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7.jpg" ContentType="image/jpg"/>
  <Override PartName="/ppt/media/image68.jpg" ContentType="image/jpg"/>
  <Override PartName="/ppt/media/image69.jpg" ContentType="image/jpg"/>
  <Override PartName="/ppt/media/image7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2.jpg" ContentType="image/jpg"/>
  <Override PartName="/ppt/media/image73.jpg" ContentType="image/jpg"/>
  <Override PartName="/ppt/media/image74.jpg" ContentType="image/jpg"/>
  <Override PartName="/ppt/media/image79.jpg" ContentType="image/jpg"/>
  <Override PartName="/ppt/media/image80.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34" r:id="rId5"/>
    <p:sldMasterId id="2147483755" r:id="rId6"/>
  </p:sldMasterIdLst>
  <p:notesMasterIdLst>
    <p:notesMasterId r:id="rId38"/>
  </p:notesMasterIdLst>
  <p:handoutMasterIdLst>
    <p:handoutMasterId r:id="rId39"/>
  </p:handoutMasterIdLst>
  <p:sldIdLst>
    <p:sldId id="1869" r:id="rId7"/>
    <p:sldId id="3051" r:id="rId8"/>
    <p:sldId id="3015" r:id="rId9"/>
    <p:sldId id="3040" r:id="rId10"/>
    <p:sldId id="3042" r:id="rId11"/>
    <p:sldId id="3052" r:id="rId12"/>
    <p:sldId id="3016" r:id="rId13"/>
    <p:sldId id="3047" r:id="rId14"/>
    <p:sldId id="3046" r:id="rId15"/>
    <p:sldId id="259" r:id="rId16"/>
    <p:sldId id="260" r:id="rId17"/>
    <p:sldId id="3048" r:id="rId18"/>
    <p:sldId id="3054" r:id="rId19"/>
    <p:sldId id="261" r:id="rId20"/>
    <p:sldId id="262" r:id="rId21"/>
    <p:sldId id="263" r:id="rId22"/>
    <p:sldId id="270" r:id="rId23"/>
    <p:sldId id="271" r:id="rId24"/>
    <p:sldId id="272" r:id="rId25"/>
    <p:sldId id="273" r:id="rId26"/>
    <p:sldId id="3049" r:id="rId27"/>
    <p:sldId id="3050" r:id="rId28"/>
    <p:sldId id="277" r:id="rId29"/>
    <p:sldId id="278" r:id="rId30"/>
    <p:sldId id="280" r:id="rId31"/>
    <p:sldId id="281" r:id="rId32"/>
    <p:sldId id="282" r:id="rId33"/>
    <p:sldId id="283" r:id="rId34"/>
    <p:sldId id="284" r:id="rId35"/>
    <p:sldId id="1234" r:id="rId36"/>
    <p:sldId id="3045" r:id="rId37"/>
  </p:sldIdLst>
  <p:sldSz cx="12188825" cy="6858000"/>
  <p:notesSz cx="6858000" cy="9144000"/>
  <p:defaultTextStyle>
    <a:defPPr>
      <a:defRPr lang="en-US"/>
    </a:defPPr>
    <a:lvl1pPr marL="0" algn="l" defTabSz="609429" rtl="0" eaLnBrk="1" latinLnBrk="0" hangingPunct="1">
      <a:defRPr sz="2400" kern="1200">
        <a:solidFill>
          <a:schemeClr val="tx1"/>
        </a:solidFill>
        <a:latin typeface="+mn-lt"/>
        <a:ea typeface="+mn-ea"/>
        <a:cs typeface="+mn-cs"/>
      </a:defRPr>
    </a:lvl1pPr>
    <a:lvl2pPr marL="609429" algn="l" defTabSz="609429" rtl="0" eaLnBrk="1" latinLnBrk="0" hangingPunct="1">
      <a:defRPr sz="2400" kern="1200">
        <a:solidFill>
          <a:schemeClr val="tx1"/>
        </a:solidFill>
        <a:latin typeface="+mn-lt"/>
        <a:ea typeface="+mn-ea"/>
        <a:cs typeface="+mn-cs"/>
      </a:defRPr>
    </a:lvl2pPr>
    <a:lvl3pPr marL="1218859" algn="l" defTabSz="609429" rtl="0" eaLnBrk="1" latinLnBrk="0" hangingPunct="1">
      <a:defRPr sz="2400" kern="1200">
        <a:solidFill>
          <a:schemeClr val="tx1"/>
        </a:solidFill>
        <a:latin typeface="+mn-lt"/>
        <a:ea typeface="+mn-ea"/>
        <a:cs typeface="+mn-cs"/>
      </a:defRPr>
    </a:lvl3pPr>
    <a:lvl4pPr marL="1828288" algn="l" defTabSz="609429" rtl="0" eaLnBrk="1" latinLnBrk="0" hangingPunct="1">
      <a:defRPr sz="2400" kern="1200">
        <a:solidFill>
          <a:schemeClr val="tx1"/>
        </a:solidFill>
        <a:latin typeface="+mn-lt"/>
        <a:ea typeface="+mn-ea"/>
        <a:cs typeface="+mn-cs"/>
      </a:defRPr>
    </a:lvl4pPr>
    <a:lvl5pPr marL="2437717" algn="l" defTabSz="609429" rtl="0" eaLnBrk="1" latinLnBrk="0" hangingPunct="1">
      <a:defRPr sz="2400" kern="1200">
        <a:solidFill>
          <a:schemeClr val="tx1"/>
        </a:solidFill>
        <a:latin typeface="+mn-lt"/>
        <a:ea typeface="+mn-ea"/>
        <a:cs typeface="+mn-cs"/>
      </a:defRPr>
    </a:lvl5pPr>
    <a:lvl6pPr marL="3047147" algn="l" defTabSz="609429" rtl="0" eaLnBrk="1" latinLnBrk="0" hangingPunct="1">
      <a:defRPr sz="2400" kern="1200">
        <a:solidFill>
          <a:schemeClr val="tx1"/>
        </a:solidFill>
        <a:latin typeface="+mn-lt"/>
        <a:ea typeface="+mn-ea"/>
        <a:cs typeface="+mn-cs"/>
      </a:defRPr>
    </a:lvl6pPr>
    <a:lvl7pPr marL="3656576" algn="l" defTabSz="609429" rtl="0" eaLnBrk="1" latinLnBrk="0" hangingPunct="1">
      <a:defRPr sz="2400" kern="1200">
        <a:solidFill>
          <a:schemeClr val="tx1"/>
        </a:solidFill>
        <a:latin typeface="+mn-lt"/>
        <a:ea typeface="+mn-ea"/>
        <a:cs typeface="+mn-cs"/>
      </a:defRPr>
    </a:lvl7pPr>
    <a:lvl8pPr marL="4266005" algn="l" defTabSz="609429" rtl="0" eaLnBrk="1" latinLnBrk="0" hangingPunct="1">
      <a:defRPr sz="2400" kern="1200">
        <a:solidFill>
          <a:schemeClr val="tx1"/>
        </a:solidFill>
        <a:latin typeface="+mn-lt"/>
        <a:ea typeface="+mn-ea"/>
        <a:cs typeface="+mn-cs"/>
      </a:defRPr>
    </a:lvl8pPr>
    <a:lvl9pPr marL="4875434" algn="l" defTabSz="60942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385">
          <p15:clr>
            <a:srgbClr val="A4A3A4"/>
          </p15:clr>
        </p15:guide>
        <p15:guide id="3" orient="horz" pos="384">
          <p15:clr>
            <a:srgbClr val="A4A3A4"/>
          </p15:clr>
        </p15:guide>
        <p15:guide id="4" pos="383">
          <p15:clr>
            <a:srgbClr val="A4A3A4"/>
          </p15:clr>
        </p15:guide>
        <p15:guide id="5" orient="horz" pos="192" userDrawn="1">
          <p15:clr>
            <a:srgbClr val="A4A3A4"/>
          </p15:clr>
        </p15:guide>
        <p15:guide id="6" orient="horz" pos="4128" userDrawn="1">
          <p15:clr>
            <a:srgbClr val="A4A3A4"/>
          </p15:clr>
        </p15:guide>
        <p15:guide id="7" orient="horz" pos="3936" userDrawn="1">
          <p15:clr>
            <a:srgbClr val="A4A3A4"/>
          </p15:clr>
        </p15:guide>
        <p15:guide id="8" pos="191" userDrawn="1">
          <p15:clr>
            <a:srgbClr val="A4A3A4"/>
          </p15:clr>
        </p15:guide>
        <p15:guide id="9" pos="7487" userDrawn="1">
          <p15:clr>
            <a:srgbClr val="A4A3A4"/>
          </p15:clr>
        </p15:guide>
        <p15:guide id="10" pos="72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FF"/>
    <a:srgbClr val="ECEDEF"/>
    <a:srgbClr val="E7E7EA"/>
    <a:srgbClr val="E0E0E2"/>
    <a:srgbClr val="DBDBDC"/>
    <a:srgbClr val="D8D8D9"/>
    <a:srgbClr val="D0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8259" autoAdjust="0"/>
  </p:normalViewPr>
  <p:slideViewPr>
    <p:cSldViewPr snapToObjects="1">
      <p:cViewPr varScale="1">
        <p:scale>
          <a:sx n="59" d="100"/>
          <a:sy n="59" d="100"/>
        </p:scale>
        <p:origin x="964" y="48"/>
      </p:cViewPr>
      <p:guideLst>
        <p:guide pos="-385"/>
        <p:guide orient="horz" pos="384"/>
        <p:guide pos="383"/>
        <p:guide orient="horz" pos="192"/>
        <p:guide orient="horz" pos="4128"/>
        <p:guide orient="horz" pos="3936"/>
        <p:guide pos="191"/>
        <p:guide pos="7487"/>
        <p:guide pos="729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40954D-64FD-2944-9ED2-CC6C4211D906}" type="datetimeFigureOut">
              <a:rPr lang="en-US" smtClean="0"/>
              <a:pPr/>
              <a:t>9/21/2022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065E16-CF8D-1143-8343-0475B9B7375C}" type="slidenum">
              <a:rPr lang="en-US" smtClean="0"/>
              <a:pPr/>
              <a:t>‹#›</a:t>
            </a:fld>
            <a:endParaRPr lang="en-US" dirty="0"/>
          </a:p>
        </p:txBody>
      </p:sp>
    </p:spTree>
    <p:extLst>
      <p:ext uri="{BB962C8B-B14F-4D97-AF65-F5344CB8AC3E}">
        <p14:creationId xmlns:p14="http://schemas.microsoft.com/office/powerpoint/2010/main" val="2547061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E4B20-BA82-6545-AA3E-25B96CC25F7B}" type="datetimeFigureOut">
              <a:rPr lang="en-US" smtClean="0"/>
              <a:pPr/>
              <a:t>9/21/2022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B96642-9EDE-3346-9235-9558DC9B2B7E}" type="slidenum">
              <a:rPr lang="en-US" smtClean="0"/>
              <a:pPr/>
              <a:t>‹#›</a:t>
            </a:fld>
            <a:endParaRPr lang="en-US" dirty="0"/>
          </a:p>
        </p:txBody>
      </p:sp>
    </p:spTree>
    <p:extLst>
      <p:ext uri="{BB962C8B-B14F-4D97-AF65-F5344CB8AC3E}">
        <p14:creationId xmlns:p14="http://schemas.microsoft.com/office/powerpoint/2010/main" val="307158971"/>
      </p:ext>
    </p:extLst>
  </p:cSld>
  <p:clrMap bg1="lt1" tx1="dk1" bg2="lt2" tx2="dk2" accent1="accent1" accent2="accent2" accent3="accent3" accent4="accent4" accent5="accent5" accent6="accent6" hlink="hlink" folHlink="folHlink"/>
  <p:hf hdr="0" ftr="0" dt="0"/>
  <p:notesStyle>
    <a:lvl1pPr marL="0" algn="l" defTabSz="380893" rtl="0" eaLnBrk="1" latinLnBrk="0" hangingPunct="1">
      <a:defRPr sz="1000" kern="1200">
        <a:solidFill>
          <a:schemeClr val="tx1"/>
        </a:solidFill>
        <a:latin typeface="+mn-lt"/>
        <a:ea typeface="+mn-ea"/>
        <a:cs typeface="+mn-cs"/>
      </a:defRPr>
    </a:lvl1pPr>
    <a:lvl2pPr marL="380893" algn="l" defTabSz="380893" rtl="0" eaLnBrk="1" latinLnBrk="0" hangingPunct="1">
      <a:defRPr sz="1000" kern="1200">
        <a:solidFill>
          <a:schemeClr val="tx1"/>
        </a:solidFill>
        <a:latin typeface="+mn-lt"/>
        <a:ea typeface="+mn-ea"/>
        <a:cs typeface="+mn-cs"/>
      </a:defRPr>
    </a:lvl2pPr>
    <a:lvl3pPr marL="761787" algn="l" defTabSz="380893" rtl="0" eaLnBrk="1" latinLnBrk="0" hangingPunct="1">
      <a:defRPr sz="1000" kern="1200">
        <a:solidFill>
          <a:schemeClr val="tx1"/>
        </a:solidFill>
        <a:latin typeface="+mn-lt"/>
        <a:ea typeface="+mn-ea"/>
        <a:cs typeface="+mn-cs"/>
      </a:defRPr>
    </a:lvl3pPr>
    <a:lvl4pPr marL="1142680" algn="l" defTabSz="380893" rtl="0" eaLnBrk="1" latinLnBrk="0" hangingPunct="1">
      <a:defRPr sz="1000" kern="1200">
        <a:solidFill>
          <a:schemeClr val="tx1"/>
        </a:solidFill>
        <a:latin typeface="+mn-lt"/>
        <a:ea typeface="+mn-ea"/>
        <a:cs typeface="+mn-cs"/>
      </a:defRPr>
    </a:lvl4pPr>
    <a:lvl5pPr marL="1523573" algn="l" defTabSz="380893" rtl="0" eaLnBrk="1" latinLnBrk="0" hangingPunct="1">
      <a:defRPr sz="1000" kern="1200">
        <a:solidFill>
          <a:schemeClr val="tx1"/>
        </a:solidFill>
        <a:latin typeface="+mn-lt"/>
        <a:ea typeface="+mn-ea"/>
        <a:cs typeface="+mn-cs"/>
      </a:defRPr>
    </a:lvl5pPr>
    <a:lvl6pPr marL="1904467" algn="l" defTabSz="380893" rtl="0" eaLnBrk="1" latinLnBrk="0" hangingPunct="1">
      <a:defRPr sz="1000" kern="1200">
        <a:solidFill>
          <a:schemeClr val="tx1"/>
        </a:solidFill>
        <a:latin typeface="+mn-lt"/>
        <a:ea typeface="+mn-ea"/>
        <a:cs typeface="+mn-cs"/>
      </a:defRPr>
    </a:lvl6pPr>
    <a:lvl7pPr marL="2285360" algn="l" defTabSz="380893" rtl="0" eaLnBrk="1" latinLnBrk="0" hangingPunct="1">
      <a:defRPr sz="1000" kern="1200">
        <a:solidFill>
          <a:schemeClr val="tx1"/>
        </a:solidFill>
        <a:latin typeface="+mn-lt"/>
        <a:ea typeface="+mn-ea"/>
        <a:cs typeface="+mn-cs"/>
      </a:defRPr>
    </a:lvl7pPr>
    <a:lvl8pPr marL="2666253" algn="l" defTabSz="380893" rtl="0" eaLnBrk="1" latinLnBrk="0" hangingPunct="1">
      <a:defRPr sz="1000" kern="1200">
        <a:solidFill>
          <a:schemeClr val="tx1"/>
        </a:solidFill>
        <a:latin typeface="+mn-lt"/>
        <a:ea typeface="+mn-ea"/>
        <a:cs typeface="+mn-cs"/>
      </a:defRPr>
    </a:lvl8pPr>
    <a:lvl9pPr marL="3047147" algn="l" defTabSz="38089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Eddie Ilko Introduction of Topic</a:t>
            </a:r>
          </a:p>
        </p:txBody>
      </p:sp>
      <p:sp>
        <p:nvSpPr>
          <p:cNvPr id="4" name="Slide Number Placeholder 3"/>
          <p:cNvSpPr>
            <a:spLocks noGrp="1"/>
          </p:cNvSpPr>
          <p:nvPr>
            <p:ph type="sldNum" sz="quarter" idx="5"/>
          </p:nvPr>
        </p:nvSpPr>
        <p:spPr/>
        <p:txBody>
          <a:bodyPr/>
          <a:lstStyle/>
          <a:p>
            <a:fld id="{F1B96642-9EDE-3346-9235-9558DC9B2B7E}" type="slidenum">
              <a:rPr lang="en-US" smtClean="0"/>
              <a:pPr/>
              <a:t>1</a:t>
            </a:fld>
            <a:endParaRPr lang="en-US" dirty="0"/>
          </a:p>
        </p:txBody>
      </p:sp>
    </p:spTree>
    <p:extLst>
      <p:ext uri="{BB962C8B-B14F-4D97-AF65-F5344CB8AC3E}">
        <p14:creationId xmlns:p14="http://schemas.microsoft.com/office/powerpoint/2010/main" val="148906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Hofstetter, Eddie Ilko, Grant Hirata</a:t>
            </a:r>
          </a:p>
        </p:txBody>
      </p:sp>
      <p:sp>
        <p:nvSpPr>
          <p:cNvPr id="4" name="Slide Number Placeholder 3"/>
          <p:cNvSpPr>
            <a:spLocks noGrp="1"/>
          </p:cNvSpPr>
          <p:nvPr>
            <p:ph type="sldNum" sz="quarter" idx="5"/>
          </p:nvPr>
        </p:nvSpPr>
        <p:spPr/>
        <p:txBody>
          <a:bodyPr/>
          <a:lstStyle/>
          <a:p>
            <a:fld id="{F1B96642-9EDE-3346-9235-9558DC9B2B7E}" type="slidenum">
              <a:rPr lang="en-US" smtClean="0"/>
              <a:pPr/>
              <a:t>3</a:t>
            </a:fld>
            <a:endParaRPr lang="en-US" dirty="0"/>
          </a:p>
        </p:txBody>
      </p:sp>
    </p:spTree>
    <p:extLst>
      <p:ext uri="{BB962C8B-B14F-4D97-AF65-F5344CB8AC3E}">
        <p14:creationId xmlns:p14="http://schemas.microsoft.com/office/powerpoint/2010/main" val="269194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Hofstetter, Eddie Ilko</a:t>
            </a:r>
          </a:p>
        </p:txBody>
      </p:sp>
      <p:sp>
        <p:nvSpPr>
          <p:cNvPr id="4" name="Slide Number Placeholder 3"/>
          <p:cNvSpPr>
            <a:spLocks noGrp="1"/>
          </p:cNvSpPr>
          <p:nvPr>
            <p:ph type="sldNum" sz="quarter" idx="5"/>
          </p:nvPr>
        </p:nvSpPr>
        <p:spPr/>
        <p:txBody>
          <a:bodyPr/>
          <a:lstStyle/>
          <a:p>
            <a:fld id="{F1B96642-9EDE-3346-9235-9558DC9B2B7E}" type="slidenum">
              <a:rPr lang="en-US" smtClean="0"/>
              <a:pPr/>
              <a:t>5</a:t>
            </a:fld>
            <a:endParaRPr lang="en-US" dirty="0"/>
          </a:p>
        </p:txBody>
      </p:sp>
    </p:spTree>
    <p:extLst>
      <p:ext uri="{BB962C8B-B14F-4D97-AF65-F5344CB8AC3E}">
        <p14:creationId xmlns:p14="http://schemas.microsoft.com/office/powerpoint/2010/main" val="280285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96642-9EDE-3346-9235-9558DC9B2B7E}" type="slidenum">
              <a:rPr lang="en-US" smtClean="0"/>
              <a:pPr/>
              <a:t>7</a:t>
            </a:fld>
            <a:endParaRPr lang="en-US" dirty="0"/>
          </a:p>
        </p:txBody>
      </p:sp>
    </p:spTree>
    <p:extLst>
      <p:ext uri="{BB962C8B-B14F-4D97-AF65-F5344CB8AC3E}">
        <p14:creationId xmlns:p14="http://schemas.microsoft.com/office/powerpoint/2010/main" val="269681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96642-9EDE-3346-9235-9558DC9B2B7E}" type="slidenum">
              <a:rPr lang="en-US" smtClean="0"/>
              <a:pPr/>
              <a:t>8</a:t>
            </a:fld>
            <a:endParaRPr lang="en-US" dirty="0"/>
          </a:p>
        </p:txBody>
      </p:sp>
    </p:spTree>
    <p:extLst>
      <p:ext uri="{BB962C8B-B14F-4D97-AF65-F5344CB8AC3E}">
        <p14:creationId xmlns:p14="http://schemas.microsoft.com/office/powerpoint/2010/main" val="51301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96642-9EDE-3346-9235-9558DC9B2B7E}" type="slidenum">
              <a:rPr lang="en-US" smtClean="0"/>
              <a:pPr/>
              <a:t>9</a:t>
            </a:fld>
            <a:endParaRPr lang="en-US" dirty="0"/>
          </a:p>
        </p:txBody>
      </p:sp>
    </p:spTree>
    <p:extLst>
      <p:ext uri="{BB962C8B-B14F-4D97-AF65-F5344CB8AC3E}">
        <p14:creationId xmlns:p14="http://schemas.microsoft.com/office/powerpoint/2010/main" val="75152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96642-9EDE-3346-9235-9558DC9B2B7E}" type="slidenum">
              <a:rPr lang="en-US" smtClean="0"/>
              <a:pPr/>
              <a:t>12</a:t>
            </a:fld>
            <a:endParaRPr lang="en-US" dirty="0"/>
          </a:p>
        </p:txBody>
      </p:sp>
    </p:spTree>
    <p:extLst>
      <p:ext uri="{BB962C8B-B14F-4D97-AF65-F5344CB8AC3E}">
        <p14:creationId xmlns:p14="http://schemas.microsoft.com/office/powerpoint/2010/main" val="157604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96642-9EDE-3346-9235-9558DC9B2B7E}" type="slidenum">
              <a:rPr lang="en-US" smtClean="0"/>
              <a:pPr/>
              <a:t>14</a:t>
            </a:fld>
            <a:endParaRPr lang="en-US" dirty="0"/>
          </a:p>
        </p:txBody>
      </p:sp>
    </p:spTree>
    <p:extLst>
      <p:ext uri="{BB962C8B-B14F-4D97-AF65-F5344CB8AC3E}">
        <p14:creationId xmlns:p14="http://schemas.microsoft.com/office/powerpoint/2010/main" val="142869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hyperlink" Target="http://www.scouting.org/" TargetMode="External"/><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5.jpeg"/><Relationship Id="rId2" Type="http://schemas.openxmlformats.org/officeDocument/2006/relationships/image" Target="../media/image12.jpeg"/><Relationship Id="rId16" Type="http://schemas.openxmlformats.org/officeDocument/2006/relationships/hyperlink" Target="http://www.ima-net.org/" TargetMode="External"/><Relationship Id="rId1" Type="http://schemas.openxmlformats.org/officeDocument/2006/relationships/slideMaster" Target="../slideMasters/slideMaster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3.gi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3.xml"/><Relationship Id="rId5" Type="http://schemas.openxmlformats.org/officeDocument/2006/relationships/image" Target="../media/image41.jpg"/><Relationship Id="rId4" Type="http://schemas.openxmlformats.org/officeDocument/2006/relationships/image" Target="../media/image40.jp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gif"/><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Master" Target="../slideMasters/slideMaster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6.emf"/><Relationship Id="rId11" Type="http://schemas.openxmlformats.org/officeDocument/2006/relationships/image" Target="../media/image58.emf"/><Relationship Id="rId5" Type="http://schemas.openxmlformats.org/officeDocument/2006/relationships/image" Target="../media/image5.emf"/><Relationship Id="rId10" Type="http://schemas.openxmlformats.org/officeDocument/2006/relationships/image" Target="../media/image11.emf"/><Relationship Id="rId4" Type="http://schemas.openxmlformats.org/officeDocument/2006/relationships/image" Target="../media/image4.emf"/><Relationship Id="rId9" Type="http://schemas.openxmlformats.org/officeDocument/2006/relationships/image" Target="../media/image10.emf"/></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hyperlink" Target="http://www.scouting.org/" TargetMode="External"/><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5.jpeg"/><Relationship Id="rId2" Type="http://schemas.openxmlformats.org/officeDocument/2006/relationships/image" Target="../media/image12.jpeg"/><Relationship Id="rId16" Type="http://schemas.openxmlformats.org/officeDocument/2006/relationships/hyperlink" Target="http://www.ima-net.org/" TargetMode="External"/><Relationship Id="rId1" Type="http://schemas.openxmlformats.org/officeDocument/2006/relationships/slideMaster" Target="../slideMasters/slideMaster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3.gif"/></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60.emf"/><Relationship Id="rId2" Type="http://schemas.openxmlformats.org/officeDocument/2006/relationships/image" Target="../media/image26.emf"/><Relationship Id="rId1" Type="http://schemas.openxmlformats.org/officeDocument/2006/relationships/slideMaster" Target="../slideMasters/slideMaster3.xml"/><Relationship Id="rId6" Type="http://schemas.openxmlformats.org/officeDocument/2006/relationships/image" Target="../media/image30.emf"/><Relationship Id="rId11" Type="http://schemas.openxmlformats.org/officeDocument/2006/relationships/image" Target="../media/image59.emf"/><Relationship Id="rId5" Type="http://schemas.openxmlformats.org/officeDocument/2006/relationships/image" Target="../media/image29.emf"/><Relationship Id="rId10" Type="http://schemas.openxmlformats.org/officeDocument/2006/relationships/image" Target="../media/image35.emf"/><Relationship Id="rId4" Type="http://schemas.openxmlformats.org/officeDocument/2006/relationships/image" Target="../media/image28.emf"/><Relationship Id="rId9" Type="http://schemas.openxmlformats.org/officeDocument/2006/relationships/image" Target="../media/image34.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300" b="0" i="0" spc="-150">
                <a:solidFill>
                  <a:schemeClr val="bg1"/>
                </a:solidFill>
                <a:latin typeface="Arial" panose="020B0604020202020204" pitchFamily="34" charset="0"/>
                <a:cs typeface="Arial" panose="020B0604020202020204" pitchFamily="34" charset="0"/>
              </a:defRPr>
            </a:lvl1pPr>
          </a:lstStyle>
          <a:p>
            <a:r>
              <a:rPr lang="en-GB" dirty="0"/>
              <a:t>Welcome</a:t>
            </a:r>
            <a:endParaRPr lang="en-US" dirty="0"/>
          </a:p>
        </p:txBody>
      </p:sp>
      <p:sp>
        <p:nvSpPr>
          <p:cNvPr id="3" name="Subtitle 2"/>
          <p:cNvSpPr>
            <a:spLocks noGrp="1"/>
          </p:cNvSpPr>
          <p:nvPr>
            <p:ph type="subTitle" idx="1" hasCustomPrompt="1"/>
          </p:nvPr>
        </p:nvSpPr>
        <p:spPr>
          <a:xfrm>
            <a:off x="0" y="2048256"/>
            <a:ext cx="7132320"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Arial" panose="020B0604020202020204" pitchFamily="34" charset="0"/>
                <a:cs typeface="Arial" panose="020B0604020202020204" pitchFamily="34" charset="0"/>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Company</a:t>
            </a:r>
            <a:endParaRPr lang="en-US" dirty="0"/>
          </a:p>
        </p:txBody>
      </p:sp>
      <p:sp>
        <p:nvSpPr>
          <p:cNvPr id="6" name="Date Placeholder 3">
            <a:extLst>
              <a:ext uri="{FF2B5EF4-FFF2-40B4-BE49-F238E27FC236}">
                <a16:creationId xmlns:a16="http://schemas.microsoft.com/office/drawing/2014/main" id="{69D9961D-4523-4191-B9FA-C85573BD0356}"/>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19976" y="320040"/>
            <a:ext cx="11548872" cy="6217920"/>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p:cNvSpPr>
            <a:spLocks noGrp="1"/>
          </p:cNvSpPr>
          <p:nvPr>
            <p:ph type="title" hasCustomPrompt="1"/>
          </p:nvPr>
        </p:nvSpPr>
        <p:spPr>
          <a:xfrm>
            <a:off x="0" y="2046600"/>
            <a:ext cx="5588845"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Arial" panose="020B0604020202020204" pitchFamily="34" charset="0"/>
                <a:cs typeface="Arial" panose="020B0604020202020204" pitchFamily="34" charset="0"/>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Arial" panose="020B0604020202020204" pitchFamily="34" charset="0"/>
                <a:cs typeface="Arial" panose="020B0604020202020204" pitchFamily="34" charset="0"/>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3936"/>
            <a:ext cx="4215384"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dirty="0"/>
              <a:t>Add text</a:t>
            </a:r>
            <a:endParaRPr lang="en-US" dirty="0"/>
          </a:p>
        </p:txBody>
      </p:sp>
      <p:sp>
        <p:nvSpPr>
          <p:cNvPr id="7" name="Text Placeholder 8"/>
          <p:cNvSpPr>
            <a:spLocks noGrp="1"/>
          </p:cNvSpPr>
          <p:nvPr>
            <p:ph type="body" sz="quarter" idx="12" hasCustomPrompt="1"/>
          </p:nvPr>
        </p:nvSpPr>
        <p:spPr>
          <a:xfrm>
            <a:off x="1" y="4201273"/>
            <a:ext cx="564184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dirty="0"/>
              <a:t>Add text</a:t>
            </a:r>
            <a:endParaRPr lang="en-US" dirty="0"/>
          </a:p>
        </p:txBody>
      </p:sp>
      <p:sp>
        <p:nvSpPr>
          <p:cNvPr id="8" name="Date Placeholder 3">
            <a:extLst>
              <a:ext uri="{FF2B5EF4-FFF2-40B4-BE49-F238E27FC236}">
                <a16:creationId xmlns:a16="http://schemas.microsoft.com/office/drawing/2014/main" id="{2F2C2FB2-0DAE-4CF1-AD7D-4E1AA00EFD6A}"/>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Who is Wipfl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Who is Wipfli?</a:t>
            </a:r>
          </a:p>
        </p:txBody>
      </p:sp>
      <p:sp>
        <p:nvSpPr>
          <p:cNvPr id="3" name="Content Placeholder 2"/>
          <p:cNvSpPr>
            <a:spLocks noGrp="1"/>
          </p:cNvSpPr>
          <p:nvPr>
            <p:ph idx="1" hasCustomPrompt="1"/>
          </p:nvPr>
        </p:nvSpPr>
        <p:spPr/>
        <p:txBody>
          <a:bodyPr/>
          <a:lstStyle>
            <a:lvl1pPr>
              <a:defRPr/>
            </a:lvl1pPr>
            <a:lvl3pPr>
              <a:lnSpc>
                <a:spcPts val="2400"/>
              </a:lnSpc>
              <a:defRPr/>
            </a:lvl3pPr>
            <a:lvl4pPr>
              <a:lnSpc>
                <a:spcPts val="2400"/>
              </a:lnSpc>
              <a:defRPr/>
            </a:lvl4pPr>
            <a:lvl5pPr>
              <a:lnSpc>
                <a:spcPts val="2400"/>
              </a:lnSpc>
              <a:defRPr/>
            </a:lvl5pPr>
          </a:lstStyle>
          <a:p>
            <a:pPr lvl="0"/>
            <a:r>
              <a:rPr lang="en-US" dirty="0"/>
              <a:t>A progressive accounting and consulting firm committed to continuous improvement and relentless in its pursuit of its own growth.</a:t>
            </a:r>
          </a:p>
          <a:p>
            <a:pPr lvl="0"/>
            <a:r>
              <a:rPr lang="en-US" dirty="0"/>
              <a:t>A market-driven organization with a go-to-market strategy based on industry-focused business units.</a:t>
            </a:r>
          </a:p>
          <a:p>
            <a:pPr lvl="0"/>
            <a:r>
              <a:rPr lang="en-US" dirty="0"/>
              <a:t>A firm that has the breadth and depth to serve large public and private companies, while staying committed to serving closely held family-owned businesses.</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Date Placeholder 3">
            <a:extLst>
              <a:ext uri="{FF2B5EF4-FFF2-40B4-BE49-F238E27FC236}">
                <a16:creationId xmlns:a16="http://schemas.microsoft.com/office/drawing/2014/main" id="{2AB6D3DE-905A-44F0-BD48-6E4C5C216985}"/>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046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Wipfli facts at a gl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Wipfli facts at a glance</a:t>
            </a:r>
          </a:p>
        </p:txBody>
      </p:sp>
      <p:sp>
        <p:nvSpPr>
          <p:cNvPr id="3" name="Content Placeholder 2"/>
          <p:cNvSpPr>
            <a:spLocks noGrp="1"/>
          </p:cNvSpPr>
          <p:nvPr>
            <p:ph idx="1" hasCustomPrompt="1"/>
          </p:nvPr>
        </p:nvSpPr>
        <p:spPr/>
        <p:txBody>
          <a:bodyPr/>
          <a:lstStyle>
            <a:lvl1pPr>
              <a:defRPr/>
            </a:lvl1pPr>
            <a:lvl3pPr>
              <a:lnSpc>
                <a:spcPts val="2400"/>
              </a:lnSpc>
              <a:defRPr/>
            </a:lvl3pPr>
            <a:lvl4pPr>
              <a:lnSpc>
                <a:spcPts val="2400"/>
              </a:lnSpc>
              <a:defRPr/>
            </a:lvl4pPr>
            <a:lvl5pPr>
              <a:lnSpc>
                <a:spcPts val="2400"/>
              </a:lnSpc>
              <a:defRPr/>
            </a:lvl5pPr>
          </a:lstStyle>
          <a:p>
            <a:pPr lvl="0"/>
            <a:r>
              <a:rPr lang="en-US" dirty="0"/>
              <a:t>Wipfli employs over 2,000 associates.</a:t>
            </a:r>
          </a:p>
          <a:p>
            <a:pPr lvl="0"/>
            <a:r>
              <a:rPr lang="en-US" dirty="0"/>
              <a:t>The firm has approximately 250+ partners.</a:t>
            </a:r>
          </a:p>
          <a:p>
            <a:pPr lvl="0"/>
            <a:r>
              <a:rPr lang="en-US" dirty="0"/>
              <a:t>Wipfli is ranked in the top 20 among America’s 100 largest public accounting firms.</a:t>
            </a:r>
          </a:p>
          <a:p>
            <a:pPr lvl="0"/>
            <a:r>
              <a:rPr lang="en-US" dirty="0"/>
              <a:t>Wipfli is a market-driven organization focused on a commitment to go to market through industry specialization.</a:t>
            </a:r>
          </a:p>
          <a:p>
            <a:pPr lvl="0"/>
            <a:r>
              <a:rPr lang="en-US" dirty="0"/>
              <a:t>The firm serves small, medium and large closely held, privately owned businesses as well as public companies.</a:t>
            </a:r>
          </a:p>
          <a:p>
            <a:pPr lvl="0"/>
            <a:r>
              <a:rPr lang="en-US" dirty="0"/>
              <a:t>Wipfli serves more than 60,000 clients.</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Date Placeholder 3">
            <a:extLst>
              <a:ext uri="{FF2B5EF4-FFF2-40B4-BE49-F238E27FC236}">
                <a16:creationId xmlns:a16="http://schemas.microsoft.com/office/drawing/2014/main" id="{75585086-E36A-49F8-BF03-D9156DE7C5D9}"/>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90683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Wipfli's histo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history</a:t>
            </a:r>
          </a:p>
        </p:txBody>
      </p:sp>
      <p:sp>
        <p:nvSpPr>
          <p:cNvPr id="3" name="Content Placeholder 2"/>
          <p:cNvSpPr>
            <a:spLocks noGrp="1"/>
          </p:cNvSpPr>
          <p:nvPr>
            <p:ph idx="1" hasCustomPrompt="1"/>
          </p:nvPr>
        </p:nvSpPr>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Clarence Wipfli established Clarence J. Wipfli &amp; Company in the central Wisconsin city of Wausau in 1930. Since then, we have built our success on our founding father’s belief that taking the best care of our associates, clients and communities is what differentiates us as an organization.</a:t>
            </a:r>
          </a:p>
          <a:p>
            <a:pPr lvl="0"/>
            <a:r>
              <a:rPr lang="en-US" dirty="0"/>
              <a:t>A sincere dedication to our clients contributes to our steady growth and status as a leading firm, ranking in the Top 20 firms in the United States by net revenue. Looking to the future, our deeply rooted desire to be the firm of choice in the markets we serve — and to simply be the best — will continue to inspire us and give us genuine purpose.</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Date Placeholder 3">
            <a:extLst>
              <a:ext uri="{FF2B5EF4-FFF2-40B4-BE49-F238E27FC236}">
                <a16:creationId xmlns:a16="http://schemas.microsoft.com/office/drawing/2014/main" id="{2E82BDA8-A39D-4899-8A5B-EAAC77FA8A72}"/>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94331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Wipfli 202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2025 — Our aspirations will guide us</a:t>
            </a:r>
          </a:p>
        </p:txBody>
      </p:sp>
      <p:sp>
        <p:nvSpPr>
          <p:cNvPr id="3" name="Content Placeholder 2"/>
          <p:cNvSpPr>
            <a:spLocks noGrp="1"/>
          </p:cNvSpPr>
          <p:nvPr>
            <p:ph idx="1" hasCustomPrompt="1"/>
          </p:nvPr>
        </p:nvSpPr>
        <p:spPr>
          <a:xfrm>
            <a:off x="640080" y="2057400"/>
            <a:ext cx="5149532"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Value to the client is a multiple of what we charge</a:t>
            </a:r>
          </a:p>
          <a:p>
            <a:pPr lvl="0"/>
            <a:r>
              <a:rPr lang="en-US" dirty="0"/>
              <a:t>New Promoter Score of 70+</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Content Placeholder 2">
            <a:extLst>
              <a:ext uri="{FF2B5EF4-FFF2-40B4-BE49-F238E27FC236}">
                <a16:creationId xmlns:a16="http://schemas.microsoft.com/office/drawing/2014/main" id="{6F88B632-8991-394D-B032-9329051A6309}"/>
              </a:ext>
            </a:extLst>
          </p:cNvPr>
          <p:cNvSpPr>
            <a:spLocks noGrp="1"/>
          </p:cNvSpPr>
          <p:nvPr>
            <p:ph idx="13" hasCustomPrompt="1"/>
          </p:nvPr>
        </p:nvSpPr>
        <p:spPr>
          <a:xfrm>
            <a:off x="6399214" y="2057400"/>
            <a:ext cx="5149532"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From 10 broad industries to 25+ refined industries</a:t>
            </a:r>
          </a:p>
          <a:p>
            <a:pPr lvl="0"/>
            <a:r>
              <a:rPr lang="en-US" dirty="0"/>
              <a:t>At least 5 industries at highest maturity level</a:t>
            </a:r>
          </a:p>
        </p:txBody>
      </p:sp>
      <p:sp>
        <p:nvSpPr>
          <p:cNvPr id="8" name="Content Placeholder 2">
            <a:extLst>
              <a:ext uri="{FF2B5EF4-FFF2-40B4-BE49-F238E27FC236}">
                <a16:creationId xmlns:a16="http://schemas.microsoft.com/office/drawing/2014/main" id="{BDA5D1B7-6DB8-9A4B-9F47-FD2E72BE06CE}"/>
              </a:ext>
            </a:extLst>
          </p:cNvPr>
          <p:cNvSpPr>
            <a:spLocks noGrp="1"/>
          </p:cNvSpPr>
          <p:nvPr>
            <p:ph idx="14" hasCustomPrompt="1"/>
          </p:nvPr>
        </p:nvSpPr>
        <p:spPr>
          <a:xfrm>
            <a:off x="640080" y="3884920"/>
            <a:ext cx="5149532"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100% of our team members are committed to professional growth and life-long learning</a:t>
            </a:r>
          </a:p>
          <a:p>
            <a:pPr lvl="0"/>
            <a:r>
              <a:rPr lang="en-US" dirty="0"/>
              <a:t>High colleague engagement scores remain stable through transformation (5 on scale of 1-6)</a:t>
            </a:r>
          </a:p>
          <a:p>
            <a:pPr lvl="0"/>
            <a:endParaRPr lang="en-US" dirty="0"/>
          </a:p>
        </p:txBody>
      </p:sp>
      <p:sp>
        <p:nvSpPr>
          <p:cNvPr id="9" name="Content Placeholder 2">
            <a:extLst>
              <a:ext uri="{FF2B5EF4-FFF2-40B4-BE49-F238E27FC236}">
                <a16:creationId xmlns:a16="http://schemas.microsoft.com/office/drawing/2014/main" id="{7D4F72BB-1D7B-1741-BADF-AC08D5438CB8}"/>
              </a:ext>
            </a:extLst>
          </p:cNvPr>
          <p:cNvSpPr>
            <a:spLocks noGrp="1"/>
          </p:cNvSpPr>
          <p:nvPr>
            <p:ph idx="15" hasCustomPrompt="1"/>
          </p:nvPr>
        </p:nvSpPr>
        <p:spPr>
          <a:xfrm>
            <a:off x="6399214" y="3884920"/>
            <a:ext cx="5149532"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Top 15 nationwide by 2025</a:t>
            </a:r>
          </a:p>
          <a:p>
            <a:pPr lvl="0"/>
            <a:r>
              <a:rPr lang="en-US" dirty="0"/>
              <a:t>$750 million in revenue by 2025</a:t>
            </a:r>
          </a:p>
          <a:p>
            <a:pPr lvl="0"/>
            <a:r>
              <a:rPr lang="en-US" dirty="0"/>
              <a:t>Achieve profitability of 30-33%</a:t>
            </a:r>
          </a:p>
        </p:txBody>
      </p:sp>
      <p:sp>
        <p:nvSpPr>
          <p:cNvPr id="10" name="Content Placeholder 2">
            <a:extLst>
              <a:ext uri="{FF2B5EF4-FFF2-40B4-BE49-F238E27FC236}">
                <a16:creationId xmlns:a16="http://schemas.microsoft.com/office/drawing/2014/main" id="{DB2B2433-8281-9F41-A38F-8B05F6B07B12}"/>
              </a:ext>
            </a:extLst>
          </p:cNvPr>
          <p:cNvSpPr>
            <a:spLocks noGrp="1"/>
          </p:cNvSpPr>
          <p:nvPr>
            <p:ph idx="16" hasCustomPrompt="1"/>
          </p:nvPr>
        </p:nvSpPr>
        <p:spPr>
          <a:xfrm>
            <a:off x="640080" y="1606540"/>
            <a:ext cx="5149532"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Client impact</a:t>
            </a:r>
          </a:p>
        </p:txBody>
      </p:sp>
      <p:sp>
        <p:nvSpPr>
          <p:cNvPr id="11" name="Content Placeholder 2">
            <a:extLst>
              <a:ext uri="{FF2B5EF4-FFF2-40B4-BE49-F238E27FC236}">
                <a16:creationId xmlns:a16="http://schemas.microsoft.com/office/drawing/2014/main" id="{3AC72462-BC98-2246-B492-BADF306B9462}"/>
              </a:ext>
            </a:extLst>
          </p:cNvPr>
          <p:cNvSpPr>
            <a:spLocks noGrp="1"/>
          </p:cNvSpPr>
          <p:nvPr>
            <p:ph idx="17" hasCustomPrompt="1"/>
          </p:nvPr>
        </p:nvSpPr>
        <p:spPr>
          <a:xfrm>
            <a:off x="6399213" y="1606540"/>
            <a:ext cx="5149532"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Industries</a:t>
            </a:r>
          </a:p>
        </p:txBody>
      </p:sp>
      <p:sp>
        <p:nvSpPr>
          <p:cNvPr id="12" name="Content Placeholder 2">
            <a:extLst>
              <a:ext uri="{FF2B5EF4-FFF2-40B4-BE49-F238E27FC236}">
                <a16:creationId xmlns:a16="http://schemas.microsoft.com/office/drawing/2014/main" id="{E60B0708-C64E-C045-9006-E06EFF61C5E3}"/>
              </a:ext>
            </a:extLst>
          </p:cNvPr>
          <p:cNvSpPr>
            <a:spLocks noGrp="1"/>
          </p:cNvSpPr>
          <p:nvPr>
            <p:ph idx="18" hasCustomPrompt="1"/>
          </p:nvPr>
        </p:nvSpPr>
        <p:spPr>
          <a:xfrm>
            <a:off x="640080" y="3435340"/>
            <a:ext cx="5149532"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Individual</a:t>
            </a:r>
          </a:p>
        </p:txBody>
      </p:sp>
      <p:sp>
        <p:nvSpPr>
          <p:cNvPr id="13" name="Content Placeholder 2">
            <a:extLst>
              <a:ext uri="{FF2B5EF4-FFF2-40B4-BE49-F238E27FC236}">
                <a16:creationId xmlns:a16="http://schemas.microsoft.com/office/drawing/2014/main" id="{568C039F-203F-B64E-B849-49BB041FE6C8}"/>
              </a:ext>
            </a:extLst>
          </p:cNvPr>
          <p:cNvSpPr>
            <a:spLocks noGrp="1"/>
          </p:cNvSpPr>
          <p:nvPr>
            <p:ph idx="19" hasCustomPrompt="1"/>
          </p:nvPr>
        </p:nvSpPr>
        <p:spPr>
          <a:xfrm>
            <a:off x="6399213" y="3435340"/>
            <a:ext cx="5149532"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Firm</a:t>
            </a:r>
          </a:p>
        </p:txBody>
      </p:sp>
      <p:sp>
        <p:nvSpPr>
          <p:cNvPr id="14" name="Date Placeholder 3">
            <a:extLst>
              <a:ext uri="{FF2B5EF4-FFF2-40B4-BE49-F238E27FC236}">
                <a16:creationId xmlns:a16="http://schemas.microsoft.com/office/drawing/2014/main" id="{582D7D43-140C-48FB-B9F4-52C9725FD580}"/>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9064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ur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culture of success — Our values</a:t>
            </a:r>
          </a:p>
        </p:txBody>
      </p:sp>
      <p:sp>
        <p:nvSpPr>
          <p:cNvPr id="3" name="Content Placeholder 2"/>
          <p:cNvSpPr>
            <a:spLocks noGrp="1"/>
          </p:cNvSpPr>
          <p:nvPr>
            <p:ph idx="1" hasCustomPrompt="1"/>
          </p:nvPr>
        </p:nvSpPr>
        <p:spPr>
          <a:xfrm>
            <a:off x="640080" y="2819400"/>
            <a:ext cx="8183880" cy="3275990"/>
          </a:xfrm>
        </p:spPr>
        <p:txBody>
          <a:bodyPr/>
          <a:lstStyle>
            <a:lvl1pPr>
              <a:defRPr/>
            </a:lvl1pPr>
            <a:lvl3pPr>
              <a:lnSpc>
                <a:spcPts val="2400"/>
              </a:lnSpc>
              <a:defRPr/>
            </a:lvl3pPr>
            <a:lvl4pPr>
              <a:lnSpc>
                <a:spcPts val="2400"/>
              </a:lnSpc>
              <a:defRPr/>
            </a:lvl4pPr>
            <a:lvl5pPr>
              <a:lnSpc>
                <a:spcPts val="2400"/>
              </a:lnSpc>
              <a:defRPr/>
            </a:lvl5pPr>
          </a:lstStyle>
          <a:p>
            <a:pPr lvl="0"/>
            <a:r>
              <a:rPr lang="en-US" dirty="0"/>
              <a:t>Integrity: Do the right thing every time</a:t>
            </a:r>
          </a:p>
          <a:p>
            <a:pPr lvl="0"/>
            <a:r>
              <a:rPr lang="en-US" dirty="0"/>
              <a:t>Caring: Be empathetic and compassionate</a:t>
            </a:r>
          </a:p>
          <a:p>
            <a:pPr lvl="0"/>
            <a:r>
              <a:rPr lang="en-US" dirty="0"/>
              <a:t>Excellence: Be the best in all we do</a:t>
            </a:r>
          </a:p>
          <a:p>
            <a:pPr lvl="0"/>
            <a:r>
              <a:rPr lang="en-US" dirty="0"/>
              <a:t>Teamwork: Act as one</a:t>
            </a:r>
          </a:p>
          <a:p>
            <a:pPr lvl="0"/>
            <a:r>
              <a:rPr lang="en-US" dirty="0"/>
              <a:t>Perseverance: Consistently execute and overcome challenges</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Content Placeholder 2">
            <a:extLst>
              <a:ext uri="{FF2B5EF4-FFF2-40B4-BE49-F238E27FC236}">
                <a16:creationId xmlns:a16="http://schemas.microsoft.com/office/drawing/2014/main" id="{D6D9B400-7220-C741-8E19-B8E9F383A38B}"/>
              </a:ext>
            </a:extLst>
          </p:cNvPr>
          <p:cNvSpPr>
            <a:spLocks noGrp="1"/>
          </p:cNvSpPr>
          <p:nvPr>
            <p:ph idx="13" hasCustomPrompt="1"/>
          </p:nvPr>
        </p:nvSpPr>
        <p:spPr>
          <a:xfrm>
            <a:off x="640080" y="1606540"/>
            <a:ext cx="8183880" cy="106046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Incorporating these five values into everything you do as an associate of Wipfli enables us to truly live our mission and vision.</a:t>
            </a:r>
          </a:p>
        </p:txBody>
      </p:sp>
      <p:sp>
        <p:nvSpPr>
          <p:cNvPr id="8" name="Date Placeholder 3">
            <a:extLst>
              <a:ext uri="{FF2B5EF4-FFF2-40B4-BE49-F238E27FC236}">
                <a16:creationId xmlns:a16="http://schemas.microsoft.com/office/drawing/2014/main" id="{0495196A-6C83-4021-BEEA-C55EC5E9AFC2}"/>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89045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 Wipfli Way graphi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5A662-2946-A140-A1B2-B3F43DCE68C5}"/>
              </a:ext>
            </a:extLst>
          </p:cNvPr>
          <p:cNvPicPr>
            <a:picLocks noChangeAspect="1"/>
          </p:cNvPicPr>
          <p:nvPr userDrawn="1"/>
        </p:nvPicPr>
        <p:blipFill rotWithShape="1">
          <a:blip r:embed="rId2"/>
          <a:srcRect l="1880" t="3512" r="1564" b="2244"/>
          <a:stretch/>
        </p:blipFill>
        <p:spPr>
          <a:xfrm>
            <a:off x="227012" y="228600"/>
            <a:ext cx="11658600" cy="6400800"/>
          </a:xfrm>
          <a:prstGeom prst="rect">
            <a:avLst/>
          </a:prstGeom>
        </p:spPr>
      </p:pic>
      <p:sp>
        <p:nvSpPr>
          <p:cNvPr id="2" name="Title 1"/>
          <p:cNvSpPr>
            <a:spLocks noGrp="1"/>
          </p:cNvSpPr>
          <p:nvPr>
            <p:ph type="title" hasCustomPrompt="1"/>
          </p:nvPr>
        </p:nvSpPr>
        <p:spPr>
          <a:xfrm>
            <a:off x="1" y="2048256"/>
            <a:ext cx="4646612"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Arial" panose="020B0604020202020204" pitchFamily="34" charset="0"/>
                <a:cs typeface="Arial" panose="020B0604020202020204" pitchFamily="34" charset="0"/>
              </a:defRPr>
            </a:lvl1pPr>
          </a:lstStyle>
          <a:p>
            <a:r>
              <a:rPr lang="en-GB" dirty="0"/>
              <a:t>Wipfli</a:t>
            </a:r>
            <a:endParaRPr lang="en-US" dirty="0"/>
          </a:p>
        </p:txBody>
      </p:sp>
      <p:sp>
        <p:nvSpPr>
          <p:cNvPr id="3" name="Text Placeholder 2"/>
          <p:cNvSpPr>
            <a:spLocks noGrp="1"/>
          </p:cNvSpPr>
          <p:nvPr>
            <p:ph type="body" idx="1" hasCustomPrompt="1"/>
          </p:nvPr>
        </p:nvSpPr>
        <p:spPr>
          <a:xfrm>
            <a:off x="1" y="969264"/>
            <a:ext cx="2894012"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Arial" panose="020B0604020202020204" pitchFamily="34" charset="0"/>
                <a:cs typeface="Arial" panose="020B0604020202020204" pitchFamily="34" charset="0"/>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The</a:t>
            </a:r>
          </a:p>
        </p:txBody>
      </p:sp>
      <p:sp>
        <p:nvSpPr>
          <p:cNvPr id="9" name="Text Placeholder 8"/>
          <p:cNvSpPr>
            <a:spLocks noGrp="1"/>
          </p:cNvSpPr>
          <p:nvPr>
            <p:ph type="body" sz="quarter" idx="10" hasCustomPrompt="1"/>
          </p:nvPr>
        </p:nvSpPr>
        <p:spPr>
          <a:xfrm>
            <a:off x="1" y="3127248"/>
            <a:ext cx="3579811"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dirty="0"/>
              <a:t>Way</a:t>
            </a:r>
            <a:endParaRPr lang="en-US" dirty="0"/>
          </a:p>
        </p:txBody>
      </p:sp>
      <p:sp>
        <p:nvSpPr>
          <p:cNvPr id="8" name="Slide Number Placeholder 7">
            <a:extLst>
              <a:ext uri="{FF2B5EF4-FFF2-40B4-BE49-F238E27FC236}">
                <a16:creationId xmlns:a16="http://schemas.microsoft.com/office/drawing/2014/main" id="{F1CC2FCA-8CDA-F745-BF7E-C4D7437B4389}"/>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
        <p:nvSpPr>
          <p:cNvPr id="10" name="Date Placeholder 3">
            <a:extLst>
              <a:ext uri="{FF2B5EF4-FFF2-40B4-BE49-F238E27FC236}">
                <a16:creationId xmlns:a16="http://schemas.microsoft.com/office/drawing/2014/main" id="{2E5FA05C-EDCF-4204-8ABF-5727D799335D}"/>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81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Wipfli Way - guide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What is the Wipfli Way?</a:t>
            </a:r>
          </a:p>
        </p:txBody>
      </p:sp>
      <p:sp>
        <p:nvSpPr>
          <p:cNvPr id="3" name="Content Placeholder 2"/>
          <p:cNvSpPr>
            <a:spLocks noGrp="1"/>
          </p:cNvSpPr>
          <p:nvPr>
            <p:ph idx="1" hasCustomPrompt="1"/>
          </p:nvPr>
        </p:nvSpPr>
        <p:spPr>
          <a:xfrm>
            <a:off x="640080" y="2181746"/>
            <a:ext cx="8183880" cy="3275990"/>
          </a:xfrm>
        </p:spPr>
        <p:txBody>
          <a:bodyPr/>
          <a:lstStyle>
            <a:lvl1pPr>
              <a:defRPr/>
            </a:lvl1pPr>
            <a:lvl3pPr>
              <a:lnSpc>
                <a:spcPts val="2400"/>
              </a:lnSpc>
              <a:defRPr/>
            </a:lvl3pPr>
            <a:lvl4pPr>
              <a:lnSpc>
                <a:spcPts val="2400"/>
              </a:lnSpc>
              <a:defRPr/>
            </a:lvl4pPr>
            <a:lvl5pPr>
              <a:lnSpc>
                <a:spcPts val="2400"/>
              </a:lnSpc>
              <a:defRPr/>
            </a:lvl5pPr>
          </a:lstStyle>
          <a:p>
            <a:pPr lvl="0"/>
            <a:r>
              <a:rPr lang="en-US" dirty="0"/>
              <a:t>Treat others with respect and courtesy</a:t>
            </a:r>
          </a:p>
          <a:p>
            <a:pPr lvl="0"/>
            <a:r>
              <a:rPr lang="en-US" dirty="0"/>
              <a:t>Listen actively</a:t>
            </a:r>
          </a:p>
          <a:p>
            <a:pPr lvl="0"/>
            <a:r>
              <a:rPr lang="en-US" dirty="0"/>
              <a:t>Be open and reliable to others</a:t>
            </a:r>
          </a:p>
          <a:p>
            <a:pPr lvl="0"/>
            <a:r>
              <a:rPr lang="en-US" dirty="0"/>
              <a:t>Communicate clearly and proactively</a:t>
            </a:r>
          </a:p>
          <a:p>
            <a:pPr lvl="0"/>
            <a:r>
              <a:rPr lang="en-US" dirty="0"/>
              <a:t>Share knowledge to elevate others and secure the future</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Content Placeholder 2">
            <a:extLst>
              <a:ext uri="{FF2B5EF4-FFF2-40B4-BE49-F238E27FC236}">
                <a16:creationId xmlns:a16="http://schemas.microsoft.com/office/drawing/2014/main" id="{D6D9B400-7220-C741-8E19-B8E9F383A38B}"/>
              </a:ext>
            </a:extLst>
          </p:cNvPr>
          <p:cNvSpPr>
            <a:spLocks noGrp="1"/>
          </p:cNvSpPr>
          <p:nvPr>
            <p:ph idx="13" hasCustomPrompt="1"/>
          </p:nvPr>
        </p:nvSpPr>
        <p:spPr>
          <a:xfrm>
            <a:off x="640080" y="1606540"/>
            <a:ext cx="8183880" cy="37466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The Wipfli Way guidelines</a:t>
            </a:r>
          </a:p>
        </p:txBody>
      </p:sp>
      <p:sp>
        <p:nvSpPr>
          <p:cNvPr id="8" name="Date Placeholder 3">
            <a:extLst>
              <a:ext uri="{FF2B5EF4-FFF2-40B4-BE49-F238E27FC236}">
                <a16:creationId xmlns:a16="http://schemas.microsoft.com/office/drawing/2014/main" id="{DACA20C7-76F3-4FE1-9620-464613A3B1DE}"/>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21464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pfli tod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533400"/>
            <a:ext cx="8502331" cy="872594"/>
          </a:xfrm>
        </p:spPr>
        <p:txBody>
          <a:bodyPr/>
          <a:lstStyle>
            <a:lvl1pPr>
              <a:defRPr>
                <a:latin typeface="Arial" panose="020B0604020202020204" pitchFamily="34" charset="0"/>
                <a:cs typeface="Arial" panose="020B0604020202020204" pitchFamily="34" charset="0"/>
              </a:defRPr>
            </a:lvl1pPr>
          </a:lstStyle>
          <a:p>
            <a:r>
              <a:rPr lang="en-US" dirty="0"/>
              <a:t>Wipfli today — Collaborative support to clients</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grpSp>
        <p:nvGrpSpPr>
          <p:cNvPr id="59" name="Group 58">
            <a:extLst>
              <a:ext uri="{FF2B5EF4-FFF2-40B4-BE49-F238E27FC236}">
                <a16:creationId xmlns:a16="http://schemas.microsoft.com/office/drawing/2014/main" id="{36A71093-FAF7-164B-90C7-F24C4549469C}"/>
              </a:ext>
            </a:extLst>
          </p:cNvPr>
          <p:cNvGrpSpPr/>
          <p:nvPr userDrawn="1"/>
        </p:nvGrpSpPr>
        <p:grpSpPr>
          <a:xfrm>
            <a:off x="3395669" y="1371600"/>
            <a:ext cx="5397487" cy="4572000"/>
            <a:chOff x="4856300" y="1538864"/>
            <a:chExt cx="5679800" cy="4811136"/>
          </a:xfrm>
        </p:grpSpPr>
        <p:sp>
          <p:nvSpPr>
            <p:cNvPr id="60" name="Oval 59">
              <a:extLst>
                <a:ext uri="{FF2B5EF4-FFF2-40B4-BE49-F238E27FC236}">
                  <a16:creationId xmlns:a16="http://schemas.microsoft.com/office/drawing/2014/main" id="{25E25D29-5406-344F-BDD1-29DFAC06A9B6}"/>
                </a:ext>
              </a:extLst>
            </p:cNvPr>
            <p:cNvSpPr/>
            <p:nvPr/>
          </p:nvSpPr>
          <p:spPr>
            <a:xfrm>
              <a:off x="6172200" y="1538864"/>
              <a:ext cx="3048000" cy="3048000"/>
            </a:xfrm>
            <a:prstGeom prst="ellipse">
              <a:avLst/>
            </a:prstGeom>
            <a:solidFill>
              <a:schemeClr val="accent1">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rial" panose="020B0604020202020204" pitchFamily="34" charset="0"/>
                <a:cs typeface="Arial" panose="020B0604020202020204" pitchFamily="34" charset="0"/>
              </a:endParaRPr>
            </a:p>
          </p:txBody>
        </p:sp>
        <p:sp>
          <p:nvSpPr>
            <p:cNvPr id="61" name="Content Placeholder 2">
              <a:extLst>
                <a:ext uri="{FF2B5EF4-FFF2-40B4-BE49-F238E27FC236}">
                  <a16:creationId xmlns:a16="http://schemas.microsoft.com/office/drawing/2014/main" id="{0271B04D-3D9D-BE45-9503-CB0D943B28E4}"/>
                </a:ext>
              </a:extLst>
            </p:cNvPr>
            <p:cNvSpPr txBox="1">
              <a:spLocks/>
            </p:cNvSpPr>
            <p:nvPr/>
          </p:nvSpPr>
          <p:spPr>
            <a:xfrm>
              <a:off x="6497500" y="2595027"/>
              <a:ext cx="2443644" cy="757577"/>
            </a:xfrm>
            <a:prstGeom prst="rect">
              <a:avLst/>
            </a:prstGeom>
          </p:spPr>
          <p:txBody>
            <a:bodyPr/>
            <a:lstStyle>
              <a:lvl1pPr marL="228600" indent="-228600" algn="l" rtl="0" eaLnBrk="0" fontAlgn="base" hangingPunct="0">
                <a:lnSpc>
                  <a:spcPct val="95000"/>
                </a:lnSpc>
                <a:spcBef>
                  <a:spcPct val="20000"/>
                </a:spcBef>
                <a:spcAft>
                  <a:spcPct val="0"/>
                </a:spcAft>
                <a:buClr>
                  <a:srgbClr val="F8AF00"/>
                </a:buClr>
                <a:buSzPct val="75000"/>
                <a:buFont typeface="Wingdings" charset="2"/>
                <a:buChar char="l"/>
                <a:defRPr sz="2000">
                  <a:solidFill>
                    <a:schemeClr val="tx1"/>
                  </a:solidFill>
                  <a:latin typeface="+mn-lt"/>
                  <a:ea typeface="ＭＳ Ｐゴシック" charset="-128"/>
                  <a:cs typeface="ＭＳ Ｐゴシック" charset="-128"/>
                </a:defRPr>
              </a:lvl1pPr>
              <a:lvl2pPr marL="576263" indent="-119063" algn="l" rtl="0" eaLnBrk="0" fontAlgn="base" hangingPunct="0">
                <a:lnSpc>
                  <a:spcPct val="95000"/>
                </a:lnSpc>
                <a:spcBef>
                  <a:spcPct val="20000"/>
                </a:spcBef>
                <a:spcAft>
                  <a:spcPct val="0"/>
                </a:spcAft>
                <a:buClr>
                  <a:schemeClr val="tx1"/>
                </a:buClr>
                <a:buSzPct val="75000"/>
                <a:buFont typeface="Times" charset="0"/>
                <a:buChar char="•"/>
                <a:defRPr>
                  <a:solidFill>
                    <a:schemeClr val="tx1"/>
                  </a:solidFill>
                  <a:latin typeface="+mn-lt"/>
                  <a:ea typeface="ＭＳ Ｐゴシック" charset="-128"/>
                </a:defRPr>
              </a:lvl2pPr>
              <a:lvl3pPr marL="973138" indent="-168275"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3pPr>
              <a:lvl4pPr marL="1430338" indent="-168275"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4pPr>
              <a:lvl5pPr marL="1828800" indent="-169863"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5pPr>
              <a:lvl6pPr marL="22860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6pPr>
              <a:lvl7pPr marL="27432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7pPr>
              <a:lvl8pPr marL="32004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8pPr>
              <a:lvl9pPr marL="36576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9pPr>
            </a:lstStyle>
            <a:p>
              <a:pPr marL="0" indent="0" algn="ctr">
                <a:buNone/>
              </a:pPr>
              <a:r>
                <a:rPr lang="en-US" sz="1400" dirty="0">
                  <a:solidFill>
                    <a:schemeClr val="bg1"/>
                  </a:solidFill>
                  <a:latin typeface="Arial" panose="020B0604020202020204" pitchFamily="34" charset="0"/>
                  <a:ea typeface="+mn-ea"/>
                  <a:cs typeface="Arial" panose="020B0604020202020204" pitchFamily="34" charset="0"/>
                </a:rPr>
                <a:t>We go to market with a primary industry orientation</a:t>
              </a:r>
            </a:p>
          </p:txBody>
        </p:sp>
        <p:sp>
          <p:nvSpPr>
            <p:cNvPr id="62" name="Content Placeholder 2">
              <a:extLst>
                <a:ext uri="{FF2B5EF4-FFF2-40B4-BE49-F238E27FC236}">
                  <a16:creationId xmlns:a16="http://schemas.microsoft.com/office/drawing/2014/main" id="{4CF74488-37B9-414C-B5A1-773834380570}"/>
                </a:ext>
              </a:extLst>
            </p:cNvPr>
            <p:cNvSpPr txBox="1">
              <a:spLocks/>
            </p:cNvSpPr>
            <p:nvPr/>
          </p:nvSpPr>
          <p:spPr>
            <a:xfrm>
              <a:off x="6568622" y="2127190"/>
              <a:ext cx="2217771" cy="54876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Arial" panose="020B0604020202020204" pitchFamily="34" charset="0"/>
                  <a:cs typeface="Arial" panose="020B0604020202020204" pitchFamily="34" charset="0"/>
                </a:rPr>
                <a:t>Industry Focus</a:t>
              </a:r>
            </a:p>
          </p:txBody>
        </p:sp>
        <p:sp>
          <p:nvSpPr>
            <p:cNvPr id="63" name="Oval 62">
              <a:extLst>
                <a:ext uri="{FF2B5EF4-FFF2-40B4-BE49-F238E27FC236}">
                  <a16:creationId xmlns:a16="http://schemas.microsoft.com/office/drawing/2014/main" id="{97E69C02-A3E7-5F47-933F-F7AE1E4EEE6A}"/>
                </a:ext>
              </a:extLst>
            </p:cNvPr>
            <p:cNvSpPr/>
            <p:nvPr/>
          </p:nvSpPr>
          <p:spPr>
            <a:xfrm>
              <a:off x="7488100" y="3302000"/>
              <a:ext cx="3048000" cy="3048000"/>
            </a:xfrm>
            <a:prstGeom prst="ellipse">
              <a:avLst/>
            </a:prstGeom>
            <a:solidFill>
              <a:schemeClr val="accent3">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rial" panose="020B0604020202020204" pitchFamily="34" charset="0"/>
                <a:cs typeface="Arial" panose="020B0604020202020204" pitchFamily="34" charset="0"/>
              </a:endParaRPr>
            </a:p>
          </p:txBody>
        </p:sp>
        <p:sp>
          <p:nvSpPr>
            <p:cNvPr id="64" name="Content Placeholder 2">
              <a:extLst>
                <a:ext uri="{FF2B5EF4-FFF2-40B4-BE49-F238E27FC236}">
                  <a16:creationId xmlns:a16="http://schemas.microsoft.com/office/drawing/2014/main" id="{C81651B6-7A62-E14E-9B6F-3CFF7E8B8179}"/>
                </a:ext>
              </a:extLst>
            </p:cNvPr>
            <p:cNvSpPr txBox="1">
              <a:spLocks/>
            </p:cNvSpPr>
            <p:nvPr/>
          </p:nvSpPr>
          <p:spPr>
            <a:xfrm>
              <a:off x="7802648" y="3905388"/>
              <a:ext cx="2474497" cy="32957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Arial" panose="020B0604020202020204" pitchFamily="34" charset="0"/>
                  <a:cs typeface="Arial" panose="020B0604020202020204" pitchFamily="34" charset="0"/>
                </a:rPr>
                <a:t>Geographies</a:t>
              </a:r>
            </a:p>
          </p:txBody>
        </p:sp>
        <p:sp>
          <p:nvSpPr>
            <p:cNvPr id="65" name="Oval 64">
              <a:extLst>
                <a:ext uri="{FF2B5EF4-FFF2-40B4-BE49-F238E27FC236}">
                  <a16:creationId xmlns:a16="http://schemas.microsoft.com/office/drawing/2014/main" id="{69208561-EB4D-8742-BBDE-F42D5B6FFBA0}"/>
                </a:ext>
              </a:extLst>
            </p:cNvPr>
            <p:cNvSpPr/>
            <p:nvPr/>
          </p:nvSpPr>
          <p:spPr>
            <a:xfrm>
              <a:off x="4856300" y="3302000"/>
              <a:ext cx="3048000" cy="3048000"/>
            </a:xfrm>
            <a:prstGeom prst="ellipse">
              <a:avLst/>
            </a:prstGeom>
            <a:solidFill>
              <a:schemeClr val="accent4">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rial" panose="020B0604020202020204" pitchFamily="34" charset="0"/>
                <a:cs typeface="Arial" panose="020B0604020202020204" pitchFamily="34" charset="0"/>
              </a:endParaRPr>
            </a:p>
          </p:txBody>
        </p:sp>
        <p:sp>
          <p:nvSpPr>
            <p:cNvPr id="66" name="Content Placeholder 2">
              <a:extLst>
                <a:ext uri="{FF2B5EF4-FFF2-40B4-BE49-F238E27FC236}">
                  <a16:creationId xmlns:a16="http://schemas.microsoft.com/office/drawing/2014/main" id="{EA17E6AD-4F0E-304A-8132-6CACC2E821C1}"/>
                </a:ext>
              </a:extLst>
            </p:cNvPr>
            <p:cNvSpPr txBox="1">
              <a:spLocks/>
            </p:cNvSpPr>
            <p:nvPr/>
          </p:nvSpPr>
          <p:spPr>
            <a:xfrm>
              <a:off x="5159343" y="3826048"/>
              <a:ext cx="2355094" cy="436852"/>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Arial" panose="020B0604020202020204" pitchFamily="34" charset="0"/>
                  <a:cs typeface="Arial" panose="020B0604020202020204" pitchFamily="34" charset="0"/>
                </a:rPr>
                <a:t>Service Lines</a:t>
              </a:r>
            </a:p>
          </p:txBody>
        </p:sp>
        <p:sp>
          <p:nvSpPr>
            <p:cNvPr id="67" name="Content Placeholder 2">
              <a:extLst>
                <a:ext uri="{FF2B5EF4-FFF2-40B4-BE49-F238E27FC236}">
                  <a16:creationId xmlns:a16="http://schemas.microsoft.com/office/drawing/2014/main" id="{CDDCF249-6B1E-3947-BB91-6A9787B7A29A}"/>
                </a:ext>
              </a:extLst>
            </p:cNvPr>
            <p:cNvSpPr txBox="1">
              <a:spLocks/>
            </p:cNvSpPr>
            <p:nvPr/>
          </p:nvSpPr>
          <p:spPr>
            <a:xfrm>
              <a:off x="8027478" y="4516845"/>
              <a:ext cx="2024837" cy="1273537"/>
            </a:xfrm>
            <a:prstGeom prst="rect">
              <a:avLst/>
            </a:prstGeom>
          </p:spPr>
          <p:txBody>
            <a:bodyPr vert="horz" lIns="0" tIns="45720" rIns="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bg1"/>
                  </a:solidFill>
                  <a:latin typeface="Arial" panose="020B0604020202020204" pitchFamily="34" charset="0"/>
                  <a:cs typeface="Arial" panose="020B0604020202020204" pitchFamily="34" charset="0"/>
                </a:rPr>
                <a:t>Our multi-tiered geographic model combines proximity and access to expertise</a:t>
              </a:r>
            </a:p>
          </p:txBody>
        </p:sp>
        <p:sp>
          <p:nvSpPr>
            <p:cNvPr id="68" name="Content Placeholder 2">
              <a:extLst>
                <a:ext uri="{FF2B5EF4-FFF2-40B4-BE49-F238E27FC236}">
                  <a16:creationId xmlns:a16="http://schemas.microsoft.com/office/drawing/2014/main" id="{76F2E7B8-8091-8D48-97C8-C098F7B481E8}"/>
                </a:ext>
              </a:extLst>
            </p:cNvPr>
            <p:cNvSpPr txBox="1">
              <a:spLocks/>
            </p:cNvSpPr>
            <p:nvPr/>
          </p:nvSpPr>
          <p:spPr>
            <a:xfrm>
              <a:off x="5273900" y="4437504"/>
              <a:ext cx="2125980" cy="1517905"/>
            </a:xfrm>
            <a:prstGeom prst="rect">
              <a:avLst/>
            </a:prstGeom>
          </p:spPr>
          <p:txBody>
            <a:bodyPr vert="horz" lIns="0" tIns="45720" rIns="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bg1"/>
                  </a:solidFill>
                  <a:latin typeface="Arial" panose="020B0604020202020204" pitchFamily="34" charset="0"/>
                  <a:cs typeface="Arial" panose="020B0604020202020204" pitchFamily="34" charset="0"/>
                </a:rPr>
                <a:t>Our service lines continue to drive competitive advantage through reliable, efficient and innovative delivery</a:t>
              </a:r>
            </a:p>
          </p:txBody>
        </p:sp>
      </p:grpSp>
      <p:sp>
        <p:nvSpPr>
          <p:cNvPr id="15" name="Date Placeholder 3">
            <a:extLst>
              <a:ext uri="{FF2B5EF4-FFF2-40B4-BE49-F238E27FC236}">
                <a16:creationId xmlns:a16="http://schemas.microsoft.com/office/drawing/2014/main" id="{BE472E64-5601-4021-9E7A-60C57A297351}"/>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1417815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industr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533400"/>
            <a:ext cx="8502331" cy="872594"/>
          </a:xfrm>
        </p:spPr>
        <p:txBody>
          <a:bodyPr/>
          <a:lstStyle>
            <a:lvl1pPr>
              <a:defRPr>
                <a:latin typeface="Arial" panose="020B0604020202020204" pitchFamily="34" charset="0"/>
                <a:cs typeface="Arial" panose="020B0604020202020204" pitchFamily="34" charset="0"/>
              </a:defRPr>
            </a:lvl1pPr>
          </a:lstStyle>
          <a:p>
            <a:r>
              <a:rPr lang="en-US" dirty="0"/>
              <a:t>Wipfli today — Our industries</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pic>
        <p:nvPicPr>
          <p:cNvPr id="5" name="Picture 4">
            <a:extLst>
              <a:ext uri="{FF2B5EF4-FFF2-40B4-BE49-F238E27FC236}">
                <a16:creationId xmlns:a16="http://schemas.microsoft.com/office/drawing/2014/main" id="{4E864A96-1446-9E47-96C3-BDA9FF0A2008}"/>
              </a:ext>
            </a:extLst>
          </p:cNvPr>
          <p:cNvPicPr>
            <a:picLocks noChangeAspect="1"/>
          </p:cNvPicPr>
          <p:nvPr userDrawn="1"/>
        </p:nvPicPr>
        <p:blipFill>
          <a:blip r:embed="rId2"/>
          <a:stretch>
            <a:fillRect/>
          </a:stretch>
        </p:blipFill>
        <p:spPr>
          <a:xfrm>
            <a:off x="627856" y="2083450"/>
            <a:ext cx="731520" cy="588579"/>
          </a:xfrm>
          <a:prstGeom prst="rect">
            <a:avLst/>
          </a:prstGeom>
        </p:spPr>
      </p:pic>
      <p:pic>
        <p:nvPicPr>
          <p:cNvPr id="7" name="Picture 6">
            <a:extLst>
              <a:ext uri="{FF2B5EF4-FFF2-40B4-BE49-F238E27FC236}">
                <a16:creationId xmlns:a16="http://schemas.microsoft.com/office/drawing/2014/main" id="{8D8DEBAC-17A4-9D40-A4EF-6958803A2235}"/>
              </a:ext>
            </a:extLst>
          </p:cNvPr>
          <p:cNvPicPr>
            <a:picLocks noChangeAspect="1"/>
          </p:cNvPicPr>
          <p:nvPr userDrawn="1"/>
        </p:nvPicPr>
        <p:blipFill>
          <a:blip r:embed="rId3"/>
          <a:stretch>
            <a:fillRect/>
          </a:stretch>
        </p:blipFill>
        <p:spPr>
          <a:xfrm>
            <a:off x="4465584" y="1975499"/>
            <a:ext cx="731520" cy="731520"/>
          </a:xfrm>
          <a:prstGeom prst="rect">
            <a:avLst/>
          </a:prstGeom>
        </p:spPr>
      </p:pic>
      <p:pic>
        <p:nvPicPr>
          <p:cNvPr id="8" name="Picture 7">
            <a:extLst>
              <a:ext uri="{FF2B5EF4-FFF2-40B4-BE49-F238E27FC236}">
                <a16:creationId xmlns:a16="http://schemas.microsoft.com/office/drawing/2014/main" id="{3CF59FA4-FFF5-AC47-93B9-583D28CEE101}"/>
              </a:ext>
            </a:extLst>
          </p:cNvPr>
          <p:cNvPicPr>
            <a:picLocks noChangeAspect="1"/>
          </p:cNvPicPr>
          <p:nvPr userDrawn="1"/>
        </p:nvPicPr>
        <p:blipFill>
          <a:blip r:embed="rId4"/>
          <a:stretch>
            <a:fillRect/>
          </a:stretch>
        </p:blipFill>
        <p:spPr>
          <a:xfrm>
            <a:off x="8058784" y="2022446"/>
            <a:ext cx="731520" cy="395189"/>
          </a:xfrm>
          <a:prstGeom prst="rect">
            <a:avLst/>
          </a:prstGeom>
        </p:spPr>
      </p:pic>
      <p:pic>
        <p:nvPicPr>
          <p:cNvPr id="9" name="Picture 8">
            <a:extLst>
              <a:ext uri="{FF2B5EF4-FFF2-40B4-BE49-F238E27FC236}">
                <a16:creationId xmlns:a16="http://schemas.microsoft.com/office/drawing/2014/main" id="{930AB73F-4B53-574D-88C5-C522CC020FD1}"/>
              </a:ext>
            </a:extLst>
          </p:cNvPr>
          <p:cNvPicPr>
            <a:picLocks noChangeAspect="1"/>
          </p:cNvPicPr>
          <p:nvPr userDrawn="1"/>
        </p:nvPicPr>
        <p:blipFill>
          <a:blip r:embed="rId5"/>
          <a:stretch>
            <a:fillRect/>
          </a:stretch>
        </p:blipFill>
        <p:spPr>
          <a:xfrm>
            <a:off x="627856" y="3142542"/>
            <a:ext cx="731520" cy="664254"/>
          </a:xfrm>
          <a:prstGeom prst="rect">
            <a:avLst/>
          </a:prstGeom>
        </p:spPr>
      </p:pic>
      <p:pic>
        <p:nvPicPr>
          <p:cNvPr id="12" name="Picture 11">
            <a:extLst>
              <a:ext uri="{FF2B5EF4-FFF2-40B4-BE49-F238E27FC236}">
                <a16:creationId xmlns:a16="http://schemas.microsoft.com/office/drawing/2014/main" id="{3EE684E3-DCC9-6747-AB18-5E77FFBDA807}"/>
              </a:ext>
            </a:extLst>
          </p:cNvPr>
          <p:cNvPicPr>
            <a:picLocks noChangeAspect="1"/>
          </p:cNvPicPr>
          <p:nvPr userDrawn="1"/>
        </p:nvPicPr>
        <p:blipFill>
          <a:blip r:embed="rId6"/>
          <a:stretch>
            <a:fillRect/>
          </a:stretch>
        </p:blipFill>
        <p:spPr>
          <a:xfrm>
            <a:off x="4465584" y="3206042"/>
            <a:ext cx="731520" cy="580171"/>
          </a:xfrm>
          <a:prstGeom prst="rect">
            <a:avLst/>
          </a:prstGeom>
        </p:spPr>
      </p:pic>
      <p:pic>
        <p:nvPicPr>
          <p:cNvPr id="13" name="Picture 12">
            <a:extLst>
              <a:ext uri="{FF2B5EF4-FFF2-40B4-BE49-F238E27FC236}">
                <a16:creationId xmlns:a16="http://schemas.microsoft.com/office/drawing/2014/main" id="{F85B6D77-7177-574A-87DC-67A5A2C7989E}"/>
              </a:ext>
            </a:extLst>
          </p:cNvPr>
          <p:cNvPicPr>
            <a:picLocks noChangeAspect="1"/>
          </p:cNvPicPr>
          <p:nvPr userDrawn="1"/>
        </p:nvPicPr>
        <p:blipFill>
          <a:blip r:embed="rId7"/>
          <a:stretch>
            <a:fillRect/>
          </a:stretch>
        </p:blipFill>
        <p:spPr>
          <a:xfrm>
            <a:off x="8058784" y="3148892"/>
            <a:ext cx="731520" cy="655846"/>
          </a:xfrm>
          <a:prstGeom prst="rect">
            <a:avLst/>
          </a:prstGeom>
        </p:spPr>
      </p:pic>
      <p:pic>
        <p:nvPicPr>
          <p:cNvPr id="14" name="Picture 13">
            <a:extLst>
              <a:ext uri="{FF2B5EF4-FFF2-40B4-BE49-F238E27FC236}">
                <a16:creationId xmlns:a16="http://schemas.microsoft.com/office/drawing/2014/main" id="{D5231152-E188-8749-990D-0084395B7E68}"/>
              </a:ext>
            </a:extLst>
          </p:cNvPr>
          <p:cNvPicPr>
            <a:picLocks noChangeAspect="1"/>
          </p:cNvPicPr>
          <p:nvPr userDrawn="1"/>
        </p:nvPicPr>
        <p:blipFill>
          <a:blip r:embed="rId8"/>
          <a:stretch>
            <a:fillRect/>
          </a:stretch>
        </p:blipFill>
        <p:spPr>
          <a:xfrm>
            <a:off x="627856" y="4432301"/>
            <a:ext cx="731520" cy="655846"/>
          </a:xfrm>
          <a:prstGeom prst="rect">
            <a:avLst/>
          </a:prstGeom>
        </p:spPr>
      </p:pic>
      <p:pic>
        <p:nvPicPr>
          <p:cNvPr id="15" name="Picture 14">
            <a:extLst>
              <a:ext uri="{FF2B5EF4-FFF2-40B4-BE49-F238E27FC236}">
                <a16:creationId xmlns:a16="http://schemas.microsoft.com/office/drawing/2014/main" id="{7E357F47-9968-F843-BE71-326268ED4356}"/>
              </a:ext>
            </a:extLst>
          </p:cNvPr>
          <p:cNvPicPr>
            <a:picLocks noChangeAspect="1"/>
          </p:cNvPicPr>
          <p:nvPr userDrawn="1"/>
        </p:nvPicPr>
        <p:blipFill>
          <a:blip r:embed="rId9"/>
          <a:stretch>
            <a:fillRect/>
          </a:stretch>
        </p:blipFill>
        <p:spPr>
          <a:xfrm>
            <a:off x="4465584" y="4394201"/>
            <a:ext cx="731520" cy="706295"/>
          </a:xfrm>
          <a:prstGeom prst="rect">
            <a:avLst/>
          </a:prstGeom>
        </p:spPr>
      </p:pic>
      <p:pic>
        <p:nvPicPr>
          <p:cNvPr id="16" name="Picture 15">
            <a:extLst>
              <a:ext uri="{FF2B5EF4-FFF2-40B4-BE49-F238E27FC236}">
                <a16:creationId xmlns:a16="http://schemas.microsoft.com/office/drawing/2014/main" id="{01243868-91EF-424E-854C-45C2D2AE1777}"/>
              </a:ext>
            </a:extLst>
          </p:cNvPr>
          <p:cNvPicPr>
            <a:picLocks noChangeAspect="1"/>
          </p:cNvPicPr>
          <p:nvPr userDrawn="1"/>
        </p:nvPicPr>
        <p:blipFill>
          <a:blip r:embed="rId10"/>
          <a:stretch>
            <a:fillRect/>
          </a:stretch>
        </p:blipFill>
        <p:spPr>
          <a:xfrm>
            <a:off x="8058784" y="4419600"/>
            <a:ext cx="731520" cy="672662"/>
          </a:xfrm>
          <a:prstGeom prst="rect">
            <a:avLst/>
          </a:prstGeom>
        </p:spPr>
      </p:pic>
      <p:sp>
        <p:nvSpPr>
          <p:cNvPr id="17" name="TextBox 16">
            <a:extLst>
              <a:ext uri="{FF2B5EF4-FFF2-40B4-BE49-F238E27FC236}">
                <a16:creationId xmlns:a16="http://schemas.microsoft.com/office/drawing/2014/main" id="{3B86B2E9-3CAF-6947-AD79-35F9C43F19E0}"/>
              </a:ext>
            </a:extLst>
          </p:cNvPr>
          <p:cNvSpPr txBox="1"/>
          <p:nvPr userDrawn="1"/>
        </p:nvSpPr>
        <p:spPr>
          <a:xfrm>
            <a:off x="1603904" y="206413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Agribusiness</a:t>
            </a:r>
          </a:p>
        </p:txBody>
      </p:sp>
      <p:sp>
        <p:nvSpPr>
          <p:cNvPr id="28" name="TextBox 27">
            <a:extLst>
              <a:ext uri="{FF2B5EF4-FFF2-40B4-BE49-F238E27FC236}">
                <a16:creationId xmlns:a16="http://schemas.microsoft.com/office/drawing/2014/main" id="{5B375767-8917-A54A-A833-02364CF76770}"/>
              </a:ext>
            </a:extLst>
          </p:cNvPr>
          <p:cNvSpPr txBox="1"/>
          <p:nvPr userDrawn="1"/>
        </p:nvSpPr>
        <p:spPr>
          <a:xfrm>
            <a:off x="5484813" y="1905000"/>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Construction and Real estate</a:t>
            </a:r>
          </a:p>
        </p:txBody>
      </p:sp>
      <p:sp>
        <p:nvSpPr>
          <p:cNvPr id="29" name="TextBox 28">
            <a:extLst>
              <a:ext uri="{FF2B5EF4-FFF2-40B4-BE49-F238E27FC236}">
                <a16:creationId xmlns:a16="http://schemas.microsoft.com/office/drawing/2014/main" id="{CC8143C0-7436-2E40-A180-86DE8BCEF6FF}"/>
              </a:ext>
            </a:extLst>
          </p:cNvPr>
          <p:cNvSpPr txBox="1"/>
          <p:nvPr userDrawn="1"/>
        </p:nvSpPr>
        <p:spPr>
          <a:xfrm>
            <a:off x="9066213" y="206413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Dealerships</a:t>
            </a:r>
          </a:p>
        </p:txBody>
      </p:sp>
      <p:sp>
        <p:nvSpPr>
          <p:cNvPr id="30" name="TextBox 29">
            <a:extLst>
              <a:ext uri="{FF2B5EF4-FFF2-40B4-BE49-F238E27FC236}">
                <a16:creationId xmlns:a16="http://schemas.microsoft.com/office/drawing/2014/main" id="{450D069D-5A8C-1F49-B44E-93121A9817F0}"/>
              </a:ext>
            </a:extLst>
          </p:cNvPr>
          <p:cNvSpPr txBox="1"/>
          <p:nvPr userDrawn="1"/>
        </p:nvSpPr>
        <p:spPr>
          <a:xfrm>
            <a:off x="1603904" y="312966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Financial services</a:t>
            </a:r>
          </a:p>
        </p:txBody>
      </p:sp>
      <p:sp>
        <p:nvSpPr>
          <p:cNvPr id="31" name="TextBox 30">
            <a:extLst>
              <a:ext uri="{FF2B5EF4-FFF2-40B4-BE49-F238E27FC236}">
                <a16:creationId xmlns:a16="http://schemas.microsoft.com/office/drawing/2014/main" id="{B487D9D6-5EE2-DC42-A520-810511E3748D}"/>
              </a:ext>
            </a:extLst>
          </p:cNvPr>
          <p:cNvSpPr txBox="1"/>
          <p:nvPr userDrawn="1"/>
        </p:nvSpPr>
        <p:spPr>
          <a:xfrm>
            <a:off x="5484813" y="3293392"/>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Healthcare</a:t>
            </a:r>
          </a:p>
        </p:txBody>
      </p:sp>
      <p:sp>
        <p:nvSpPr>
          <p:cNvPr id="32" name="TextBox 31">
            <a:extLst>
              <a:ext uri="{FF2B5EF4-FFF2-40B4-BE49-F238E27FC236}">
                <a16:creationId xmlns:a16="http://schemas.microsoft.com/office/drawing/2014/main" id="{799CDD97-8992-874E-963B-8A8AE09E2C4A}"/>
              </a:ext>
            </a:extLst>
          </p:cNvPr>
          <p:cNvSpPr txBox="1"/>
          <p:nvPr userDrawn="1"/>
        </p:nvSpPr>
        <p:spPr>
          <a:xfrm>
            <a:off x="9066213" y="312966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Manufacturing and Distribution</a:t>
            </a:r>
          </a:p>
        </p:txBody>
      </p:sp>
      <p:sp>
        <p:nvSpPr>
          <p:cNvPr id="33" name="TextBox 32">
            <a:extLst>
              <a:ext uri="{FF2B5EF4-FFF2-40B4-BE49-F238E27FC236}">
                <a16:creationId xmlns:a16="http://schemas.microsoft.com/office/drawing/2014/main" id="{8355484B-2826-244F-BE6A-0FB81BA9FC28}"/>
              </a:ext>
            </a:extLst>
          </p:cNvPr>
          <p:cNvSpPr txBox="1"/>
          <p:nvPr userDrawn="1"/>
        </p:nvSpPr>
        <p:spPr>
          <a:xfrm>
            <a:off x="1603904" y="434008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Nonprofits and Government</a:t>
            </a:r>
          </a:p>
        </p:txBody>
      </p:sp>
      <p:sp>
        <p:nvSpPr>
          <p:cNvPr id="34" name="TextBox 33">
            <a:extLst>
              <a:ext uri="{FF2B5EF4-FFF2-40B4-BE49-F238E27FC236}">
                <a16:creationId xmlns:a16="http://schemas.microsoft.com/office/drawing/2014/main" id="{CF1E7211-7410-C54A-B122-94B277E2581D}"/>
              </a:ext>
            </a:extLst>
          </p:cNvPr>
          <p:cNvSpPr txBox="1"/>
          <p:nvPr userDrawn="1"/>
        </p:nvSpPr>
        <p:spPr>
          <a:xfrm>
            <a:off x="5484813" y="4573368"/>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Private Equity</a:t>
            </a:r>
          </a:p>
        </p:txBody>
      </p:sp>
      <p:sp>
        <p:nvSpPr>
          <p:cNvPr id="35" name="TextBox 34">
            <a:extLst>
              <a:ext uri="{FF2B5EF4-FFF2-40B4-BE49-F238E27FC236}">
                <a16:creationId xmlns:a16="http://schemas.microsoft.com/office/drawing/2014/main" id="{25B2FBA0-E2C1-784A-AB4D-187723855E78}"/>
              </a:ext>
            </a:extLst>
          </p:cNvPr>
          <p:cNvSpPr txBox="1"/>
          <p:nvPr userDrawn="1"/>
        </p:nvSpPr>
        <p:spPr>
          <a:xfrm>
            <a:off x="9066213" y="434008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Tribal gaming and government</a:t>
            </a:r>
          </a:p>
        </p:txBody>
      </p:sp>
      <p:sp>
        <p:nvSpPr>
          <p:cNvPr id="24" name="TextBox 23">
            <a:extLst>
              <a:ext uri="{FF2B5EF4-FFF2-40B4-BE49-F238E27FC236}">
                <a16:creationId xmlns:a16="http://schemas.microsoft.com/office/drawing/2014/main" id="{AA618477-8313-6546-B25B-C0951CF7CCCB}"/>
              </a:ext>
            </a:extLst>
          </p:cNvPr>
          <p:cNvSpPr txBox="1"/>
          <p:nvPr userDrawn="1"/>
        </p:nvSpPr>
        <p:spPr>
          <a:xfrm>
            <a:off x="5484813" y="5702833"/>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Technology</a:t>
            </a:r>
          </a:p>
        </p:txBody>
      </p:sp>
      <p:pic>
        <p:nvPicPr>
          <p:cNvPr id="20" name="Picture 19">
            <a:extLst>
              <a:ext uri="{FF2B5EF4-FFF2-40B4-BE49-F238E27FC236}">
                <a16:creationId xmlns:a16="http://schemas.microsoft.com/office/drawing/2014/main" id="{D06E3D22-5D63-E24F-A154-9DCAEAE0A743}"/>
              </a:ext>
            </a:extLst>
          </p:cNvPr>
          <p:cNvPicPr>
            <a:picLocks noChangeAspect="1"/>
          </p:cNvPicPr>
          <p:nvPr userDrawn="1"/>
        </p:nvPicPr>
        <p:blipFill>
          <a:blip r:embed="rId11"/>
          <a:stretch>
            <a:fillRect/>
          </a:stretch>
        </p:blipFill>
        <p:spPr>
          <a:xfrm>
            <a:off x="4465584" y="5546725"/>
            <a:ext cx="731520" cy="731520"/>
          </a:xfrm>
          <a:prstGeom prst="rect">
            <a:avLst/>
          </a:prstGeom>
        </p:spPr>
      </p:pic>
      <p:sp>
        <p:nvSpPr>
          <p:cNvPr id="25" name="Date Placeholder 3">
            <a:extLst>
              <a:ext uri="{FF2B5EF4-FFF2-40B4-BE49-F238E27FC236}">
                <a16:creationId xmlns:a16="http://schemas.microsoft.com/office/drawing/2014/main" id="{A708E987-C1DB-4C9F-8B25-EDB826CD65B7}"/>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12778204"/>
      </p:ext>
    </p:extLst>
  </p:cSld>
  <p:clrMapOvr>
    <a:masterClrMapping/>
  </p:clrMapOvr>
  <p:extLst>
    <p:ext uri="{DCECCB84-F9BA-43D5-87BE-67443E8EF086}">
      <p15:sldGuideLst xmlns:p15="http://schemas.microsoft.com/office/powerpoint/2012/main">
        <p15:guide id="1" orient="horz" pos="2016" userDrawn="1">
          <p15:clr>
            <a:srgbClr val="FBAE40"/>
          </p15:clr>
        </p15:guide>
        <p15:guide id="2" pos="3455" userDrawn="1">
          <p15:clr>
            <a:srgbClr val="FBAE40"/>
          </p15:clr>
        </p15:guide>
        <p15:guide id="3" orient="horz" pos="1248" userDrawn="1">
          <p15:clr>
            <a:srgbClr val="FBAE40"/>
          </p15:clr>
        </p15:guide>
        <p15:guide id="4" orient="horz" pos="2784" userDrawn="1">
          <p15:clr>
            <a:srgbClr val="FBAE40"/>
          </p15:clr>
        </p15:guide>
        <p15:guide id="5" orient="horz" pos="3494" userDrawn="1">
          <p15:clr>
            <a:srgbClr val="FBAE40"/>
          </p15:clr>
        </p15:guide>
        <p15:guide id="6" pos="5711" userDrawn="1">
          <p15:clr>
            <a:srgbClr val="FBAE40"/>
          </p15:clr>
        </p15:guide>
        <p15:guide id="7" pos="10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300" b="0" i="0" spc="-150">
                <a:solidFill>
                  <a:schemeClr val="bg1"/>
                </a:solidFill>
                <a:latin typeface="Arial" panose="020B0604020202020204" pitchFamily="34" charset="0"/>
                <a:cs typeface="Arial" panose="020B0604020202020204" pitchFamily="34" charset="0"/>
              </a:defRPr>
            </a:lvl1pPr>
          </a:lstStyle>
          <a:p>
            <a:r>
              <a:rPr lang="en-GB" dirty="0"/>
              <a:t>Welcome</a:t>
            </a:r>
            <a:endParaRPr lang="en-US" dirty="0"/>
          </a:p>
        </p:txBody>
      </p:sp>
      <p:sp>
        <p:nvSpPr>
          <p:cNvPr id="3" name="Subtitle 2"/>
          <p:cNvSpPr>
            <a:spLocks noGrp="1"/>
          </p:cNvSpPr>
          <p:nvPr>
            <p:ph type="subTitle" idx="1" hasCustomPrompt="1"/>
          </p:nvPr>
        </p:nvSpPr>
        <p:spPr>
          <a:xfrm>
            <a:off x="0" y="2050241"/>
            <a:ext cx="646480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Arial" panose="020B0604020202020204" pitchFamily="34" charset="0"/>
                <a:cs typeface="Arial" panose="020B0604020202020204" pitchFamily="34" charset="0"/>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1682496" cy="676656"/>
          </a:xfrm>
        </p:spPr>
        <p:txBody>
          <a:bodyPr/>
          <a:lstStyle>
            <a:lvl1pPr marL="0" indent="0">
              <a:lnSpc>
                <a:spcPts val="1300"/>
              </a:lnSpc>
              <a:spcBef>
                <a:spcPts val="0"/>
              </a:spcBef>
              <a:buNone/>
              <a:defRPr sz="900" b="0" i="0">
                <a:solidFill>
                  <a:srgbClr val="FFFFFF"/>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7248"/>
            <a:ext cx="5386388"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Arial" panose="020B0604020202020204" pitchFamily="34" charset="0"/>
                <a:cs typeface="Arial" panose="020B0604020202020204" pitchFamily="34" charset="0"/>
              </a:defRPr>
            </a:lvl1pPr>
          </a:lstStyle>
          <a:p>
            <a:pPr lvl="0"/>
            <a:r>
              <a:rPr lang="en-GB" dirty="0"/>
              <a:t>Add text</a:t>
            </a:r>
            <a:endParaRPr lang="en-US" dirty="0"/>
          </a:p>
        </p:txBody>
      </p:sp>
      <p:sp>
        <p:nvSpPr>
          <p:cNvPr id="13" name="Text Placeholder 12"/>
          <p:cNvSpPr>
            <a:spLocks noGrp="1"/>
          </p:cNvSpPr>
          <p:nvPr>
            <p:ph type="body" sz="quarter" idx="15"/>
          </p:nvPr>
        </p:nvSpPr>
        <p:spPr>
          <a:xfrm>
            <a:off x="2462213" y="5506720"/>
            <a:ext cx="1682496" cy="676275"/>
          </a:xfrm>
        </p:spPr>
        <p:txBody>
          <a:bodyPr/>
          <a:lstStyle>
            <a:lvl1pPr marL="0" indent="0">
              <a:lnSpc>
                <a:spcPts val="1300"/>
              </a:lnSpc>
              <a:spcBef>
                <a:spcPts val="0"/>
              </a:spcBef>
              <a:buNone/>
              <a:defRPr sz="900" b="0" i="0">
                <a:solidFill>
                  <a:schemeClr val="bg1"/>
                </a:solidFill>
                <a:latin typeface="Arial" panose="020B0604020202020204" pitchFamily="34" charset="0"/>
                <a:cs typeface="Arial" panose="020B0604020202020204" pitchFamily="34" charset="0"/>
              </a:defRPr>
            </a:lvl1pPr>
            <a:lvl2pPr marL="0" indent="0">
              <a:lnSpc>
                <a:spcPts val="1300"/>
              </a:lnSpc>
              <a:spcBef>
                <a:spcPts val="0"/>
              </a:spcBef>
              <a:buNone/>
              <a:defRPr sz="900" b="0" i="1">
                <a:solidFill>
                  <a:schemeClr val="bg1"/>
                </a:solidFill>
                <a:latin typeface="Arial" panose="020B0604020202020204" pitchFamily="34" charset="0"/>
                <a:cs typeface="Arial" panose="020B0604020202020204" pitchFamily="34" charset="0"/>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11" name="Date Placeholder 3">
            <a:extLst>
              <a:ext uri="{FF2B5EF4-FFF2-40B4-BE49-F238E27FC236}">
                <a16:creationId xmlns:a16="http://schemas.microsoft.com/office/drawing/2014/main" id="{DBF6E2E1-6DEE-4225-8BE4-7FB12AB29F66}"/>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ustry association and conference involv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533400"/>
            <a:ext cx="8502331" cy="872594"/>
          </a:xfrm>
        </p:spPr>
        <p:txBody>
          <a:bodyPr/>
          <a:lstStyle/>
          <a:p>
            <a:r>
              <a:rPr lang="en-US" dirty="0"/>
              <a:t>Industry association and conference involvement</a:t>
            </a:r>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23" name="Picture 22" descr="http://today.ucf.edu/files/2010/04/naiop_blurb.jpg">
            <a:extLst>
              <a:ext uri="{FF2B5EF4-FFF2-40B4-BE49-F238E27FC236}">
                <a16:creationId xmlns:a16="http://schemas.microsoft.com/office/drawing/2014/main" id="{775146A1-5D06-F841-9E3C-C1BA57CA947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15093" y="2382465"/>
            <a:ext cx="2179320" cy="1087755"/>
          </a:xfrm>
          <a:prstGeom prst="rect">
            <a:avLst/>
          </a:prstGeom>
          <a:noFill/>
          <a:ln>
            <a:noFill/>
          </a:ln>
        </p:spPr>
      </p:pic>
      <p:pic>
        <p:nvPicPr>
          <p:cNvPr id="24" name="Picture 23" descr="http://profile.ak.fbcdn.net/hprofile-ak-prn1/c44.44.557.557/s160x160/18007_10151192605106242_865284585_n.jpg">
            <a:extLst>
              <a:ext uri="{FF2B5EF4-FFF2-40B4-BE49-F238E27FC236}">
                <a16:creationId xmlns:a16="http://schemas.microsoft.com/office/drawing/2014/main" id="{C73A871A-CCD5-F843-B00E-B8A643DE5C3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9281" y="2741989"/>
            <a:ext cx="1524000" cy="1524000"/>
          </a:xfrm>
          <a:prstGeom prst="rect">
            <a:avLst/>
          </a:prstGeom>
          <a:noFill/>
          <a:ln>
            <a:noFill/>
          </a:ln>
        </p:spPr>
      </p:pic>
      <p:pic>
        <p:nvPicPr>
          <p:cNvPr id="25" name="Picture 24" descr="http://www.cbai.com/news/cbaiwebsitelogo.jpg">
            <a:extLst>
              <a:ext uri="{FF2B5EF4-FFF2-40B4-BE49-F238E27FC236}">
                <a16:creationId xmlns:a16="http://schemas.microsoft.com/office/drawing/2014/main" id="{715EBDA2-F6B0-5548-8164-3631C94130D5}"/>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28926" y="2443795"/>
            <a:ext cx="1478280" cy="617855"/>
          </a:xfrm>
          <a:prstGeom prst="rect">
            <a:avLst/>
          </a:prstGeom>
          <a:noFill/>
          <a:ln>
            <a:noFill/>
          </a:ln>
        </p:spPr>
      </p:pic>
      <p:pic>
        <p:nvPicPr>
          <p:cNvPr id="26" name="Picture 25" descr="http://network.socialmedia.mayoclinic.org/files/2013/02/970930bb7b-aha_logo.jpg">
            <a:extLst>
              <a:ext uri="{FF2B5EF4-FFF2-40B4-BE49-F238E27FC236}">
                <a16:creationId xmlns:a16="http://schemas.microsoft.com/office/drawing/2014/main" id="{C47D1A72-FDDF-C142-AC7D-C941CB031F2D}"/>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66581" y="3324919"/>
            <a:ext cx="1562100" cy="941070"/>
          </a:xfrm>
          <a:prstGeom prst="rect">
            <a:avLst/>
          </a:prstGeom>
          <a:noFill/>
          <a:ln>
            <a:noFill/>
          </a:ln>
        </p:spPr>
      </p:pic>
      <p:pic>
        <p:nvPicPr>
          <p:cNvPr id="27" name="Picture 26" descr="http://www.jsi.com/Managed/Images/Affiliations/national-rural-health-assoc.jpg">
            <a:extLst>
              <a:ext uri="{FF2B5EF4-FFF2-40B4-BE49-F238E27FC236}">
                <a16:creationId xmlns:a16="http://schemas.microsoft.com/office/drawing/2014/main" id="{F9C4A5D2-B6C7-B548-9BD4-D68B21195D58}"/>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71490" y="4565159"/>
            <a:ext cx="1798320" cy="977265"/>
          </a:xfrm>
          <a:prstGeom prst="rect">
            <a:avLst/>
          </a:prstGeom>
          <a:noFill/>
          <a:ln>
            <a:noFill/>
          </a:ln>
        </p:spPr>
      </p:pic>
      <p:pic>
        <p:nvPicPr>
          <p:cNvPr id="36" name="Picture 35" descr="http://www.zlien.com/blog/wp-content/uploads/CFMA_LOGO_COLOR_WORDS_SIDE1.jpg">
            <a:extLst>
              <a:ext uri="{FF2B5EF4-FFF2-40B4-BE49-F238E27FC236}">
                <a16:creationId xmlns:a16="http://schemas.microsoft.com/office/drawing/2014/main" id="{D75BB3CC-E353-B64E-83D0-4D9E16A0D5BE}"/>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32101" y="4231005"/>
            <a:ext cx="1735455" cy="982980"/>
          </a:xfrm>
          <a:prstGeom prst="rect">
            <a:avLst/>
          </a:prstGeom>
          <a:noFill/>
          <a:ln>
            <a:noFill/>
          </a:ln>
        </p:spPr>
      </p:pic>
      <p:pic>
        <p:nvPicPr>
          <p:cNvPr id="37" name="Picture 36" descr="NADA.org National Automobile Dealers Association">
            <a:extLst>
              <a:ext uri="{FF2B5EF4-FFF2-40B4-BE49-F238E27FC236}">
                <a16:creationId xmlns:a16="http://schemas.microsoft.com/office/drawing/2014/main" id="{1E319A80-887C-2E43-9BE4-E53233307339}"/>
              </a:ext>
            </a:extLst>
          </p:cNvPr>
          <p:cNvPicPr/>
          <p:nvPr userDrawn="1"/>
        </p:nvPicPr>
        <p:blipFill rotWithShape="1">
          <a:blip r:embed="rId8">
            <a:extLst>
              <a:ext uri="{28A0092B-C50C-407E-A947-70E740481C1C}">
                <a14:useLocalDpi xmlns:a14="http://schemas.microsoft.com/office/drawing/2010/main" val="0"/>
              </a:ext>
            </a:extLst>
          </a:blip>
          <a:srcRect r="66315"/>
          <a:stretch/>
        </p:blipFill>
        <p:spPr bwMode="auto">
          <a:xfrm>
            <a:off x="7308967" y="3862214"/>
            <a:ext cx="994410" cy="702945"/>
          </a:xfrm>
          <a:prstGeom prst="rect">
            <a:avLst/>
          </a:prstGeom>
          <a:noFill/>
          <a:ln>
            <a:noFill/>
          </a:ln>
          <a:extLst>
            <a:ext uri="{53640926-AAD7-44D8-BBD7-CCE9431645EC}">
              <a14:shadowObscured xmlns:a14="http://schemas.microsoft.com/office/drawing/2010/main"/>
            </a:ext>
          </a:extLst>
        </p:spPr>
      </p:pic>
      <p:grpSp>
        <p:nvGrpSpPr>
          <p:cNvPr id="38" name="Group 37">
            <a:extLst>
              <a:ext uri="{FF2B5EF4-FFF2-40B4-BE49-F238E27FC236}">
                <a16:creationId xmlns:a16="http://schemas.microsoft.com/office/drawing/2014/main" id="{8B4E1A3F-8D59-FE4C-896E-7843055897D6}"/>
              </a:ext>
            </a:extLst>
          </p:cNvPr>
          <p:cNvGrpSpPr/>
          <p:nvPr userDrawn="1"/>
        </p:nvGrpSpPr>
        <p:grpSpPr>
          <a:xfrm>
            <a:off x="8163200" y="1523998"/>
            <a:ext cx="1690081" cy="1217991"/>
            <a:chOff x="0" y="0"/>
            <a:chExt cx="1704975" cy="1228725"/>
          </a:xfrm>
          <a:effectLst/>
        </p:grpSpPr>
        <p:pic>
          <p:nvPicPr>
            <p:cNvPr id="39" name="Picture 38" descr="http://www.nchannel.com/wp-content/uploads/2013/03/microsoft-convergence-conference-2013.jpg">
              <a:extLst>
                <a:ext uri="{FF2B5EF4-FFF2-40B4-BE49-F238E27FC236}">
                  <a16:creationId xmlns:a16="http://schemas.microsoft.com/office/drawing/2014/main" id="{A2FB4AEC-80E5-8046-9351-4380D72E33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04975" cy="1228725"/>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69C47CCC-9C28-1040-8D37-5FC3B543DC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6350" y="323850"/>
              <a:ext cx="342900" cy="142875"/>
            </a:xfrm>
            <a:prstGeom prst="rect">
              <a:avLst/>
            </a:prstGeom>
          </p:spPr>
        </p:pic>
      </p:grpSp>
      <p:pic>
        <p:nvPicPr>
          <p:cNvPr id="41" name="Picture 2" descr="C:\Users\Jacksog\AppData\Local\Microsoft\Windows\Temporary Internet Files\Content.Outlook\4EE5O45O\NHSA-Logo-Large.jpg">
            <a:extLst>
              <a:ext uri="{FF2B5EF4-FFF2-40B4-BE49-F238E27FC236}">
                <a16:creationId xmlns:a16="http://schemas.microsoft.com/office/drawing/2014/main" id="{6FF1C40C-8470-8844-AC10-3A3CE1438D8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966581" y="1599245"/>
            <a:ext cx="1808138"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Jacksog\AppData\Local\Microsoft\Windows\Temporary Internet Files\Content.Outlook\4EE5O45O\NGP_Vegas_646x220.jpg">
            <a:extLst>
              <a:ext uri="{FF2B5EF4-FFF2-40B4-BE49-F238E27FC236}">
                <a16:creationId xmlns:a16="http://schemas.microsoft.com/office/drawing/2014/main" id="{37A4BBA3-5335-D040-86CC-02C7443A3C51}"/>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081131" y="3731249"/>
            <a:ext cx="2919630" cy="9935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http://www.scouting.org/images/scouting/BSA-logo.gif">
            <a:hlinkClick r:id="rId13"/>
            <a:extLst>
              <a:ext uri="{FF2B5EF4-FFF2-40B4-BE49-F238E27FC236}">
                <a16:creationId xmlns:a16="http://schemas.microsoft.com/office/drawing/2014/main" id="{94FF0EE6-96F0-4447-A69D-512617A5B961}"/>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005698" y="1697610"/>
            <a:ext cx="3733034" cy="449087"/>
          </a:xfrm>
          <a:prstGeom prst="rect">
            <a:avLst/>
          </a:prstGeom>
          <a:noFill/>
          <a:ln>
            <a:noFill/>
          </a:ln>
        </p:spPr>
      </p:pic>
      <p:pic>
        <p:nvPicPr>
          <p:cNvPr id="44" name="Picture 4">
            <a:extLst>
              <a:ext uri="{FF2B5EF4-FFF2-40B4-BE49-F238E27FC236}">
                <a16:creationId xmlns:a16="http://schemas.microsoft.com/office/drawing/2014/main" id="{77E8F5AB-3DB9-AF4A-BD4F-3D8B43E6CD1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176320" y="2548338"/>
            <a:ext cx="13335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descr="Illinois Manufacturers' Association">
            <a:hlinkClick r:id="rId16"/>
            <a:extLst>
              <a:ext uri="{FF2B5EF4-FFF2-40B4-BE49-F238E27FC236}">
                <a16:creationId xmlns:a16="http://schemas.microsoft.com/office/drawing/2014/main" id="{2B5CEF15-6CD6-D147-9692-8644636F73D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872087" y="5331677"/>
            <a:ext cx="4981194" cy="691833"/>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3">
            <a:extLst>
              <a:ext uri="{FF2B5EF4-FFF2-40B4-BE49-F238E27FC236}">
                <a16:creationId xmlns:a16="http://schemas.microsoft.com/office/drawing/2014/main" id="{2E2AF6C8-EFCA-4FE4-BE06-B9730871D7FA}"/>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523271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ur industr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533400"/>
            <a:ext cx="8502331" cy="872594"/>
          </a:xfrm>
        </p:spPr>
        <p:txBody>
          <a:bodyPr/>
          <a:lstStyle>
            <a:lvl1pPr>
              <a:defRPr>
                <a:latin typeface="Arial" panose="020B0604020202020204" pitchFamily="34" charset="0"/>
                <a:cs typeface="Arial" panose="020B0604020202020204" pitchFamily="34" charset="0"/>
              </a:defRPr>
            </a:lvl1pPr>
          </a:lstStyle>
          <a:p>
            <a:r>
              <a:rPr lang="en-US" dirty="0"/>
              <a:t>Wipfli today — Our service lines</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
        <p:nvSpPr>
          <p:cNvPr id="25" name="TextBox 24">
            <a:extLst>
              <a:ext uri="{FF2B5EF4-FFF2-40B4-BE49-F238E27FC236}">
                <a16:creationId xmlns:a16="http://schemas.microsoft.com/office/drawing/2014/main" id="{14CC2FB9-4AAC-0B48-B263-6CE3A545A7ED}"/>
              </a:ext>
            </a:extLst>
          </p:cNvPr>
          <p:cNvSpPr txBox="1"/>
          <p:nvPr userDrawn="1"/>
        </p:nvSpPr>
        <p:spPr>
          <a:xfrm>
            <a:off x="1641136" y="1905000"/>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Audit and accounting</a:t>
            </a:r>
          </a:p>
        </p:txBody>
      </p:sp>
      <p:pic>
        <p:nvPicPr>
          <p:cNvPr id="26" name="Picture 25">
            <a:extLst>
              <a:ext uri="{FF2B5EF4-FFF2-40B4-BE49-F238E27FC236}">
                <a16:creationId xmlns:a16="http://schemas.microsoft.com/office/drawing/2014/main" id="{4BF524DE-15FF-BC40-8BE0-B9BF060CAE3B}"/>
              </a:ext>
            </a:extLst>
          </p:cNvPr>
          <p:cNvPicPr>
            <a:picLocks noChangeAspect="1"/>
          </p:cNvPicPr>
          <p:nvPr userDrawn="1"/>
        </p:nvPicPr>
        <p:blipFill>
          <a:blip r:embed="rId2"/>
          <a:stretch>
            <a:fillRect/>
          </a:stretch>
        </p:blipFill>
        <p:spPr>
          <a:xfrm>
            <a:off x="645752" y="1888787"/>
            <a:ext cx="731520" cy="731520"/>
          </a:xfrm>
          <a:prstGeom prst="rect">
            <a:avLst/>
          </a:prstGeom>
        </p:spPr>
      </p:pic>
      <p:sp>
        <p:nvSpPr>
          <p:cNvPr id="27" name="TextBox 26">
            <a:extLst>
              <a:ext uri="{FF2B5EF4-FFF2-40B4-BE49-F238E27FC236}">
                <a16:creationId xmlns:a16="http://schemas.microsoft.com/office/drawing/2014/main" id="{2303D2D1-FEAD-2D45-8202-84626BCF6A58}"/>
              </a:ext>
            </a:extLst>
          </p:cNvPr>
          <p:cNvSpPr txBox="1"/>
          <p:nvPr userDrawn="1"/>
        </p:nvSpPr>
        <p:spPr>
          <a:xfrm>
            <a:off x="5484813" y="2050333"/>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Tax</a:t>
            </a:r>
          </a:p>
        </p:txBody>
      </p:sp>
      <p:pic>
        <p:nvPicPr>
          <p:cNvPr id="36" name="Picture 35">
            <a:extLst>
              <a:ext uri="{FF2B5EF4-FFF2-40B4-BE49-F238E27FC236}">
                <a16:creationId xmlns:a16="http://schemas.microsoft.com/office/drawing/2014/main" id="{8D91C08E-3443-D74A-98D1-A841FD65E6CF}"/>
              </a:ext>
            </a:extLst>
          </p:cNvPr>
          <p:cNvPicPr>
            <a:picLocks noChangeAspect="1"/>
          </p:cNvPicPr>
          <p:nvPr userDrawn="1"/>
        </p:nvPicPr>
        <p:blipFill>
          <a:blip r:embed="rId3"/>
          <a:stretch>
            <a:fillRect/>
          </a:stretch>
        </p:blipFill>
        <p:spPr>
          <a:xfrm>
            <a:off x="4465584" y="1887378"/>
            <a:ext cx="630620" cy="731520"/>
          </a:xfrm>
          <a:prstGeom prst="rect">
            <a:avLst/>
          </a:prstGeom>
        </p:spPr>
      </p:pic>
      <p:sp>
        <p:nvSpPr>
          <p:cNvPr id="37" name="TextBox 36">
            <a:extLst>
              <a:ext uri="{FF2B5EF4-FFF2-40B4-BE49-F238E27FC236}">
                <a16:creationId xmlns:a16="http://schemas.microsoft.com/office/drawing/2014/main" id="{1933B0FF-BA07-2F46-BD38-688DF12828C1}"/>
              </a:ext>
            </a:extLst>
          </p:cNvPr>
          <p:cNvSpPr txBox="1"/>
          <p:nvPr userDrawn="1"/>
        </p:nvSpPr>
        <p:spPr>
          <a:xfrm>
            <a:off x="9066213" y="191924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Business and IT consulting</a:t>
            </a:r>
          </a:p>
        </p:txBody>
      </p:sp>
      <p:pic>
        <p:nvPicPr>
          <p:cNvPr id="38" name="Picture 37">
            <a:extLst>
              <a:ext uri="{FF2B5EF4-FFF2-40B4-BE49-F238E27FC236}">
                <a16:creationId xmlns:a16="http://schemas.microsoft.com/office/drawing/2014/main" id="{9F8F98BB-C6B4-F243-A0EA-118A244B53F0}"/>
              </a:ext>
            </a:extLst>
          </p:cNvPr>
          <p:cNvPicPr>
            <a:picLocks noChangeAspect="1"/>
          </p:cNvPicPr>
          <p:nvPr userDrawn="1"/>
        </p:nvPicPr>
        <p:blipFill>
          <a:blip r:embed="rId4"/>
          <a:stretch>
            <a:fillRect/>
          </a:stretch>
        </p:blipFill>
        <p:spPr>
          <a:xfrm>
            <a:off x="8058784" y="1985032"/>
            <a:ext cx="731520" cy="731520"/>
          </a:xfrm>
          <a:prstGeom prst="rect">
            <a:avLst/>
          </a:prstGeom>
        </p:spPr>
      </p:pic>
      <p:sp>
        <p:nvSpPr>
          <p:cNvPr id="39" name="TextBox 38">
            <a:extLst>
              <a:ext uri="{FF2B5EF4-FFF2-40B4-BE49-F238E27FC236}">
                <a16:creationId xmlns:a16="http://schemas.microsoft.com/office/drawing/2014/main" id="{F69E333E-4FB7-F94C-A500-5FA058DF8CB3}"/>
              </a:ext>
            </a:extLst>
          </p:cNvPr>
          <p:cNvSpPr txBox="1"/>
          <p:nvPr userDrawn="1"/>
        </p:nvSpPr>
        <p:spPr>
          <a:xfrm>
            <a:off x="1603904" y="2971800"/>
            <a:ext cx="2293671"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Accounting, finance, HR and IT outsourcing</a:t>
            </a:r>
          </a:p>
        </p:txBody>
      </p:sp>
      <p:pic>
        <p:nvPicPr>
          <p:cNvPr id="40" name="Picture 39">
            <a:extLst>
              <a:ext uri="{FF2B5EF4-FFF2-40B4-BE49-F238E27FC236}">
                <a16:creationId xmlns:a16="http://schemas.microsoft.com/office/drawing/2014/main" id="{8E84550F-F5C3-0B4C-89BD-E60CEF3D4DB2}"/>
              </a:ext>
            </a:extLst>
          </p:cNvPr>
          <p:cNvPicPr>
            <a:picLocks noChangeAspect="1"/>
          </p:cNvPicPr>
          <p:nvPr userDrawn="1"/>
        </p:nvPicPr>
        <p:blipFill>
          <a:blip r:embed="rId5"/>
          <a:stretch>
            <a:fillRect/>
          </a:stretch>
        </p:blipFill>
        <p:spPr>
          <a:xfrm>
            <a:off x="643123" y="3109058"/>
            <a:ext cx="731520" cy="655846"/>
          </a:xfrm>
          <a:prstGeom prst="rect">
            <a:avLst/>
          </a:prstGeom>
        </p:spPr>
      </p:pic>
      <p:sp>
        <p:nvSpPr>
          <p:cNvPr id="41" name="TextBox 40">
            <a:extLst>
              <a:ext uri="{FF2B5EF4-FFF2-40B4-BE49-F238E27FC236}">
                <a16:creationId xmlns:a16="http://schemas.microsoft.com/office/drawing/2014/main" id="{4CF5268B-F761-7841-B041-3013B5C54146}"/>
              </a:ext>
            </a:extLst>
          </p:cNvPr>
          <p:cNvSpPr txBox="1"/>
          <p:nvPr userDrawn="1"/>
        </p:nvSpPr>
        <p:spPr>
          <a:xfrm>
            <a:off x="5491294" y="328926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Cybersecurity</a:t>
            </a:r>
          </a:p>
        </p:txBody>
      </p:sp>
      <p:pic>
        <p:nvPicPr>
          <p:cNvPr id="42" name="Picture 41">
            <a:extLst>
              <a:ext uri="{FF2B5EF4-FFF2-40B4-BE49-F238E27FC236}">
                <a16:creationId xmlns:a16="http://schemas.microsoft.com/office/drawing/2014/main" id="{D9C7AB4B-CD08-5148-B9F8-1DACB87B8E61}"/>
              </a:ext>
            </a:extLst>
          </p:cNvPr>
          <p:cNvPicPr>
            <a:picLocks noChangeAspect="1"/>
          </p:cNvPicPr>
          <p:nvPr userDrawn="1"/>
        </p:nvPicPr>
        <p:blipFill>
          <a:blip r:embed="rId6"/>
          <a:stretch>
            <a:fillRect/>
          </a:stretch>
        </p:blipFill>
        <p:spPr>
          <a:xfrm>
            <a:off x="4430468" y="3132256"/>
            <a:ext cx="731520" cy="731520"/>
          </a:xfrm>
          <a:prstGeom prst="rect">
            <a:avLst/>
          </a:prstGeom>
        </p:spPr>
      </p:pic>
      <p:sp>
        <p:nvSpPr>
          <p:cNvPr id="43" name="TextBox 42">
            <a:extLst>
              <a:ext uri="{FF2B5EF4-FFF2-40B4-BE49-F238E27FC236}">
                <a16:creationId xmlns:a16="http://schemas.microsoft.com/office/drawing/2014/main" id="{8064B4A6-D545-DA41-8DD5-810D77954819}"/>
              </a:ext>
            </a:extLst>
          </p:cNvPr>
          <p:cNvSpPr txBox="1"/>
          <p:nvPr userDrawn="1"/>
        </p:nvSpPr>
        <p:spPr>
          <a:xfrm>
            <a:off x="9061577" y="3019159"/>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Human capital management</a:t>
            </a:r>
          </a:p>
        </p:txBody>
      </p:sp>
      <p:pic>
        <p:nvPicPr>
          <p:cNvPr id="44" name="Picture 43">
            <a:extLst>
              <a:ext uri="{FF2B5EF4-FFF2-40B4-BE49-F238E27FC236}">
                <a16:creationId xmlns:a16="http://schemas.microsoft.com/office/drawing/2014/main" id="{98E894A6-BC36-E44F-B8FA-A5275EB6F525}"/>
              </a:ext>
            </a:extLst>
          </p:cNvPr>
          <p:cNvPicPr>
            <a:picLocks noChangeAspect="1"/>
          </p:cNvPicPr>
          <p:nvPr userDrawn="1"/>
        </p:nvPicPr>
        <p:blipFill>
          <a:blip r:embed="rId7"/>
          <a:stretch>
            <a:fillRect/>
          </a:stretch>
        </p:blipFill>
        <p:spPr>
          <a:xfrm>
            <a:off x="8058784" y="3127057"/>
            <a:ext cx="731520" cy="697887"/>
          </a:xfrm>
          <a:prstGeom prst="rect">
            <a:avLst/>
          </a:prstGeom>
        </p:spPr>
      </p:pic>
      <p:sp>
        <p:nvSpPr>
          <p:cNvPr id="45" name="TextBox 44">
            <a:extLst>
              <a:ext uri="{FF2B5EF4-FFF2-40B4-BE49-F238E27FC236}">
                <a16:creationId xmlns:a16="http://schemas.microsoft.com/office/drawing/2014/main" id="{D4AE4549-5272-8E44-B15C-84E267AC0092}"/>
              </a:ext>
            </a:extLst>
          </p:cNvPr>
          <p:cNvSpPr txBox="1"/>
          <p:nvPr userDrawn="1"/>
        </p:nvSpPr>
        <p:spPr>
          <a:xfrm>
            <a:off x="1603904" y="4355029"/>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Mergers and acquisitions</a:t>
            </a:r>
          </a:p>
        </p:txBody>
      </p:sp>
      <p:pic>
        <p:nvPicPr>
          <p:cNvPr id="46" name="Picture 45">
            <a:extLst>
              <a:ext uri="{FF2B5EF4-FFF2-40B4-BE49-F238E27FC236}">
                <a16:creationId xmlns:a16="http://schemas.microsoft.com/office/drawing/2014/main" id="{C855743E-3A67-054A-934D-497B4DB08A82}"/>
              </a:ext>
            </a:extLst>
          </p:cNvPr>
          <p:cNvPicPr>
            <a:picLocks noChangeAspect="1"/>
          </p:cNvPicPr>
          <p:nvPr userDrawn="1"/>
        </p:nvPicPr>
        <p:blipFill>
          <a:blip r:embed="rId8"/>
          <a:stretch>
            <a:fillRect/>
          </a:stretch>
        </p:blipFill>
        <p:spPr>
          <a:xfrm>
            <a:off x="686013" y="4437841"/>
            <a:ext cx="731520" cy="731520"/>
          </a:xfrm>
          <a:prstGeom prst="rect">
            <a:avLst/>
          </a:prstGeom>
        </p:spPr>
      </p:pic>
      <p:sp>
        <p:nvSpPr>
          <p:cNvPr id="47" name="TextBox 46">
            <a:extLst>
              <a:ext uri="{FF2B5EF4-FFF2-40B4-BE49-F238E27FC236}">
                <a16:creationId xmlns:a16="http://schemas.microsoft.com/office/drawing/2014/main" id="{3DEF9C06-A905-8B49-8940-0A5276943839}"/>
              </a:ext>
            </a:extLst>
          </p:cNvPr>
          <p:cNvSpPr txBox="1"/>
          <p:nvPr userDrawn="1"/>
        </p:nvSpPr>
        <p:spPr>
          <a:xfrm>
            <a:off x="5497724" y="4355029"/>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Private wealth services</a:t>
            </a:r>
          </a:p>
        </p:txBody>
      </p:sp>
      <p:pic>
        <p:nvPicPr>
          <p:cNvPr id="48" name="Picture 47">
            <a:extLst>
              <a:ext uri="{FF2B5EF4-FFF2-40B4-BE49-F238E27FC236}">
                <a16:creationId xmlns:a16="http://schemas.microsoft.com/office/drawing/2014/main" id="{8A5D080D-2145-CA46-8160-60CC1D46C6A7}"/>
              </a:ext>
            </a:extLst>
          </p:cNvPr>
          <p:cNvPicPr>
            <a:picLocks noChangeAspect="1"/>
          </p:cNvPicPr>
          <p:nvPr userDrawn="1"/>
        </p:nvPicPr>
        <p:blipFill>
          <a:blip r:embed="rId9"/>
          <a:stretch>
            <a:fillRect/>
          </a:stretch>
        </p:blipFill>
        <p:spPr>
          <a:xfrm>
            <a:off x="4440873" y="4425467"/>
            <a:ext cx="731520" cy="645459"/>
          </a:xfrm>
          <a:prstGeom prst="rect">
            <a:avLst/>
          </a:prstGeom>
        </p:spPr>
      </p:pic>
      <p:sp>
        <p:nvSpPr>
          <p:cNvPr id="49" name="TextBox 48">
            <a:extLst>
              <a:ext uri="{FF2B5EF4-FFF2-40B4-BE49-F238E27FC236}">
                <a16:creationId xmlns:a16="http://schemas.microsoft.com/office/drawing/2014/main" id="{EC2C0455-9FA1-9F44-9F8E-83678BB1119E}"/>
              </a:ext>
            </a:extLst>
          </p:cNvPr>
          <p:cNvSpPr txBox="1"/>
          <p:nvPr userDrawn="1"/>
        </p:nvSpPr>
        <p:spPr>
          <a:xfrm>
            <a:off x="9058402" y="4346060"/>
            <a:ext cx="2025281"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Risk advisory and forensic services</a:t>
            </a:r>
          </a:p>
        </p:txBody>
      </p:sp>
      <p:pic>
        <p:nvPicPr>
          <p:cNvPr id="50" name="Picture 49">
            <a:extLst>
              <a:ext uri="{FF2B5EF4-FFF2-40B4-BE49-F238E27FC236}">
                <a16:creationId xmlns:a16="http://schemas.microsoft.com/office/drawing/2014/main" id="{13B2443E-CEB6-9B49-BB6A-ADA3B1DCB0EF}"/>
              </a:ext>
            </a:extLst>
          </p:cNvPr>
          <p:cNvPicPr>
            <a:picLocks noChangeAspect="1"/>
          </p:cNvPicPr>
          <p:nvPr userDrawn="1"/>
        </p:nvPicPr>
        <p:blipFill>
          <a:blip r:embed="rId10"/>
          <a:stretch>
            <a:fillRect/>
          </a:stretch>
        </p:blipFill>
        <p:spPr>
          <a:xfrm>
            <a:off x="8098281" y="4303222"/>
            <a:ext cx="731520" cy="815926"/>
          </a:xfrm>
          <a:prstGeom prst="rect">
            <a:avLst/>
          </a:prstGeom>
        </p:spPr>
      </p:pic>
      <p:sp>
        <p:nvSpPr>
          <p:cNvPr id="51" name="TextBox 50">
            <a:extLst>
              <a:ext uri="{FF2B5EF4-FFF2-40B4-BE49-F238E27FC236}">
                <a16:creationId xmlns:a16="http://schemas.microsoft.com/office/drawing/2014/main" id="{34DE12B1-8F06-7D49-A346-C1F744915280}"/>
              </a:ext>
            </a:extLst>
          </p:cNvPr>
          <p:cNvSpPr txBox="1"/>
          <p:nvPr userDrawn="1"/>
        </p:nvSpPr>
        <p:spPr>
          <a:xfrm>
            <a:off x="5484813" y="5426075"/>
            <a:ext cx="229367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latin typeface="Arial" panose="020B0604020202020204" pitchFamily="34" charset="0"/>
                <a:cs typeface="Arial" panose="020B0604020202020204" pitchFamily="34" charset="0"/>
              </a:rPr>
              <a:t>Valuation, litigation and transaction services</a:t>
            </a:r>
          </a:p>
        </p:txBody>
      </p:sp>
      <p:pic>
        <p:nvPicPr>
          <p:cNvPr id="52" name="Picture 51">
            <a:extLst>
              <a:ext uri="{FF2B5EF4-FFF2-40B4-BE49-F238E27FC236}">
                <a16:creationId xmlns:a16="http://schemas.microsoft.com/office/drawing/2014/main" id="{F22DE06E-C2AC-E540-B1D6-BBBF93E94982}"/>
              </a:ext>
            </a:extLst>
          </p:cNvPr>
          <p:cNvPicPr>
            <a:picLocks noChangeAspect="1"/>
          </p:cNvPicPr>
          <p:nvPr userDrawn="1"/>
        </p:nvPicPr>
        <p:blipFill>
          <a:blip r:embed="rId11"/>
          <a:stretch>
            <a:fillRect/>
          </a:stretch>
        </p:blipFill>
        <p:spPr>
          <a:xfrm>
            <a:off x="4427804" y="5570316"/>
            <a:ext cx="731520" cy="664254"/>
          </a:xfrm>
          <a:prstGeom prst="rect">
            <a:avLst/>
          </a:prstGeom>
        </p:spPr>
      </p:pic>
    </p:spTree>
    <p:extLst>
      <p:ext uri="{BB962C8B-B14F-4D97-AF65-F5344CB8AC3E}">
        <p14:creationId xmlns:p14="http://schemas.microsoft.com/office/powerpoint/2010/main" val="1154221481"/>
      </p:ext>
    </p:extLst>
  </p:cSld>
  <p:clrMapOvr>
    <a:masterClrMapping/>
  </p:clrMapOvr>
  <p:extLst>
    <p:ext uri="{DCECCB84-F9BA-43D5-87BE-67443E8EF086}">
      <p15:sldGuideLst xmlns:p15="http://schemas.microsoft.com/office/powerpoint/2012/main">
        <p15:guide id="1" orient="horz" pos="2016">
          <p15:clr>
            <a:srgbClr val="FBAE40"/>
          </p15:clr>
        </p15:guide>
        <p15:guide id="2" pos="3455">
          <p15:clr>
            <a:srgbClr val="FBAE40"/>
          </p15:clr>
        </p15:guide>
        <p15:guide id="3" orient="horz" pos="1248">
          <p15:clr>
            <a:srgbClr val="FBAE40"/>
          </p15:clr>
        </p15:guide>
        <p15:guide id="4" orient="horz" pos="2784">
          <p15:clr>
            <a:srgbClr val="FBAE40"/>
          </p15:clr>
        </p15:guide>
        <p15:guide id="5" orient="horz" pos="3494">
          <p15:clr>
            <a:srgbClr val="FBAE40"/>
          </p15:clr>
        </p15:guide>
        <p15:guide id="6" pos="5711">
          <p15:clr>
            <a:srgbClr val="FBAE40"/>
          </p15:clr>
        </p15:guide>
        <p15:guide id="7" pos="100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1" y="1606540"/>
            <a:ext cx="4544568" cy="4488850"/>
          </a:xfrm>
        </p:spPr>
        <p:txBody>
          <a:bodyPr/>
          <a:lstStyle>
            <a:lvl1pPr>
              <a:defRPr sz="2200"/>
            </a:lvl1pPr>
            <a:lvl2pPr>
              <a:defRPr sz="1800"/>
            </a:lvl2pPr>
            <a:lvl3pPr>
              <a:defRPr sz="18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412" y="1606540"/>
            <a:ext cx="4544568" cy="4488850"/>
          </a:xfrm>
        </p:spPr>
        <p:txBody>
          <a:bodyPr/>
          <a:lstStyle>
            <a:lvl1pPr>
              <a:defRPr sz="2200"/>
            </a:lvl1pPr>
            <a:lvl2pPr>
              <a:defRPr sz="1800"/>
            </a:lvl2pPr>
            <a:lvl3pPr>
              <a:defRPr sz="18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Matri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606540"/>
            <a:ext cx="10102531" cy="908060"/>
          </a:xfrm>
        </p:spPr>
        <p:txBody>
          <a:bodyPr/>
          <a:lstStyle>
            <a:lvl1pPr marL="0" indent="0">
              <a:buNone/>
              <a:defRPr sz="2200">
                <a:solidFill>
                  <a:schemeClr val="tx1"/>
                </a:solidFill>
                <a:latin typeface="Arial" panose="020B0604020202020204" pitchFamily="34" charset="0"/>
                <a:cs typeface="Arial" panose="020B0604020202020204" pitchFamily="34" charset="0"/>
              </a:defRPr>
            </a:lvl1pPr>
            <a:lvl2pPr>
              <a:defRPr sz="1800">
                <a:solidFill>
                  <a:srgbClr val="0050FF"/>
                </a:solidFill>
                <a:latin typeface="Arial" panose="020B0604020202020204" pitchFamily="34" charset="0"/>
                <a:cs typeface="Arial" panose="020B0604020202020204" pitchFamily="34" charset="0"/>
              </a:defRPr>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722812" y="2881489"/>
            <a:ext cx="2743200" cy="476955"/>
          </a:xfrm>
        </p:spPr>
        <p:txBody>
          <a:bodyPr/>
          <a:lstStyle>
            <a:lvl1pPr marL="0" indent="0" algn="ctr">
              <a:buNone/>
              <a:defRPr sz="2200">
                <a:solidFill>
                  <a:srgbClr val="0050FF"/>
                </a:solidFill>
                <a:latin typeface="Arial" panose="020B0604020202020204" pitchFamily="34" charset="0"/>
                <a:cs typeface="Arial" panose="020B0604020202020204" pitchFamily="34" charset="0"/>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
        <p:nvSpPr>
          <p:cNvPr id="9" name="Content Placeholder 2"/>
          <p:cNvSpPr>
            <a:spLocks noGrp="1"/>
          </p:cNvSpPr>
          <p:nvPr>
            <p:ph sz="half" idx="13"/>
          </p:nvPr>
        </p:nvSpPr>
        <p:spPr>
          <a:xfrm>
            <a:off x="1099076" y="2881489"/>
            <a:ext cx="2743200" cy="476955"/>
          </a:xfrm>
        </p:spPr>
        <p:txBody>
          <a:bodyPr/>
          <a:lstStyle>
            <a:lvl1pPr marL="0" indent="0" algn="ctr">
              <a:buNone/>
              <a:defRPr sz="2200">
                <a:solidFill>
                  <a:srgbClr val="0050FF"/>
                </a:solidFill>
                <a:latin typeface="Arial" panose="020B0604020202020204" pitchFamily="34" charset="0"/>
                <a:cs typeface="Arial" panose="020B0604020202020204" pitchFamily="34" charset="0"/>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cxnSp>
        <p:nvCxnSpPr>
          <p:cNvPr id="11" name="Straight Connector 10"/>
          <p:cNvCxnSpPr/>
          <p:nvPr userDrawn="1"/>
        </p:nvCxnSpPr>
        <p:spPr>
          <a:xfrm rot="5400000">
            <a:off x="2748739"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3"/>
          <p:cNvSpPr>
            <a:spLocks noGrp="1"/>
          </p:cNvSpPr>
          <p:nvPr>
            <p:ph sz="half" idx="14"/>
          </p:nvPr>
        </p:nvSpPr>
        <p:spPr>
          <a:xfrm>
            <a:off x="4722812" y="3491088"/>
            <a:ext cx="2743200" cy="1673579"/>
          </a:xfrm>
        </p:spPr>
        <p:txBody>
          <a:bodyPr/>
          <a:lstStyle>
            <a:lvl1pPr algn="ctr">
              <a:lnSpc>
                <a:spcPts val="2400"/>
              </a:lnSpc>
              <a:spcBef>
                <a:spcPts val="0"/>
              </a:spcBef>
              <a:spcAft>
                <a:spcPts val="1296"/>
              </a:spcAft>
              <a:buNone/>
              <a:defRPr sz="1800">
                <a:latin typeface="Arial" panose="020B0604020202020204" pitchFamily="34" charset="0"/>
                <a:cs typeface="Arial" panose="020B0604020202020204" pitchFamily="34" charset="0"/>
              </a:defRPr>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sp>
        <p:nvSpPr>
          <p:cNvPr id="13" name="Content Placeholder 2"/>
          <p:cNvSpPr>
            <a:spLocks noGrp="1"/>
          </p:cNvSpPr>
          <p:nvPr>
            <p:ph sz="half" idx="15"/>
          </p:nvPr>
        </p:nvSpPr>
        <p:spPr>
          <a:xfrm>
            <a:off x="1099076" y="3491088"/>
            <a:ext cx="2743200" cy="1673579"/>
          </a:xfrm>
        </p:spPr>
        <p:txBody>
          <a:bodyPr/>
          <a:lstStyle>
            <a:lvl1pPr algn="ctr">
              <a:lnSpc>
                <a:spcPts val="2400"/>
              </a:lnSpc>
              <a:spcBef>
                <a:spcPts val="0"/>
              </a:spcBef>
              <a:spcAft>
                <a:spcPts val="1296"/>
              </a:spcAft>
              <a:buNone/>
              <a:defRPr sz="1800">
                <a:latin typeface="Arial" panose="020B0604020202020204" pitchFamily="34" charset="0"/>
                <a:cs typeface="Arial" panose="020B0604020202020204" pitchFamily="34" charset="0"/>
              </a:defRPr>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cxnSp>
        <p:nvCxnSpPr>
          <p:cNvPr id="14" name="Straight Connector 13"/>
          <p:cNvCxnSpPr/>
          <p:nvPr userDrawn="1"/>
        </p:nvCxnSpPr>
        <p:spPr>
          <a:xfrm rot="5400000">
            <a:off x="6361288"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3"/>
          <p:cNvSpPr>
            <a:spLocks noGrp="1"/>
          </p:cNvSpPr>
          <p:nvPr>
            <p:ph sz="half" idx="16"/>
          </p:nvPr>
        </p:nvSpPr>
        <p:spPr>
          <a:xfrm>
            <a:off x="4722812" y="5342467"/>
            <a:ext cx="2743200" cy="476955"/>
          </a:xfrm>
        </p:spPr>
        <p:txBody>
          <a:bodyPr/>
          <a:lstStyle>
            <a:lvl1pPr marL="0" indent="0" algn="ctr">
              <a:lnSpc>
                <a:spcPts val="2400"/>
              </a:lnSpc>
              <a:spcBef>
                <a:spcPts val="0"/>
              </a:spcBef>
              <a:buNone/>
              <a:defRPr sz="1800" b="0" i="1">
                <a:solidFill>
                  <a:srgbClr val="0050FF"/>
                </a:solidFill>
                <a:latin typeface="Arial" panose="020B0604020202020204" pitchFamily="34" charset="0"/>
                <a:cs typeface="Arial" panose="020B0604020202020204" pitchFamily="34" charset="0"/>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2"/>
          <p:cNvSpPr>
            <a:spLocks noGrp="1"/>
          </p:cNvSpPr>
          <p:nvPr>
            <p:ph sz="half" idx="17"/>
          </p:nvPr>
        </p:nvSpPr>
        <p:spPr>
          <a:xfrm>
            <a:off x="1099076" y="5342467"/>
            <a:ext cx="2743200" cy="476955"/>
          </a:xfrm>
        </p:spPr>
        <p:txBody>
          <a:bodyPr/>
          <a:lstStyle>
            <a:lvl1pPr marL="0" indent="0" algn="ctr">
              <a:lnSpc>
                <a:spcPts val="2400"/>
              </a:lnSpc>
              <a:spcBef>
                <a:spcPts val="0"/>
              </a:spcBef>
              <a:buNone/>
              <a:defRPr sz="1800" b="0" i="1">
                <a:solidFill>
                  <a:srgbClr val="0050FF"/>
                </a:solidFill>
                <a:latin typeface="Arial" panose="020B0604020202020204" pitchFamily="34" charset="0"/>
                <a:cs typeface="Arial" panose="020B0604020202020204" pitchFamily="34" charset="0"/>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3"/>
          <p:cNvSpPr>
            <a:spLocks noGrp="1"/>
          </p:cNvSpPr>
          <p:nvPr>
            <p:ph sz="half" idx="18"/>
          </p:nvPr>
        </p:nvSpPr>
        <p:spPr>
          <a:xfrm>
            <a:off x="8376611" y="2881489"/>
            <a:ext cx="2743200" cy="476955"/>
          </a:xfrm>
        </p:spPr>
        <p:txBody>
          <a:bodyPr/>
          <a:lstStyle>
            <a:lvl1pPr marL="0" indent="0" algn="ctr">
              <a:buNone/>
              <a:defRPr sz="2200">
                <a:solidFill>
                  <a:srgbClr val="0050FF"/>
                </a:solidFill>
                <a:latin typeface="Arial" panose="020B0604020202020204" pitchFamily="34" charset="0"/>
                <a:cs typeface="Arial" panose="020B0604020202020204" pitchFamily="34" charset="0"/>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8" name="Content Placeholder 3"/>
          <p:cNvSpPr>
            <a:spLocks noGrp="1"/>
          </p:cNvSpPr>
          <p:nvPr>
            <p:ph sz="half" idx="19"/>
          </p:nvPr>
        </p:nvSpPr>
        <p:spPr>
          <a:xfrm>
            <a:off x="8376611" y="3491088"/>
            <a:ext cx="2743200" cy="1673579"/>
          </a:xfrm>
        </p:spPr>
        <p:txBody>
          <a:bodyPr/>
          <a:lstStyle>
            <a:lvl1pPr algn="ctr">
              <a:lnSpc>
                <a:spcPts val="2400"/>
              </a:lnSpc>
              <a:spcBef>
                <a:spcPts val="0"/>
              </a:spcBef>
              <a:spcAft>
                <a:spcPts val="1296"/>
              </a:spcAft>
              <a:buNone/>
              <a:defRPr sz="1800">
                <a:latin typeface="Arial" panose="020B0604020202020204" pitchFamily="34" charset="0"/>
                <a:cs typeface="Arial" panose="020B0604020202020204" pitchFamily="34" charset="0"/>
              </a:defRPr>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sp>
        <p:nvSpPr>
          <p:cNvPr id="19" name="Content Placeholder 3"/>
          <p:cNvSpPr>
            <a:spLocks noGrp="1"/>
          </p:cNvSpPr>
          <p:nvPr>
            <p:ph sz="half" idx="20"/>
          </p:nvPr>
        </p:nvSpPr>
        <p:spPr>
          <a:xfrm>
            <a:off x="8376611" y="5342467"/>
            <a:ext cx="2743200" cy="476955"/>
          </a:xfrm>
        </p:spPr>
        <p:txBody>
          <a:bodyPr/>
          <a:lstStyle>
            <a:lvl1pPr marL="0" indent="0" algn="ctr">
              <a:lnSpc>
                <a:spcPts val="2400"/>
              </a:lnSpc>
              <a:spcBef>
                <a:spcPts val="0"/>
              </a:spcBef>
              <a:buNone/>
              <a:defRPr sz="1800" b="0" i="1">
                <a:solidFill>
                  <a:srgbClr val="0050FF"/>
                </a:solidFill>
                <a:latin typeface="Arial" panose="020B0604020202020204" pitchFamily="34" charset="0"/>
                <a:cs typeface="Arial" panose="020B0604020202020204" pitchFamily="34" charset="0"/>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905314" y="1606540"/>
            <a:ext cx="3493898" cy="1956826"/>
          </a:xfrm>
        </p:spPr>
        <p:txBody>
          <a:bodyPr/>
          <a:lstStyle>
            <a:lvl1pPr marL="0" indent="0">
              <a:lnSpc>
                <a:spcPts val="2400"/>
              </a:lnSpc>
              <a:spcBef>
                <a:spcPts val="0"/>
              </a:spcBef>
              <a:spcAft>
                <a:spcPts val="216"/>
              </a:spcAft>
              <a:buNone/>
              <a:defRPr>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72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720"/>
              </a:spcBef>
              <a:defRPr sz="1800">
                <a:latin typeface="Arial" panose="020B0604020202020204" pitchFamily="34" charset="0"/>
                <a:cs typeface="Arial" panose="020B0604020202020204" pitchFamily="34" charset="0"/>
              </a:defRPr>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763" y="1606550"/>
            <a:ext cx="1828800" cy="1956816"/>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11" name="Content Placeholder 2"/>
          <p:cNvSpPr>
            <a:spLocks noGrp="1"/>
          </p:cNvSpPr>
          <p:nvPr>
            <p:ph idx="14"/>
          </p:nvPr>
        </p:nvSpPr>
        <p:spPr>
          <a:xfrm>
            <a:off x="2905314" y="3924290"/>
            <a:ext cx="3493898" cy="1956826"/>
          </a:xfrm>
        </p:spPr>
        <p:txBody>
          <a:bodyPr/>
          <a:lstStyle>
            <a:lvl1pPr marL="0" indent="0">
              <a:lnSpc>
                <a:spcPts val="2400"/>
              </a:lnSpc>
              <a:spcBef>
                <a:spcPts val="0"/>
              </a:spcBef>
              <a:spcAft>
                <a:spcPts val="216"/>
              </a:spcAft>
              <a:buNone/>
              <a:defRPr>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72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720"/>
              </a:spcBef>
              <a:defRPr sz="1800">
                <a:latin typeface="Arial" panose="020B0604020202020204" pitchFamily="34" charset="0"/>
                <a:cs typeface="Arial" panose="020B0604020202020204" pitchFamily="34" charset="0"/>
              </a:defRPr>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a:p>
            <a:pPr lvl="2"/>
            <a:r>
              <a:rPr lang="en-US"/>
              <a:t>Third level</a:t>
            </a:r>
          </a:p>
        </p:txBody>
      </p:sp>
      <p:sp>
        <p:nvSpPr>
          <p:cNvPr id="12" name="Picture Placeholder 8"/>
          <p:cNvSpPr>
            <a:spLocks noGrp="1"/>
          </p:cNvSpPr>
          <p:nvPr>
            <p:ph type="pic" sz="quarter" idx="15"/>
          </p:nvPr>
        </p:nvSpPr>
        <p:spPr>
          <a:xfrm>
            <a:off x="639763" y="3924300"/>
            <a:ext cx="1828800" cy="1956816"/>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13" name="Content Placeholder 2"/>
          <p:cNvSpPr>
            <a:spLocks noGrp="1"/>
          </p:cNvSpPr>
          <p:nvPr>
            <p:ph idx="16"/>
          </p:nvPr>
        </p:nvSpPr>
        <p:spPr>
          <a:xfrm>
            <a:off x="7454447" y="2424684"/>
            <a:ext cx="4094297" cy="1138682"/>
          </a:xfrm>
        </p:spPr>
        <p:txBody>
          <a:bodyPr/>
          <a:lstStyle>
            <a:lvl1pPr marL="222250" indent="-222250">
              <a:lnSpc>
                <a:spcPts val="2400"/>
              </a:lnSpc>
              <a:spcBef>
                <a:spcPts val="720"/>
              </a:spcBef>
              <a:spcAft>
                <a:spcPts val="0"/>
              </a:spcAft>
              <a:buFont typeface="Wingdings" charset="2"/>
              <a:buChar char="§"/>
              <a:defRPr sz="1800">
                <a:solidFill>
                  <a:schemeClr val="tx1"/>
                </a:solidFill>
                <a:latin typeface="Arial" panose="020B0604020202020204" pitchFamily="34" charset="0"/>
                <a:cs typeface="Arial" panose="020B0604020202020204" pitchFamily="34" charset="0"/>
              </a:defRPr>
            </a:lvl1pPr>
            <a:lvl2pPr marL="0" indent="0">
              <a:lnSpc>
                <a:spcPts val="2400"/>
              </a:lnSpc>
              <a:spcBef>
                <a:spcPts val="0"/>
              </a:spcBef>
              <a:spcAft>
                <a:spcPts val="720"/>
              </a:spcAft>
              <a:buNone/>
              <a:defRPr sz="1800"/>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p:txBody>
      </p:sp>
      <p:sp>
        <p:nvSpPr>
          <p:cNvPr id="15" name="Content Placeholder 2"/>
          <p:cNvSpPr>
            <a:spLocks noGrp="1"/>
          </p:cNvSpPr>
          <p:nvPr>
            <p:ph idx="18"/>
          </p:nvPr>
        </p:nvSpPr>
        <p:spPr>
          <a:xfrm>
            <a:off x="7454447" y="4742434"/>
            <a:ext cx="4094297" cy="1138682"/>
          </a:xfrm>
        </p:spPr>
        <p:txBody>
          <a:bodyPr/>
          <a:lstStyle>
            <a:lvl1pPr marL="222250" indent="-222250">
              <a:lnSpc>
                <a:spcPts val="2400"/>
              </a:lnSpc>
              <a:spcBef>
                <a:spcPts val="720"/>
              </a:spcBef>
              <a:spcAft>
                <a:spcPts val="0"/>
              </a:spcAft>
              <a:buFont typeface="Wingdings" charset="2"/>
              <a:buChar char="§"/>
              <a:defRPr sz="1800">
                <a:solidFill>
                  <a:schemeClr val="tx1"/>
                </a:solidFill>
                <a:latin typeface="Arial" panose="020B0604020202020204" pitchFamily="34" charset="0"/>
                <a:cs typeface="Arial" panose="020B0604020202020204" pitchFamily="34" charset="0"/>
              </a:defRPr>
            </a:lvl1pPr>
            <a:lvl2pPr marL="0" indent="0">
              <a:lnSpc>
                <a:spcPts val="2400"/>
              </a:lnSpc>
              <a:spcBef>
                <a:spcPts val="0"/>
              </a:spcBef>
              <a:spcAft>
                <a:spcPts val="720"/>
              </a:spcAft>
              <a:buNone/>
              <a:defRPr sz="1800"/>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000380" y="1606540"/>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763" y="1606550"/>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11" name="Content Placeholder 2"/>
          <p:cNvSpPr>
            <a:spLocks noGrp="1"/>
          </p:cNvSpPr>
          <p:nvPr>
            <p:ph idx="14"/>
          </p:nvPr>
        </p:nvSpPr>
        <p:spPr>
          <a:xfrm>
            <a:off x="2000380" y="2928932"/>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2" name="Picture Placeholder 8"/>
          <p:cNvSpPr>
            <a:spLocks noGrp="1"/>
          </p:cNvSpPr>
          <p:nvPr>
            <p:ph type="pic" sz="quarter" idx="15"/>
          </p:nvPr>
        </p:nvSpPr>
        <p:spPr>
          <a:xfrm>
            <a:off x="639763" y="2928937"/>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16" name="Content Placeholder 2"/>
          <p:cNvSpPr>
            <a:spLocks noGrp="1"/>
          </p:cNvSpPr>
          <p:nvPr>
            <p:ph idx="16"/>
          </p:nvPr>
        </p:nvSpPr>
        <p:spPr>
          <a:xfrm>
            <a:off x="2000698" y="4251325"/>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7" name="Picture Placeholder 8"/>
          <p:cNvSpPr>
            <a:spLocks noGrp="1"/>
          </p:cNvSpPr>
          <p:nvPr>
            <p:ph type="pic" sz="quarter" idx="17"/>
          </p:nvPr>
        </p:nvSpPr>
        <p:spPr>
          <a:xfrm>
            <a:off x="640081" y="4251325"/>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18" name="Content Placeholder 2"/>
          <p:cNvSpPr>
            <a:spLocks noGrp="1"/>
          </p:cNvSpPr>
          <p:nvPr>
            <p:ph idx="18"/>
          </p:nvPr>
        </p:nvSpPr>
        <p:spPr>
          <a:xfrm>
            <a:off x="5637212" y="1606540"/>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9" name="Picture Placeholder 8"/>
          <p:cNvSpPr>
            <a:spLocks noGrp="1"/>
          </p:cNvSpPr>
          <p:nvPr>
            <p:ph type="pic" sz="quarter" idx="19"/>
          </p:nvPr>
        </p:nvSpPr>
        <p:spPr>
          <a:xfrm>
            <a:off x="4276595" y="1606550"/>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20" name="Content Placeholder 2"/>
          <p:cNvSpPr>
            <a:spLocks noGrp="1"/>
          </p:cNvSpPr>
          <p:nvPr>
            <p:ph idx="20"/>
          </p:nvPr>
        </p:nvSpPr>
        <p:spPr>
          <a:xfrm>
            <a:off x="5637212" y="2928932"/>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1" name="Picture Placeholder 8"/>
          <p:cNvSpPr>
            <a:spLocks noGrp="1"/>
          </p:cNvSpPr>
          <p:nvPr>
            <p:ph type="pic" sz="quarter" idx="21"/>
          </p:nvPr>
        </p:nvSpPr>
        <p:spPr>
          <a:xfrm>
            <a:off x="4276595" y="2928937"/>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22" name="Content Placeholder 2"/>
          <p:cNvSpPr>
            <a:spLocks noGrp="1"/>
          </p:cNvSpPr>
          <p:nvPr>
            <p:ph idx="22"/>
          </p:nvPr>
        </p:nvSpPr>
        <p:spPr>
          <a:xfrm>
            <a:off x="5637530" y="4251325"/>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3" name="Picture Placeholder 8"/>
          <p:cNvSpPr>
            <a:spLocks noGrp="1"/>
          </p:cNvSpPr>
          <p:nvPr>
            <p:ph type="pic" sz="quarter" idx="23"/>
          </p:nvPr>
        </p:nvSpPr>
        <p:spPr>
          <a:xfrm>
            <a:off x="4276913" y="4251325"/>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24" name="Content Placeholder 2"/>
          <p:cNvSpPr>
            <a:spLocks noGrp="1"/>
          </p:cNvSpPr>
          <p:nvPr>
            <p:ph idx="24"/>
          </p:nvPr>
        </p:nvSpPr>
        <p:spPr>
          <a:xfrm>
            <a:off x="9271133" y="1606540"/>
            <a:ext cx="2036632" cy="978418"/>
          </a:xfrm>
        </p:spPr>
        <p:txBody>
          <a:bodyPr/>
          <a:lstStyle>
            <a:lvl1pPr marL="0" indent="0">
              <a:lnSpc>
                <a:spcPts val="2400"/>
              </a:lnSpc>
              <a:spcBef>
                <a:spcPts val="0"/>
              </a:spcBef>
              <a:spcAft>
                <a:spcPts val="0"/>
              </a:spcAft>
              <a:buNone/>
              <a:defRPr sz="1800">
                <a:solidFill>
                  <a:srgbClr val="0050FF"/>
                </a:solidFill>
                <a:latin typeface="Arial" panose="020B0604020202020204" pitchFamily="34" charset="0"/>
                <a:cs typeface="Arial" panose="020B0604020202020204" pitchFamily="34" charset="0"/>
              </a:defRPr>
            </a:lvl1pPr>
            <a:lvl2pPr marL="0" indent="0">
              <a:lnSpc>
                <a:spcPts val="2400"/>
              </a:lnSpc>
              <a:spcBef>
                <a:spcPts val="0"/>
              </a:spcBef>
              <a:spcAft>
                <a:spcPts val="0"/>
              </a:spcAft>
              <a:buNone/>
              <a:defRPr sz="1800" b="0" i="1">
                <a:solidFill>
                  <a:srgbClr val="6D666A"/>
                </a:solidFill>
                <a:latin typeface="Arial" panose="020B0604020202020204" pitchFamily="34" charset="0"/>
                <a:cs typeface="Arial" panose="020B0604020202020204" pitchFamily="34" charset="0"/>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5" name="Picture Placeholder 8"/>
          <p:cNvSpPr>
            <a:spLocks noGrp="1"/>
          </p:cNvSpPr>
          <p:nvPr>
            <p:ph type="pic" sz="quarter" idx="25"/>
          </p:nvPr>
        </p:nvSpPr>
        <p:spPr>
          <a:xfrm>
            <a:off x="7910516" y="1606550"/>
            <a:ext cx="1143000" cy="978408"/>
          </a:xfrm>
        </p:spPr>
        <p:txBody>
          <a:bodyPr/>
          <a:lstStyle>
            <a:lvl1pPr algn="ctr">
              <a:lnSpc>
                <a:spcPct val="100000"/>
              </a:lnSpc>
              <a:spcBef>
                <a:spcPts val="0"/>
              </a:spcBef>
              <a:buNone/>
              <a:defRPr sz="1200">
                <a:latin typeface="Arial" panose="020B0604020202020204" pitchFamily="34" charset="0"/>
                <a:cs typeface="Arial" panose="020B0604020202020204" pitchFamily="34" charset="0"/>
              </a:defRPr>
            </a:lvl1pPr>
          </a:lstStyle>
          <a:p>
            <a:r>
              <a:rPr lang="en-US" dirty="0"/>
              <a:t>Click icon to add picture</a:t>
            </a:r>
          </a:p>
        </p:txBody>
      </p:sp>
      <p:sp>
        <p:nvSpPr>
          <p:cNvPr id="26" name="Date Placeholder 3">
            <a:extLst>
              <a:ext uri="{FF2B5EF4-FFF2-40B4-BE49-F238E27FC236}">
                <a16:creationId xmlns:a16="http://schemas.microsoft.com/office/drawing/2014/main" id="{CFEFA566-1550-4AE2-8435-93B4ADA50C0B}"/>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460" y="4696178"/>
            <a:ext cx="5907024" cy="750712"/>
          </a:xfrm>
        </p:spPr>
        <p:txBody>
          <a:bodyPr/>
          <a:lstStyle>
            <a:lvl1pPr marL="0" indent="0">
              <a:lnSpc>
                <a:spcPts val="2000"/>
              </a:lnSpc>
              <a:spcBef>
                <a:spcPts val="0"/>
              </a:spcBef>
              <a:buNone/>
              <a:defRPr sz="1400" b="0" i="0">
                <a:solidFill>
                  <a:schemeClr val="tx2"/>
                </a:solidFill>
                <a:latin typeface="Arial" panose="020B0604020202020204" pitchFamily="34" charset="0"/>
                <a:cs typeface="Arial" panose="020B0604020202020204" pitchFamily="34" charset="0"/>
              </a:defRPr>
            </a:lvl1pPr>
            <a:lvl2pPr marL="0" indent="0">
              <a:lnSpc>
                <a:spcPts val="2000"/>
              </a:lnSpc>
              <a:spcBef>
                <a:spcPts val="0"/>
              </a:spcBef>
              <a:buNone/>
              <a:defRPr sz="1400" b="0" i="0">
                <a:solidFill>
                  <a:schemeClr val="tx2"/>
                </a:solidFill>
                <a:latin typeface="Arial" panose="020B0604020202020204" pitchFamily="34" charset="0"/>
                <a:cs typeface="Arial" panose="020B0604020202020204" pitchFamily="34" charset="0"/>
              </a:defRPr>
            </a:lvl2pPr>
            <a:lvl3pPr>
              <a:buNone/>
              <a:defRPr/>
            </a:lvl3pPr>
            <a:lvl4pPr>
              <a:buNone/>
              <a:defRPr/>
            </a:lvl4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320040" y="334202"/>
            <a:ext cx="4864608" cy="61904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4"/>
          </p:nvPr>
        </p:nvSpPr>
        <p:spPr>
          <a:xfrm>
            <a:off x="5617460" y="1938867"/>
            <a:ext cx="5907024" cy="2514600"/>
          </a:xfrm>
        </p:spPr>
        <p:txBody>
          <a:bodyPr/>
          <a:lstStyle>
            <a:lvl1pPr marL="0" indent="0">
              <a:lnSpc>
                <a:spcPts val="3200"/>
              </a:lnSpc>
              <a:spcBef>
                <a:spcPts val="0"/>
              </a:spcBef>
              <a:buNone/>
              <a:defRPr sz="2400" spc="-30">
                <a:latin typeface="Times New Roman" panose="02020603050405020304" pitchFamily="18" charset="0"/>
                <a:cs typeface="Times New Roman" panose="02020603050405020304" pitchFamily="18" charset="0"/>
              </a:defRPr>
            </a:lvl1pPr>
            <a:lvl2pPr>
              <a:lnSpc>
                <a:spcPts val="3200"/>
              </a:lnSpc>
              <a:spcBef>
                <a:spcPts val="0"/>
              </a:spcBef>
              <a:defRPr sz="2400">
                <a:latin typeface="Lora Regular"/>
                <a:cs typeface="Lora Regular"/>
              </a:defRPr>
            </a:lvl2pPr>
            <a:lvl3pPr>
              <a:lnSpc>
                <a:spcPts val="3200"/>
              </a:lnSpc>
              <a:spcBef>
                <a:spcPts val="0"/>
              </a:spcBef>
              <a:defRPr sz="2400">
                <a:latin typeface="Lora Regular"/>
                <a:cs typeface="Lora Regular"/>
              </a:defRPr>
            </a:lvl3pPr>
            <a:lvl4pPr>
              <a:lnSpc>
                <a:spcPts val="3200"/>
              </a:lnSpc>
              <a:spcBef>
                <a:spcPts val="0"/>
              </a:spcBef>
              <a:defRPr sz="2400">
                <a:latin typeface="Lora Regular"/>
                <a:cs typeface="Lora Regular"/>
              </a:defRPr>
            </a:lvl4pPr>
            <a:lvl5pPr>
              <a:lnSpc>
                <a:spcPts val="3200"/>
              </a:lnSpc>
              <a:spcBef>
                <a:spcPts val="0"/>
              </a:spcBef>
              <a:defRPr sz="2400">
                <a:latin typeface="Lora Regular"/>
                <a:cs typeface="Lora Regular"/>
              </a:defRPr>
            </a:lvl5pPr>
          </a:lstStyle>
          <a:p>
            <a:pPr lvl="0"/>
            <a:r>
              <a:rPr lang="en-US"/>
              <a:t>Click to edit Master text styles</a:t>
            </a:r>
          </a:p>
        </p:txBody>
      </p:sp>
      <p:sp>
        <p:nvSpPr>
          <p:cNvPr id="11" name="Slide Number Placeholder 5"/>
          <p:cNvSpPr>
            <a:spLocks noGrp="1"/>
          </p:cNvSpPr>
          <p:nvPr>
            <p:ph type="sldNum" sz="quarter" idx="4"/>
          </p:nvPr>
        </p:nvSpPr>
        <p:spPr>
          <a:xfrm>
            <a:off x="11169173" y="6095390"/>
            <a:ext cx="379572" cy="365125"/>
          </a:xfrm>
          <a:prstGeom prst="rect">
            <a:avLst/>
          </a:prstGeom>
        </p:spPr>
        <p:txBody>
          <a:bodyPr vert="horz" lIns="0" tIns="0" rIns="0" bIns="0" rtlCol="0" anchor="ctr"/>
          <a:lstStyle>
            <a:lvl1pPr algn="r">
              <a:defRPr sz="900" b="0" i="0" kern="0" spc="-10">
                <a:solidFill>
                  <a:schemeClr val="tx1">
                    <a:tint val="75000"/>
                  </a:schemeClr>
                </a:solidFill>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
        <p:nvSpPr>
          <p:cNvPr id="6" name="Date Placeholder 3">
            <a:extLst>
              <a:ext uri="{FF2B5EF4-FFF2-40B4-BE49-F238E27FC236}">
                <a16:creationId xmlns:a16="http://schemas.microsoft.com/office/drawing/2014/main" id="{DD6693E4-9568-4AE3-A0DA-5CECF67BE7C4}"/>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sized quote">
    <p:spTree>
      <p:nvGrpSpPr>
        <p:cNvPr id="1" name=""/>
        <p:cNvGrpSpPr/>
        <p:nvPr/>
      </p:nvGrpSpPr>
      <p:grpSpPr>
        <a:xfrm>
          <a:off x="0" y="0"/>
          <a:ext cx="0" cy="0"/>
          <a:chOff x="0" y="0"/>
          <a:chExt cx="0" cy="0"/>
        </a:xfrm>
      </p:grpSpPr>
      <p:sp>
        <p:nvSpPr>
          <p:cNvPr id="6" name="Rectangle 5"/>
          <p:cNvSpPr/>
          <p:nvPr userDrawn="1"/>
        </p:nvSpPr>
        <p:spPr>
          <a:xfrm>
            <a:off x="320040" y="334202"/>
            <a:ext cx="11565572" cy="6190488"/>
          </a:xfrm>
          <a:prstGeom prst="rect">
            <a:avLst/>
          </a:prstGeom>
          <a:solidFill>
            <a:srgbClr val="ECED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1" name="Slide Number Placeholder 5"/>
          <p:cNvSpPr>
            <a:spLocks noGrp="1"/>
          </p:cNvSpPr>
          <p:nvPr>
            <p:ph type="sldNum" sz="quarter" idx="4"/>
          </p:nvPr>
        </p:nvSpPr>
        <p:spPr>
          <a:xfrm>
            <a:off x="11169173" y="6095390"/>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
        <p:nvSpPr>
          <p:cNvPr id="10" name="Text Placeholder 9"/>
          <p:cNvSpPr>
            <a:spLocks noGrp="1"/>
          </p:cNvSpPr>
          <p:nvPr>
            <p:ph type="body" sz="quarter" idx="15"/>
          </p:nvPr>
        </p:nvSpPr>
        <p:spPr>
          <a:xfrm>
            <a:off x="1522411" y="915292"/>
            <a:ext cx="9220201" cy="5028308"/>
          </a:xfrm>
        </p:spPr>
        <p:txBody>
          <a:bodyPr anchor="ctr" anchorCtr="0"/>
          <a:lstStyle>
            <a:lvl1pPr marL="0" indent="0">
              <a:lnSpc>
                <a:spcPts val="3800"/>
              </a:lnSpc>
              <a:spcBef>
                <a:spcPts val="0"/>
              </a:spcBef>
              <a:spcAft>
                <a:spcPts val="3800"/>
              </a:spcAft>
              <a:buNone/>
              <a:defRPr sz="2800">
                <a:latin typeface="Times New Roman" panose="02020603050405020304" pitchFamily="18" charset="0"/>
                <a:cs typeface="Times New Roman" panose="02020603050405020304" pitchFamily="18" charset="0"/>
              </a:defRPr>
            </a:lvl1pPr>
            <a:lvl2pPr marL="0" indent="0">
              <a:lnSpc>
                <a:spcPts val="2000"/>
              </a:lnSpc>
              <a:spcBef>
                <a:spcPts val="0"/>
              </a:spcBef>
              <a:buNone/>
              <a:defRPr sz="1400" b="1" i="0">
                <a:solidFill>
                  <a:srgbClr val="0050FF"/>
                </a:solidFill>
                <a:latin typeface="Montserrat Bold"/>
                <a:cs typeface="Montserrat Bold"/>
              </a:defRPr>
            </a:lvl2pPr>
            <a:lvl3pPr marL="0" indent="0">
              <a:lnSpc>
                <a:spcPts val="2000"/>
              </a:lnSpc>
              <a:spcBef>
                <a:spcPts val="0"/>
              </a:spcBef>
              <a:buNone/>
              <a:defRPr sz="1400" b="0" i="0">
                <a:solidFill>
                  <a:srgbClr val="0050FF"/>
                </a:solidFill>
                <a:latin typeface="Montserrat Medium Italic"/>
                <a:cs typeface="Montserrat Medium Italic"/>
              </a:defRPr>
            </a:lvl3pPr>
          </a:lstStyle>
          <a:p>
            <a:pPr lvl="0"/>
            <a:r>
              <a:rPr lang="en-US"/>
              <a:t>Click to edit Master text styles</a:t>
            </a:r>
          </a:p>
          <a:p>
            <a:pPr lvl="1"/>
            <a:r>
              <a:rPr lang="en-US"/>
              <a:t>Second level</a:t>
            </a:r>
          </a:p>
          <a:p>
            <a:pPr lvl="2"/>
            <a:r>
              <a:rPr lang="en-US"/>
              <a:t>Third level</a:t>
            </a:r>
          </a:p>
        </p:txBody>
      </p:sp>
      <p:sp>
        <p:nvSpPr>
          <p:cNvPr id="7" name="Date Placeholder 3">
            <a:extLst>
              <a:ext uri="{FF2B5EF4-FFF2-40B4-BE49-F238E27FC236}">
                <a16:creationId xmlns:a16="http://schemas.microsoft.com/office/drawing/2014/main" id="{5877A1CD-5E2A-49CC-A2D0-8D56DE0C3F4B}"/>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0079" y="1606540"/>
            <a:ext cx="10908665" cy="908060"/>
          </a:xfrm>
        </p:spPr>
        <p:txBody>
          <a:bodyPr/>
          <a:lstStyle>
            <a:lvl1pPr marL="0" indent="0">
              <a:buNone/>
              <a:defRPr/>
            </a:lvl1pPr>
          </a:lstStyle>
          <a:p>
            <a:pPr lvl="0"/>
            <a:r>
              <a:rPr lang="en-US"/>
              <a:t>Click to edit Master text styles</a:t>
            </a:r>
          </a:p>
          <a:p>
            <a:pPr lvl="1"/>
            <a:r>
              <a:rPr lang="en-US"/>
              <a:t>Second level</a:t>
            </a:r>
          </a:p>
        </p:txBody>
      </p:sp>
      <p:sp>
        <p:nvSpPr>
          <p:cNvPr id="8" name="Content Placeholder 7"/>
          <p:cNvSpPr>
            <a:spLocks noGrp="1"/>
          </p:cNvSpPr>
          <p:nvPr>
            <p:ph sz="quarter" idx="13" hasCustomPrompt="1"/>
          </p:nvPr>
        </p:nvSpPr>
        <p:spPr>
          <a:xfrm>
            <a:off x="319976" y="2743200"/>
            <a:ext cx="11548874" cy="3794760"/>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a:extLst>
              <a:ext uri="{FF2B5EF4-FFF2-40B4-BE49-F238E27FC236}">
                <a16:creationId xmlns:a16="http://schemas.microsoft.com/office/drawing/2014/main" id="{D0D645BC-591A-4548-B5B2-4885C1405965}"/>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938E9E5-06FC-7544-890C-4008D8E27229}" type="slidenum">
              <a:rPr lang="en-US" smtClean="0"/>
              <a:pPr/>
              <a:t>‹#›</a:t>
            </a:fld>
            <a:endParaRPr lang="en-US" dirty="0"/>
          </a:p>
        </p:txBody>
      </p:sp>
      <p:sp>
        <p:nvSpPr>
          <p:cNvPr id="6" name="Date Placeholder 3">
            <a:extLst>
              <a:ext uri="{FF2B5EF4-FFF2-40B4-BE49-F238E27FC236}">
                <a16:creationId xmlns:a16="http://schemas.microsoft.com/office/drawing/2014/main" id="{0D0EF352-0B67-45FB-AFBE-CA1D6E771EF3}"/>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300" b="0" i="0" spc="-150">
                <a:solidFill>
                  <a:schemeClr val="bg1"/>
                </a:solidFill>
                <a:latin typeface="Arial" panose="020B0604020202020204" pitchFamily="34" charset="0"/>
                <a:cs typeface="Arial" panose="020B0604020202020204" pitchFamily="34" charset="0"/>
              </a:defRPr>
            </a:lvl1pPr>
          </a:lstStyle>
          <a:p>
            <a:r>
              <a:rPr lang="en-GB" dirty="0"/>
              <a:t>Welcome</a:t>
            </a:r>
            <a:endParaRPr lang="en-US" dirty="0"/>
          </a:p>
        </p:txBody>
      </p:sp>
      <p:sp>
        <p:nvSpPr>
          <p:cNvPr id="3" name="Subtitle 2"/>
          <p:cNvSpPr>
            <a:spLocks noGrp="1"/>
          </p:cNvSpPr>
          <p:nvPr>
            <p:ph type="subTitle" idx="1" hasCustomPrompt="1"/>
          </p:nvPr>
        </p:nvSpPr>
        <p:spPr>
          <a:xfrm>
            <a:off x="0" y="2051241"/>
            <a:ext cx="678484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Arial" panose="020B0604020202020204" pitchFamily="34" charset="0"/>
                <a:cs typeface="Arial" panose="020B0604020202020204" pitchFamily="34" charset="0"/>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4990846" cy="676656"/>
          </a:xfrm>
        </p:spPr>
        <p:txBody>
          <a:bodyPr/>
          <a:lstStyle>
            <a:lvl1pPr marL="0" indent="0">
              <a:lnSpc>
                <a:spcPct val="100000"/>
              </a:lnSpc>
              <a:spcBef>
                <a:spcPts val="0"/>
              </a:spcBef>
              <a:buNone/>
              <a:defRPr sz="2200" b="0" i="0">
                <a:solidFill>
                  <a:srgbClr val="FFFFFF"/>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9248"/>
            <a:ext cx="3182112"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Arial" panose="020B0604020202020204" pitchFamily="34" charset="0"/>
                <a:cs typeface="Arial" panose="020B0604020202020204" pitchFamily="34" charset="0"/>
              </a:defRPr>
            </a:lvl1pPr>
          </a:lstStyle>
          <a:p>
            <a:pPr lvl="0"/>
            <a:r>
              <a:rPr lang="en-GB" dirty="0"/>
              <a:t>Text</a:t>
            </a:r>
            <a:endParaRPr lang="en-US" dirty="0"/>
          </a:p>
        </p:txBody>
      </p:sp>
      <p:sp>
        <p:nvSpPr>
          <p:cNvPr id="13" name="Text Placeholder 13"/>
          <p:cNvSpPr>
            <a:spLocks noGrp="1"/>
          </p:cNvSpPr>
          <p:nvPr>
            <p:ph type="body" sz="quarter" idx="15" hasCustomPrompt="1"/>
          </p:nvPr>
        </p:nvSpPr>
        <p:spPr>
          <a:xfrm>
            <a:off x="0" y="4207256"/>
            <a:ext cx="5678424"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Arial" panose="020B0604020202020204" pitchFamily="34" charset="0"/>
                <a:cs typeface="Arial" panose="020B0604020202020204" pitchFamily="34" charset="0"/>
              </a:defRPr>
            </a:lvl1pPr>
          </a:lstStyle>
          <a:p>
            <a:pPr lvl="0"/>
            <a:r>
              <a:rPr lang="en-GB" dirty="0"/>
              <a:t>Add text</a:t>
            </a:r>
            <a:endParaRPr lang="en-US" dirty="0"/>
          </a:p>
        </p:txBody>
      </p:sp>
      <p:sp>
        <p:nvSpPr>
          <p:cNvPr id="11" name="Date Placeholder 3">
            <a:extLst>
              <a:ext uri="{FF2B5EF4-FFF2-40B4-BE49-F238E27FC236}">
                <a16:creationId xmlns:a16="http://schemas.microsoft.com/office/drawing/2014/main" id="{EAAB2523-C809-4965-9CAF-FEE9D3EB0F65}"/>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8E9E5-06FC-7544-890C-4008D8E27229}" type="slidenum">
              <a:rPr lang="en-US" smtClean="0"/>
              <a:pPr/>
              <a:t>‹#›</a:t>
            </a:fld>
            <a:endParaRPr lang="en-US" dirty="0"/>
          </a:p>
        </p:txBody>
      </p:sp>
      <p:sp>
        <p:nvSpPr>
          <p:cNvPr id="5" name="Date Placeholder 3">
            <a:extLst>
              <a:ext uri="{FF2B5EF4-FFF2-40B4-BE49-F238E27FC236}">
                <a16:creationId xmlns:a16="http://schemas.microsoft.com/office/drawing/2014/main" id="{FE692327-F975-45FE-97ED-2B993A020FC1}"/>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Rectangle 17">
            <a:extLst>
              <a:ext uri="{FF2B5EF4-FFF2-40B4-BE49-F238E27FC236}">
                <a16:creationId xmlns:a16="http://schemas.microsoft.com/office/drawing/2014/main" id="{A30627CD-3591-4B85-8A58-14B975EF47FC}"/>
              </a:ext>
            </a:extLst>
          </p:cNvPr>
          <p:cNvSpPr>
            <a:spLocks noGrp="1" noChangeArrowheads="1"/>
          </p:cNvSpPr>
          <p:nvPr>
            <p:ph type="title"/>
          </p:nvPr>
        </p:nvSpPr>
        <p:spPr bwMode="auto">
          <a:xfrm>
            <a:off x="95227" y="71438"/>
            <a:ext cx="12093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ctr" anchorCtr="0" compatLnSpc="1">
            <a:prstTxWarp prst="textNoShape">
              <a:avLst/>
            </a:prstTxWarp>
          </a:bodyPr>
          <a:lstStyle/>
          <a:p>
            <a:pPr lvl="0"/>
            <a:r>
              <a:rPr lang="en-US" dirty="0"/>
              <a:t>Click to edit Master title style</a:t>
            </a:r>
            <a:endParaRPr lang="en-US" altLang="en-US" dirty="0"/>
          </a:p>
        </p:txBody>
      </p:sp>
    </p:spTree>
    <p:extLst>
      <p:ext uri="{BB962C8B-B14F-4D97-AF65-F5344CB8AC3E}">
        <p14:creationId xmlns:p14="http://schemas.microsoft.com/office/powerpoint/2010/main" val="143262979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298"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48256"/>
            <a:ext cx="7132320" cy="978408"/>
          </a:xfrm>
          <a:solidFill>
            <a:schemeClr val="tx2"/>
          </a:solidFill>
        </p:spPr>
        <p:txBody>
          <a:bodyPr rIns="274320" anchor="ctr" anchorCtr="0"/>
          <a:lstStyle>
            <a:lvl1pPr marL="0" indent="0" algn="r">
              <a:lnSpc>
                <a:spcPct val="100000"/>
              </a:lnSpc>
              <a:spcBef>
                <a:spcPts val="0"/>
              </a:spcBef>
              <a:buNone/>
              <a:defRPr sz="5298" b="0" i="0" spc="-150">
                <a:solidFill>
                  <a:schemeClr val="bg1"/>
                </a:solidFill>
                <a:latin typeface="Montserrat Light"/>
                <a:cs typeface="Montserrat Light"/>
              </a:defRPr>
            </a:lvl1pPr>
            <a:lvl2pPr marL="609246" indent="0" algn="ctr">
              <a:buNone/>
              <a:defRPr>
                <a:solidFill>
                  <a:schemeClr val="tx1">
                    <a:tint val="75000"/>
                  </a:schemeClr>
                </a:solidFill>
              </a:defRPr>
            </a:lvl2pPr>
            <a:lvl3pPr marL="1218493" indent="0" algn="ctr">
              <a:buNone/>
              <a:defRPr>
                <a:solidFill>
                  <a:schemeClr val="tx1">
                    <a:tint val="75000"/>
                  </a:schemeClr>
                </a:solidFill>
              </a:defRPr>
            </a:lvl3pPr>
            <a:lvl4pPr marL="1827740" indent="0" algn="ctr">
              <a:buNone/>
              <a:defRPr>
                <a:solidFill>
                  <a:schemeClr val="tx1">
                    <a:tint val="75000"/>
                  </a:schemeClr>
                </a:solidFill>
              </a:defRPr>
            </a:lvl4pPr>
            <a:lvl5pPr marL="2436986" indent="0" algn="ctr">
              <a:buNone/>
              <a:defRPr>
                <a:solidFill>
                  <a:schemeClr val="tx1">
                    <a:tint val="75000"/>
                  </a:schemeClr>
                </a:solidFill>
              </a:defRPr>
            </a:lvl5pPr>
            <a:lvl6pPr marL="3046233" indent="0" algn="ctr">
              <a:buNone/>
              <a:defRPr>
                <a:solidFill>
                  <a:schemeClr val="tx1">
                    <a:tint val="75000"/>
                  </a:schemeClr>
                </a:solidFill>
              </a:defRPr>
            </a:lvl6pPr>
            <a:lvl7pPr marL="3655479" indent="0" algn="ctr">
              <a:buNone/>
              <a:defRPr>
                <a:solidFill>
                  <a:schemeClr val="tx1">
                    <a:tint val="75000"/>
                  </a:schemeClr>
                </a:solidFill>
              </a:defRPr>
            </a:lvl7pPr>
            <a:lvl8pPr marL="4264725" indent="0" algn="ctr">
              <a:buNone/>
              <a:defRPr>
                <a:solidFill>
                  <a:schemeClr val="tx1">
                    <a:tint val="75000"/>
                  </a:schemeClr>
                </a:solidFill>
              </a:defRPr>
            </a:lvl8pPr>
            <a:lvl9pPr marL="4873971" indent="0" algn="ctr">
              <a:buNone/>
              <a:defRPr>
                <a:solidFill>
                  <a:schemeClr val="tx1">
                    <a:tint val="75000"/>
                  </a:schemeClr>
                </a:solidFill>
              </a:defRPr>
            </a:lvl9pPr>
          </a:lstStyle>
          <a:p>
            <a:r>
              <a:rPr lang="en-GB" dirty="0"/>
              <a:t>Company</a:t>
            </a:r>
            <a:endParaRPr lang="en-US" dirty="0"/>
          </a:p>
        </p:txBody>
      </p:sp>
    </p:spTree>
    <p:extLst>
      <p:ext uri="{BB962C8B-B14F-4D97-AF65-F5344CB8AC3E}">
        <p14:creationId xmlns:p14="http://schemas.microsoft.com/office/powerpoint/2010/main" val="879470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298"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0241"/>
            <a:ext cx="6464808" cy="978408"/>
          </a:xfrm>
          <a:solidFill>
            <a:schemeClr val="tx2"/>
          </a:solidFill>
        </p:spPr>
        <p:txBody>
          <a:bodyPr rIns="274320" anchor="ctr" anchorCtr="0"/>
          <a:lstStyle>
            <a:lvl1pPr marL="0" indent="0" algn="r">
              <a:lnSpc>
                <a:spcPct val="100000"/>
              </a:lnSpc>
              <a:spcBef>
                <a:spcPts val="0"/>
              </a:spcBef>
              <a:buNone/>
              <a:defRPr sz="5298" b="0" i="0" spc="-150">
                <a:solidFill>
                  <a:schemeClr val="bg1"/>
                </a:solidFill>
                <a:latin typeface="Montserrat Light"/>
                <a:cs typeface="Montserrat Light"/>
              </a:defRPr>
            </a:lvl1pPr>
            <a:lvl2pPr marL="609246" indent="0" algn="ctr">
              <a:buNone/>
              <a:defRPr>
                <a:solidFill>
                  <a:schemeClr val="tx1">
                    <a:tint val="75000"/>
                  </a:schemeClr>
                </a:solidFill>
              </a:defRPr>
            </a:lvl2pPr>
            <a:lvl3pPr marL="1218493" indent="0" algn="ctr">
              <a:buNone/>
              <a:defRPr>
                <a:solidFill>
                  <a:schemeClr val="tx1">
                    <a:tint val="75000"/>
                  </a:schemeClr>
                </a:solidFill>
              </a:defRPr>
            </a:lvl3pPr>
            <a:lvl4pPr marL="1827740" indent="0" algn="ctr">
              <a:buNone/>
              <a:defRPr>
                <a:solidFill>
                  <a:schemeClr val="tx1">
                    <a:tint val="75000"/>
                  </a:schemeClr>
                </a:solidFill>
              </a:defRPr>
            </a:lvl4pPr>
            <a:lvl5pPr marL="2436986" indent="0" algn="ctr">
              <a:buNone/>
              <a:defRPr>
                <a:solidFill>
                  <a:schemeClr val="tx1">
                    <a:tint val="75000"/>
                  </a:schemeClr>
                </a:solidFill>
              </a:defRPr>
            </a:lvl5pPr>
            <a:lvl6pPr marL="3046233" indent="0" algn="ctr">
              <a:buNone/>
              <a:defRPr>
                <a:solidFill>
                  <a:schemeClr val="tx1">
                    <a:tint val="75000"/>
                  </a:schemeClr>
                </a:solidFill>
              </a:defRPr>
            </a:lvl6pPr>
            <a:lvl7pPr marL="3655479" indent="0" algn="ctr">
              <a:buNone/>
              <a:defRPr>
                <a:solidFill>
                  <a:schemeClr val="tx1">
                    <a:tint val="75000"/>
                  </a:schemeClr>
                </a:solidFill>
              </a:defRPr>
            </a:lvl7pPr>
            <a:lvl8pPr marL="4264725" indent="0" algn="ctr">
              <a:buNone/>
              <a:defRPr>
                <a:solidFill>
                  <a:schemeClr val="tx1">
                    <a:tint val="75000"/>
                  </a:schemeClr>
                </a:solidFill>
              </a:defRPr>
            </a:lvl8pPr>
            <a:lvl9pPr marL="4873971"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1682496" cy="676656"/>
          </a:xfrm>
        </p:spPr>
        <p:txBody>
          <a:bodyPr/>
          <a:lstStyle>
            <a:lvl1pPr marL="0" indent="0">
              <a:lnSpc>
                <a:spcPts val="1300"/>
              </a:lnSpc>
              <a:spcBef>
                <a:spcPts val="0"/>
              </a:spcBef>
              <a:buNone/>
              <a:defRPr sz="9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7248"/>
            <a:ext cx="5386388" cy="978408"/>
          </a:xfrm>
          <a:solidFill>
            <a:schemeClr val="tx2"/>
          </a:solidFill>
        </p:spPr>
        <p:txBody>
          <a:bodyPr rIns="274320" anchor="ctr" anchorCtr="0"/>
          <a:lstStyle>
            <a:lvl1pPr marL="0" indent="0" algn="r">
              <a:lnSpc>
                <a:spcPct val="100000"/>
              </a:lnSpc>
              <a:spcBef>
                <a:spcPts val="0"/>
              </a:spcBef>
              <a:buNone/>
              <a:defRPr sz="5298" b="0" i="0" spc="-150">
                <a:solidFill>
                  <a:srgbClr val="FFFFFF"/>
                </a:solidFill>
                <a:latin typeface="Montserrat Light"/>
                <a:cs typeface="Montserrat Light"/>
              </a:defRPr>
            </a:lvl1pPr>
          </a:lstStyle>
          <a:p>
            <a:pPr lvl="0"/>
            <a:r>
              <a:rPr lang="en-GB" dirty="0"/>
              <a:t>Add text</a:t>
            </a:r>
            <a:endParaRPr lang="en-US" dirty="0"/>
          </a:p>
        </p:txBody>
      </p:sp>
      <p:sp>
        <p:nvSpPr>
          <p:cNvPr id="13" name="Text Placeholder 12"/>
          <p:cNvSpPr>
            <a:spLocks noGrp="1"/>
          </p:cNvSpPr>
          <p:nvPr>
            <p:ph type="body" sz="quarter" idx="15"/>
          </p:nvPr>
        </p:nvSpPr>
        <p:spPr>
          <a:xfrm>
            <a:off x="2462213" y="5506722"/>
            <a:ext cx="1682496" cy="676275"/>
          </a:xfrm>
        </p:spPr>
        <p:txBody>
          <a:bodyPr/>
          <a:lstStyle>
            <a:lvl1pPr marL="0" indent="0">
              <a:lnSpc>
                <a:spcPts val="1300"/>
              </a:lnSpc>
              <a:spcBef>
                <a:spcPts val="0"/>
              </a:spcBef>
              <a:buNone/>
              <a:defRPr sz="900" b="0" i="0">
                <a:solidFill>
                  <a:schemeClr val="bg1"/>
                </a:solidFill>
                <a:latin typeface="Montserrat Medium"/>
                <a:cs typeface="Montserrat Medium"/>
              </a:defRPr>
            </a:lvl1pPr>
            <a:lvl2pPr marL="0" indent="0">
              <a:lnSpc>
                <a:spcPts val="1300"/>
              </a:lnSpc>
              <a:spcBef>
                <a:spcPts val="0"/>
              </a:spcBef>
              <a:buNone/>
              <a:defRPr sz="900" b="0" i="1">
                <a:solidFill>
                  <a:schemeClr val="bg1"/>
                </a:solidFill>
                <a:latin typeface="Montserrat Italic"/>
                <a:cs typeface="Montserrat Italic"/>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298"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1241"/>
            <a:ext cx="6784848" cy="978408"/>
          </a:xfrm>
          <a:solidFill>
            <a:schemeClr val="tx2"/>
          </a:solidFill>
        </p:spPr>
        <p:txBody>
          <a:bodyPr rIns="274320" anchor="ctr" anchorCtr="0"/>
          <a:lstStyle>
            <a:lvl1pPr marL="0" indent="0" algn="r">
              <a:lnSpc>
                <a:spcPct val="100000"/>
              </a:lnSpc>
              <a:spcBef>
                <a:spcPts val="0"/>
              </a:spcBef>
              <a:buNone/>
              <a:defRPr sz="5298" b="0" i="0" spc="-150">
                <a:solidFill>
                  <a:schemeClr val="bg1"/>
                </a:solidFill>
                <a:latin typeface="Montserrat Light"/>
                <a:cs typeface="Montserrat Light"/>
              </a:defRPr>
            </a:lvl1pPr>
            <a:lvl2pPr marL="609246" indent="0" algn="ctr">
              <a:buNone/>
              <a:defRPr>
                <a:solidFill>
                  <a:schemeClr val="tx1">
                    <a:tint val="75000"/>
                  </a:schemeClr>
                </a:solidFill>
              </a:defRPr>
            </a:lvl2pPr>
            <a:lvl3pPr marL="1218493" indent="0" algn="ctr">
              <a:buNone/>
              <a:defRPr>
                <a:solidFill>
                  <a:schemeClr val="tx1">
                    <a:tint val="75000"/>
                  </a:schemeClr>
                </a:solidFill>
              </a:defRPr>
            </a:lvl3pPr>
            <a:lvl4pPr marL="1827740" indent="0" algn="ctr">
              <a:buNone/>
              <a:defRPr>
                <a:solidFill>
                  <a:schemeClr val="tx1">
                    <a:tint val="75000"/>
                  </a:schemeClr>
                </a:solidFill>
              </a:defRPr>
            </a:lvl4pPr>
            <a:lvl5pPr marL="2436986" indent="0" algn="ctr">
              <a:buNone/>
              <a:defRPr>
                <a:solidFill>
                  <a:schemeClr val="tx1">
                    <a:tint val="75000"/>
                  </a:schemeClr>
                </a:solidFill>
              </a:defRPr>
            </a:lvl5pPr>
            <a:lvl6pPr marL="3046233" indent="0" algn="ctr">
              <a:buNone/>
              <a:defRPr>
                <a:solidFill>
                  <a:schemeClr val="tx1">
                    <a:tint val="75000"/>
                  </a:schemeClr>
                </a:solidFill>
              </a:defRPr>
            </a:lvl6pPr>
            <a:lvl7pPr marL="3655479" indent="0" algn="ctr">
              <a:buNone/>
              <a:defRPr>
                <a:solidFill>
                  <a:schemeClr val="tx1">
                    <a:tint val="75000"/>
                  </a:schemeClr>
                </a:solidFill>
              </a:defRPr>
            </a:lvl7pPr>
            <a:lvl8pPr marL="4264725" indent="0" algn="ctr">
              <a:buNone/>
              <a:defRPr>
                <a:solidFill>
                  <a:schemeClr val="tx1">
                    <a:tint val="75000"/>
                  </a:schemeClr>
                </a:solidFill>
              </a:defRPr>
            </a:lvl8pPr>
            <a:lvl9pPr marL="4873971"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4990846" cy="676656"/>
          </a:xfrm>
        </p:spPr>
        <p:txBody>
          <a:bodyPr/>
          <a:lstStyle>
            <a:lvl1pPr marL="0" indent="0">
              <a:lnSpc>
                <a:spcPct val="100000"/>
              </a:lnSpc>
              <a:spcBef>
                <a:spcPts val="0"/>
              </a:spcBef>
              <a:buNone/>
              <a:defRPr sz="2199"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1" y="3129248"/>
            <a:ext cx="3182112" cy="978408"/>
          </a:xfrm>
          <a:solidFill>
            <a:schemeClr val="tx2"/>
          </a:solidFill>
        </p:spPr>
        <p:txBody>
          <a:bodyPr rIns="274320" anchor="ctr" anchorCtr="0"/>
          <a:lstStyle>
            <a:lvl1pPr marL="0" indent="0" algn="r">
              <a:lnSpc>
                <a:spcPct val="100000"/>
              </a:lnSpc>
              <a:spcBef>
                <a:spcPts val="0"/>
              </a:spcBef>
              <a:buNone/>
              <a:defRPr sz="5298" b="0" i="0" spc="-150">
                <a:solidFill>
                  <a:srgbClr val="FFFFFF"/>
                </a:solidFill>
                <a:latin typeface="Montserrat Light"/>
                <a:cs typeface="Montserrat Light"/>
              </a:defRPr>
            </a:lvl1pPr>
          </a:lstStyle>
          <a:p>
            <a:pPr lvl="0"/>
            <a:r>
              <a:rPr lang="en-GB" dirty="0"/>
              <a:t>Text</a:t>
            </a:r>
            <a:endParaRPr lang="en-US" dirty="0"/>
          </a:p>
        </p:txBody>
      </p:sp>
      <p:sp>
        <p:nvSpPr>
          <p:cNvPr id="13" name="Text Placeholder 13"/>
          <p:cNvSpPr>
            <a:spLocks noGrp="1"/>
          </p:cNvSpPr>
          <p:nvPr>
            <p:ph type="body" sz="quarter" idx="15" hasCustomPrompt="1"/>
          </p:nvPr>
        </p:nvSpPr>
        <p:spPr>
          <a:xfrm>
            <a:off x="0" y="4207256"/>
            <a:ext cx="5678424" cy="978408"/>
          </a:xfrm>
          <a:solidFill>
            <a:schemeClr val="tx2"/>
          </a:solidFill>
        </p:spPr>
        <p:txBody>
          <a:bodyPr rIns="274320" anchor="ctr" anchorCtr="0"/>
          <a:lstStyle>
            <a:lvl1pPr marL="0" indent="0" algn="r">
              <a:lnSpc>
                <a:spcPct val="100000"/>
              </a:lnSpc>
              <a:spcBef>
                <a:spcPts val="0"/>
              </a:spcBef>
              <a:buNone/>
              <a:defRPr sz="5298" b="0" i="0" spc="-150">
                <a:solidFill>
                  <a:srgbClr val="FFFFFF"/>
                </a:solidFill>
                <a:latin typeface="Montserrat Light"/>
                <a:cs typeface="Montserrat Light"/>
              </a:defRPr>
            </a:lvl1pPr>
          </a:lstStyle>
          <a:p>
            <a:pPr lvl="0"/>
            <a:r>
              <a:rPr lang="en-GB" dirty="0"/>
              <a:t>Add text</a:t>
            </a:r>
            <a:endParaRPr lang="en-US" dirty="0"/>
          </a:p>
        </p:txBody>
      </p:sp>
    </p:spTree>
    <p:extLst>
      <p:ext uri="{BB962C8B-B14F-4D97-AF65-F5344CB8AC3E}">
        <p14:creationId xmlns:p14="http://schemas.microsoft.com/office/powerpoint/2010/main" val="1753406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7" name="Picture Placeholder 6"/>
          <p:cNvSpPr>
            <a:spLocks noGrp="1"/>
          </p:cNvSpPr>
          <p:nvPr>
            <p:ph type="pic" sz="quarter" idx="10"/>
          </p:nvPr>
        </p:nvSpPr>
        <p:spPr>
          <a:xfrm>
            <a:off x="0" y="0"/>
            <a:ext cx="12220577" cy="685800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bg1"/>
          </a:solidFill>
        </p:spPr>
        <p:txBody>
          <a:bodyPr rIns="274320" anchor="ctr" anchorCtr="0"/>
          <a:lstStyle>
            <a:lvl1pPr algn="r">
              <a:lnSpc>
                <a:spcPct val="100000"/>
              </a:lnSpc>
              <a:spcBef>
                <a:spcPts val="0"/>
              </a:spcBef>
              <a:defRPr sz="5298" b="0" i="0" spc="-150">
                <a:solidFill>
                  <a:schemeClr val="tx2"/>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0241"/>
            <a:ext cx="7140429" cy="978408"/>
          </a:xfrm>
          <a:solidFill>
            <a:schemeClr val="bg1"/>
          </a:solidFill>
        </p:spPr>
        <p:txBody>
          <a:bodyPr rIns="274320" anchor="ctr" anchorCtr="0"/>
          <a:lstStyle>
            <a:lvl1pPr marL="0" indent="0" algn="r">
              <a:lnSpc>
                <a:spcPct val="100000"/>
              </a:lnSpc>
              <a:spcBef>
                <a:spcPts val="0"/>
              </a:spcBef>
              <a:buNone/>
              <a:defRPr sz="5298" b="0" i="0" spc="-150">
                <a:solidFill>
                  <a:schemeClr val="tx2"/>
                </a:solidFill>
                <a:latin typeface="Montserrat Light"/>
                <a:cs typeface="Montserrat Light"/>
              </a:defRPr>
            </a:lvl1pPr>
            <a:lvl2pPr marL="609246" indent="0" algn="ctr">
              <a:buNone/>
              <a:defRPr>
                <a:solidFill>
                  <a:schemeClr val="tx1">
                    <a:tint val="75000"/>
                  </a:schemeClr>
                </a:solidFill>
              </a:defRPr>
            </a:lvl2pPr>
            <a:lvl3pPr marL="1218493" indent="0" algn="ctr">
              <a:buNone/>
              <a:defRPr>
                <a:solidFill>
                  <a:schemeClr val="tx1">
                    <a:tint val="75000"/>
                  </a:schemeClr>
                </a:solidFill>
              </a:defRPr>
            </a:lvl3pPr>
            <a:lvl4pPr marL="1827740" indent="0" algn="ctr">
              <a:buNone/>
              <a:defRPr>
                <a:solidFill>
                  <a:schemeClr val="tx1">
                    <a:tint val="75000"/>
                  </a:schemeClr>
                </a:solidFill>
              </a:defRPr>
            </a:lvl4pPr>
            <a:lvl5pPr marL="2436986" indent="0" algn="ctr">
              <a:buNone/>
              <a:defRPr>
                <a:solidFill>
                  <a:schemeClr val="tx1">
                    <a:tint val="75000"/>
                  </a:schemeClr>
                </a:solidFill>
              </a:defRPr>
            </a:lvl5pPr>
            <a:lvl6pPr marL="3046233" indent="0" algn="ctr">
              <a:buNone/>
              <a:defRPr>
                <a:solidFill>
                  <a:schemeClr val="tx1">
                    <a:tint val="75000"/>
                  </a:schemeClr>
                </a:solidFill>
              </a:defRPr>
            </a:lvl6pPr>
            <a:lvl7pPr marL="3655479" indent="0" algn="ctr">
              <a:buNone/>
              <a:defRPr>
                <a:solidFill>
                  <a:schemeClr val="tx1">
                    <a:tint val="75000"/>
                  </a:schemeClr>
                </a:solidFill>
              </a:defRPr>
            </a:lvl7pPr>
            <a:lvl8pPr marL="4264725" indent="0" algn="ctr">
              <a:buNone/>
              <a:defRPr>
                <a:solidFill>
                  <a:schemeClr val="tx1">
                    <a:tint val="75000"/>
                  </a:schemeClr>
                </a:solidFill>
              </a:defRPr>
            </a:lvl8pPr>
            <a:lvl9pPr marL="4873971"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1682496" cy="676656"/>
          </a:xfrm>
        </p:spPr>
        <p:txBody>
          <a:bodyPr/>
          <a:lstStyle>
            <a:lvl1pPr marL="0" indent="0">
              <a:lnSpc>
                <a:spcPts val="1300"/>
              </a:lnSpc>
              <a:spcBef>
                <a:spcPts val="0"/>
              </a:spcBef>
              <a:buNone/>
              <a:defRPr sz="9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9"/>
          <p:cNvSpPr>
            <a:spLocks noGrp="1"/>
          </p:cNvSpPr>
          <p:nvPr>
            <p:ph type="body" sz="quarter" idx="14"/>
          </p:nvPr>
        </p:nvSpPr>
        <p:spPr>
          <a:xfrm>
            <a:off x="646366" y="3414889"/>
            <a:ext cx="4990846" cy="676656"/>
          </a:xfrm>
        </p:spPr>
        <p:txBody>
          <a:bodyPr/>
          <a:lstStyle>
            <a:lvl1pPr marL="0" indent="0">
              <a:lnSpc>
                <a:spcPct val="100000"/>
              </a:lnSpc>
              <a:spcBef>
                <a:spcPts val="0"/>
              </a:spcBef>
              <a:buNone/>
              <a:defRPr sz="2199"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2" name="Text Placeholder 12"/>
          <p:cNvSpPr>
            <a:spLocks noGrp="1"/>
          </p:cNvSpPr>
          <p:nvPr>
            <p:ph type="body" sz="quarter" idx="15"/>
          </p:nvPr>
        </p:nvSpPr>
        <p:spPr>
          <a:xfrm>
            <a:off x="2462213" y="5506722"/>
            <a:ext cx="1682496" cy="676275"/>
          </a:xfrm>
        </p:spPr>
        <p:txBody>
          <a:bodyPr/>
          <a:lstStyle>
            <a:lvl1pPr marL="0" indent="0">
              <a:lnSpc>
                <a:spcPts val="1300"/>
              </a:lnSpc>
              <a:spcBef>
                <a:spcPts val="0"/>
              </a:spcBef>
              <a:buNone/>
              <a:defRPr sz="900" b="0" i="0">
                <a:solidFill>
                  <a:schemeClr val="bg1"/>
                </a:solidFill>
                <a:latin typeface="Montserrat Medium"/>
                <a:cs typeface="Montserrat Medium"/>
              </a:defRPr>
            </a:lvl1pPr>
            <a:lvl2pPr marL="0" indent="0">
              <a:lnSpc>
                <a:spcPts val="1300"/>
              </a:lnSpc>
              <a:spcBef>
                <a:spcPts val="0"/>
              </a:spcBef>
              <a:buNone/>
              <a:defRPr sz="900" b="0" i="1">
                <a:solidFill>
                  <a:schemeClr val="bg1"/>
                </a:solidFill>
                <a:latin typeface="Montserrat Italic"/>
                <a:cs typeface="Montserrat Italic"/>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8133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lnSpc>
                <a:spcPts val="2399"/>
              </a:lnSpc>
              <a:defRPr/>
            </a:lvl3pPr>
            <a:lvl4pPr>
              <a:lnSpc>
                <a:spcPts val="2399"/>
              </a:lnSpc>
              <a:defRPr/>
            </a:lvl4pPr>
            <a:lvl5pPr>
              <a:lnSpc>
                <a:spcPts val="2399"/>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626100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Larg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1" y="775584"/>
            <a:ext cx="7587931" cy="2596972"/>
          </a:xfrm>
        </p:spPr>
        <p:txBody>
          <a:bodyPr/>
          <a:lstStyle>
            <a:lvl1pPr>
              <a:lnSpc>
                <a:spcPts val="6198"/>
              </a:lnSpc>
              <a:defRPr sz="5398" b="0" i="0" spc="-270">
                <a:latin typeface="Montserrat ExtraLight"/>
                <a:cs typeface="Montserrat ExtraLight"/>
              </a:defRPr>
            </a:lvl1pPr>
          </a:lstStyle>
          <a:p>
            <a:r>
              <a:rPr lang="en-US"/>
              <a:t>Click to edit Master title style</a:t>
            </a:r>
            <a:endParaRPr lang="en-US" dirty="0"/>
          </a:p>
        </p:txBody>
      </p:sp>
      <p:sp>
        <p:nvSpPr>
          <p:cNvPr id="3" name="Content Placeholder 2"/>
          <p:cNvSpPr>
            <a:spLocks noGrp="1"/>
          </p:cNvSpPr>
          <p:nvPr>
            <p:ph idx="1"/>
          </p:nvPr>
        </p:nvSpPr>
        <p:spPr>
          <a:xfrm>
            <a:off x="640080" y="3581400"/>
            <a:ext cx="6373368" cy="2513990"/>
          </a:xfrm>
        </p:spPr>
        <p:txBody>
          <a:bodyPr/>
          <a:lstStyle>
            <a:lvl1pPr marL="0" indent="0">
              <a:buNone/>
              <a:defRPr/>
            </a:lvl1pPr>
            <a:lvl3pPr>
              <a:lnSpc>
                <a:spcPts val="2399"/>
              </a:lnSpc>
              <a:defRPr/>
            </a:lvl3pPr>
            <a:lvl4pPr>
              <a:lnSpc>
                <a:spcPts val="2399"/>
              </a:lnSpc>
              <a:defRPr/>
            </a:lvl4pPr>
            <a:lvl5pPr>
              <a:lnSpc>
                <a:spcPts val="2399"/>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2126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hart or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0082" y="533400"/>
            <a:ext cx="5907024" cy="872594"/>
          </a:xfrm>
        </p:spPr>
        <p:txBody>
          <a:bodyPr/>
          <a:lstStyle/>
          <a:p>
            <a:r>
              <a:rPr lang="en-US"/>
              <a:t>Click to edit Master title style</a:t>
            </a:r>
            <a:endParaRPr lang="en-US" dirty="0"/>
          </a:p>
        </p:txBody>
      </p:sp>
      <p:sp>
        <p:nvSpPr>
          <p:cNvPr id="3" name="Content Placeholder 2"/>
          <p:cNvSpPr>
            <a:spLocks noGrp="1"/>
          </p:cNvSpPr>
          <p:nvPr>
            <p:ph idx="1"/>
          </p:nvPr>
        </p:nvSpPr>
        <p:spPr>
          <a:xfrm>
            <a:off x="640081" y="1606540"/>
            <a:ext cx="5907024" cy="448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7" name="Content Placeholder 2"/>
          <p:cNvSpPr>
            <a:spLocks noGrp="1"/>
          </p:cNvSpPr>
          <p:nvPr>
            <p:ph idx="13" hasCustomPrompt="1"/>
          </p:nvPr>
        </p:nvSpPr>
        <p:spPr>
          <a:xfrm>
            <a:off x="7004305" y="329184"/>
            <a:ext cx="4864608" cy="6190488"/>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3845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0" y="0"/>
            <a:ext cx="12220577" cy="6858000"/>
          </a:xfrm>
        </p:spPr>
        <p:txBody>
          <a:bodyPr/>
          <a:lstStyle/>
          <a:p>
            <a:r>
              <a:rPr lang="en-US" dirty="0"/>
              <a:t>Click icon to add picture</a:t>
            </a:r>
          </a:p>
        </p:txBody>
      </p:sp>
      <p:sp>
        <p:nvSpPr>
          <p:cNvPr id="2" name="Title 1"/>
          <p:cNvSpPr>
            <a:spLocks noGrp="1"/>
          </p:cNvSpPr>
          <p:nvPr>
            <p:ph type="title" hasCustomPrompt="1"/>
          </p:nvPr>
        </p:nvSpPr>
        <p:spPr>
          <a:xfrm>
            <a:off x="1" y="2048256"/>
            <a:ext cx="5588845" cy="978408"/>
          </a:xfrm>
          <a:solidFill>
            <a:schemeClr val="bg1"/>
          </a:solidFill>
        </p:spPr>
        <p:txBody>
          <a:bodyPr rIns="274320" anchor="ctr" anchorCtr="0"/>
          <a:lstStyle>
            <a:lvl1pPr algn="r">
              <a:lnSpc>
                <a:spcPct val="100000"/>
              </a:lnSpc>
              <a:spcBef>
                <a:spcPts val="0"/>
              </a:spcBef>
              <a:defRPr sz="5298" b="0" i="0" cap="none" spc="-150">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bg1"/>
          </a:solidFill>
        </p:spPr>
        <p:txBody>
          <a:bodyPr rIns="274320" anchor="ctr" anchorCtr="0"/>
          <a:lstStyle>
            <a:lvl1pPr marL="0" indent="0" algn="r">
              <a:lnSpc>
                <a:spcPct val="100000"/>
              </a:lnSpc>
              <a:spcBef>
                <a:spcPts val="0"/>
              </a:spcBef>
              <a:buNone/>
              <a:defRPr sz="5298" b="0" i="0" cap="none" spc="-150">
                <a:solidFill>
                  <a:schemeClr val="tx2"/>
                </a:solidFill>
                <a:latin typeface="Montserrat Light"/>
                <a:cs typeface="Montserrat Light"/>
              </a:defRPr>
            </a:lvl1pPr>
            <a:lvl2pPr marL="609246" indent="0">
              <a:buNone/>
              <a:defRPr sz="2399">
                <a:solidFill>
                  <a:schemeClr val="tx1">
                    <a:tint val="75000"/>
                  </a:schemeClr>
                </a:solidFill>
              </a:defRPr>
            </a:lvl2pPr>
            <a:lvl3pPr marL="1218493" indent="0">
              <a:buNone/>
              <a:defRPr sz="2199">
                <a:solidFill>
                  <a:schemeClr val="tx1">
                    <a:tint val="75000"/>
                  </a:schemeClr>
                </a:solidFill>
              </a:defRPr>
            </a:lvl3pPr>
            <a:lvl4pPr marL="1827740" indent="0">
              <a:buNone/>
              <a:defRPr sz="1799">
                <a:solidFill>
                  <a:schemeClr val="tx1">
                    <a:tint val="75000"/>
                  </a:schemeClr>
                </a:solidFill>
              </a:defRPr>
            </a:lvl4pPr>
            <a:lvl5pPr marL="2436986" indent="0">
              <a:buNone/>
              <a:defRPr sz="1799">
                <a:solidFill>
                  <a:schemeClr val="tx1">
                    <a:tint val="75000"/>
                  </a:schemeClr>
                </a:solidFill>
              </a:defRPr>
            </a:lvl5pPr>
            <a:lvl6pPr marL="3046233" indent="0">
              <a:buNone/>
              <a:defRPr sz="1799">
                <a:solidFill>
                  <a:schemeClr val="tx1">
                    <a:tint val="75000"/>
                  </a:schemeClr>
                </a:solidFill>
              </a:defRPr>
            </a:lvl6pPr>
            <a:lvl7pPr marL="3655479" indent="0">
              <a:buNone/>
              <a:defRPr sz="1799">
                <a:solidFill>
                  <a:schemeClr val="tx1">
                    <a:tint val="75000"/>
                  </a:schemeClr>
                </a:solidFill>
              </a:defRPr>
            </a:lvl7pPr>
            <a:lvl8pPr marL="4264725" indent="0">
              <a:buNone/>
              <a:defRPr sz="1799">
                <a:solidFill>
                  <a:schemeClr val="tx1">
                    <a:tint val="75000"/>
                  </a:schemeClr>
                </a:solidFill>
              </a:defRPr>
            </a:lvl8pPr>
            <a:lvl9pPr marL="4873971" indent="0">
              <a:buNone/>
              <a:defRPr sz="1799">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19344" cy="978408"/>
          </a:xfrm>
          <a:solidFill>
            <a:schemeClr val="bg1"/>
          </a:solidFill>
        </p:spPr>
        <p:txBody>
          <a:bodyPr rIns="274320" anchor="ctr" anchorCtr="0"/>
          <a:lstStyle>
            <a:lvl1pPr marL="0" indent="0" algn="r">
              <a:lnSpc>
                <a:spcPct val="100000"/>
              </a:lnSpc>
              <a:spcBef>
                <a:spcPts val="0"/>
              </a:spcBef>
              <a:buNone/>
              <a:defRPr sz="5298" b="0" i="0" spc="-150">
                <a:solidFill>
                  <a:srgbClr val="0050FF"/>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471683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sp>
        <p:nvSpPr>
          <p:cNvPr id="17" name="Picture Placeholder 6"/>
          <p:cNvSpPr>
            <a:spLocks noGrp="1"/>
          </p:cNvSpPr>
          <p:nvPr>
            <p:ph type="pic" sz="quarter" idx="10"/>
          </p:nvPr>
        </p:nvSpPr>
        <p:spPr>
          <a:xfrm>
            <a:off x="-1" y="0"/>
            <a:ext cx="12220577" cy="6858000"/>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bg1"/>
          </a:solidFill>
        </p:spPr>
        <p:txBody>
          <a:bodyPr rIns="274320" anchor="ctr" anchorCtr="0"/>
          <a:lstStyle>
            <a:lvl1pPr algn="r">
              <a:lnSpc>
                <a:spcPct val="100000"/>
              </a:lnSpc>
              <a:spcBef>
                <a:spcPts val="0"/>
              </a:spcBef>
              <a:defRPr sz="5300" b="0" i="0" spc="-150">
                <a:solidFill>
                  <a:schemeClr val="tx2"/>
                </a:solidFill>
                <a:latin typeface="Arial" panose="020B0604020202020204" pitchFamily="34" charset="0"/>
                <a:cs typeface="Arial" panose="020B0604020202020204" pitchFamily="34" charset="0"/>
              </a:defRPr>
            </a:lvl1pPr>
          </a:lstStyle>
          <a:p>
            <a:r>
              <a:rPr lang="en-GB" dirty="0"/>
              <a:t>Welcome</a:t>
            </a:r>
            <a:endParaRPr lang="en-US" dirty="0"/>
          </a:p>
        </p:txBody>
      </p:sp>
      <p:sp>
        <p:nvSpPr>
          <p:cNvPr id="3" name="Subtitle 2"/>
          <p:cNvSpPr>
            <a:spLocks noGrp="1"/>
          </p:cNvSpPr>
          <p:nvPr>
            <p:ph type="subTitle" idx="1" hasCustomPrompt="1"/>
          </p:nvPr>
        </p:nvSpPr>
        <p:spPr>
          <a:xfrm>
            <a:off x="-1" y="2050241"/>
            <a:ext cx="7140429" cy="978408"/>
          </a:xfrm>
          <a:solidFill>
            <a:schemeClr val="bg1"/>
          </a:solidFill>
        </p:spPr>
        <p:txBody>
          <a:bodyPr rIns="274320" anchor="ctr" anchorCtr="0"/>
          <a:lstStyle>
            <a:lvl1pPr marL="0" indent="0" algn="r">
              <a:lnSpc>
                <a:spcPct val="100000"/>
              </a:lnSpc>
              <a:spcBef>
                <a:spcPts val="0"/>
              </a:spcBef>
              <a:buNone/>
              <a:defRPr sz="5300" b="0" i="0" spc="-150">
                <a:solidFill>
                  <a:schemeClr val="tx2"/>
                </a:solidFill>
                <a:latin typeface="Arial" panose="020B0604020202020204" pitchFamily="34" charset="0"/>
                <a:cs typeface="Arial" panose="020B0604020202020204" pitchFamily="34" charset="0"/>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1682496" cy="676656"/>
          </a:xfrm>
        </p:spPr>
        <p:txBody>
          <a:bodyPr/>
          <a:lstStyle>
            <a:lvl1pPr marL="0" indent="0">
              <a:lnSpc>
                <a:spcPts val="1300"/>
              </a:lnSpc>
              <a:spcBef>
                <a:spcPts val="0"/>
              </a:spcBef>
              <a:buNone/>
              <a:defRPr sz="900" b="0" i="0">
                <a:solidFill>
                  <a:srgbClr val="FFFFFF"/>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9"/>
          <p:cNvSpPr>
            <a:spLocks noGrp="1"/>
          </p:cNvSpPr>
          <p:nvPr>
            <p:ph type="body" sz="quarter" idx="14"/>
          </p:nvPr>
        </p:nvSpPr>
        <p:spPr>
          <a:xfrm>
            <a:off x="646366" y="3414889"/>
            <a:ext cx="4990846" cy="676656"/>
          </a:xfrm>
        </p:spPr>
        <p:txBody>
          <a:bodyPr/>
          <a:lstStyle>
            <a:lvl1pPr marL="0" indent="0">
              <a:lnSpc>
                <a:spcPct val="100000"/>
              </a:lnSpc>
              <a:spcBef>
                <a:spcPts val="0"/>
              </a:spcBef>
              <a:buNone/>
              <a:defRPr sz="2200" b="0" i="0">
                <a:solidFill>
                  <a:srgbClr val="FFFFFF"/>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12" name="Text Placeholder 12"/>
          <p:cNvSpPr>
            <a:spLocks noGrp="1"/>
          </p:cNvSpPr>
          <p:nvPr>
            <p:ph type="body" sz="quarter" idx="15"/>
          </p:nvPr>
        </p:nvSpPr>
        <p:spPr>
          <a:xfrm>
            <a:off x="2462213" y="5506720"/>
            <a:ext cx="1682496" cy="676275"/>
          </a:xfrm>
        </p:spPr>
        <p:txBody>
          <a:bodyPr/>
          <a:lstStyle>
            <a:lvl1pPr marL="0" indent="0">
              <a:lnSpc>
                <a:spcPts val="1300"/>
              </a:lnSpc>
              <a:spcBef>
                <a:spcPts val="0"/>
              </a:spcBef>
              <a:buNone/>
              <a:defRPr sz="900" b="0" i="0">
                <a:solidFill>
                  <a:schemeClr val="bg1"/>
                </a:solidFill>
                <a:latin typeface="Arial" panose="020B0604020202020204" pitchFamily="34" charset="0"/>
                <a:cs typeface="Arial" panose="020B0604020202020204" pitchFamily="34" charset="0"/>
              </a:defRPr>
            </a:lvl1pPr>
            <a:lvl2pPr marL="0" indent="0">
              <a:lnSpc>
                <a:spcPts val="1300"/>
              </a:lnSpc>
              <a:spcBef>
                <a:spcPts val="0"/>
              </a:spcBef>
              <a:buNone/>
              <a:defRPr sz="900" b="0" i="1">
                <a:solidFill>
                  <a:schemeClr val="bg1"/>
                </a:solidFill>
                <a:latin typeface="Arial" panose="020B0604020202020204" pitchFamily="34" charset="0"/>
                <a:cs typeface="Arial" panose="020B0604020202020204" pitchFamily="34" charset="0"/>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11" name="Date Placeholder 3">
            <a:extLst>
              <a:ext uri="{FF2B5EF4-FFF2-40B4-BE49-F238E27FC236}">
                <a16:creationId xmlns:a16="http://schemas.microsoft.com/office/drawing/2014/main" id="{D2E5B4B3-5283-4292-B6E3-82AB87437CAA}"/>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19976" y="320040"/>
            <a:ext cx="11548872" cy="6217920"/>
          </a:xfrm>
        </p:spPr>
        <p:txBody>
          <a:bodyPr/>
          <a:lstStyle/>
          <a:p>
            <a:r>
              <a:rPr lang="en-US" dirty="0"/>
              <a:t>Click icon to add picture</a:t>
            </a:r>
          </a:p>
        </p:txBody>
      </p:sp>
      <p:sp>
        <p:nvSpPr>
          <p:cNvPr id="2" name="Title 1"/>
          <p:cNvSpPr>
            <a:spLocks noGrp="1"/>
          </p:cNvSpPr>
          <p:nvPr>
            <p:ph type="title" hasCustomPrompt="1"/>
          </p:nvPr>
        </p:nvSpPr>
        <p:spPr>
          <a:xfrm>
            <a:off x="1" y="2048256"/>
            <a:ext cx="5588845" cy="978408"/>
          </a:xfrm>
          <a:solidFill>
            <a:schemeClr val="tx2"/>
          </a:solidFill>
        </p:spPr>
        <p:txBody>
          <a:bodyPr rIns="274320" anchor="ctr" anchorCtr="0"/>
          <a:lstStyle>
            <a:lvl1pPr algn="r">
              <a:lnSpc>
                <a:spcPct val="100000"/>
              </a:lnSpc>
              <a:spcBef>
                <a:spcPts val="0"/>
              </a:spcBef>
              <a:defRPr sz="5298" b="0" i="0" cap="none" spc="-150">
                <a:solidFill>
                  <a:schemeClr val="bg1"/>
                </a:solidFill>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tx2"/>
          </a:solidFill>
        </p:spPr>
        <p:txBody>
          <a:bodyPr rIns="274320" anchor="ctr" anchorCtr="0"/>
          <a:lstStyle>
            <a:lvl1pPr marL="0" indent="0" algn="r">
              <a:lnSpc>
                <a:spcPct val="100000"/>
              </a:lnSpc>
              <a:spcBef>
                <a:spcPts val="0"/>
              </a:spcBef>
              <a:buNone/>
              <a:defRPr sz="5298" b="0" i="0" cap="none" spc="-150">
                <a:solidFill>
                  <a:schemeClr val="bg1"/>
                </a:solidFill>
                <a:latin typeface="Montserrat Light"/>
                <a:cs typeface="Montserrat Light"/>
              </a:defRPr>
            </a:lvl1pPr>
            <a:lvl2pPr marL="609246" indent="0">
              <a:buNone/>
              <a:defRPr sz="2399">
                <a:solidFill>
                  <a:schemeClr val="tx1">
                    <a:tint val="75000"/>
                  </a:schemeClr>
                </a:solidFill>
              </a:defRPr>
            </a:lvl2pPr>
            <a:lvl3pPr marL="1218493" indent="0">
              <a:buNone/>
              <a:defRPr sz="2199">
                <a:solidFill>
                  <a:schemeClr val="tx1">
                    <a:tint val="75000"/>
                  </a:schemeClr>
                </a:solidFill>
              </a:defRPr>
            </a:lvl3pPr>
            <a:lvl4pPr marL="1827740" indent="0">
              <a:buNone/>
              <a:defRPr sz="1799">
                <a:solidFill>
                  <a:schemeClr val="tx1">
                    <a:tint val="75000"/>
                  </a:schemeClr>
                </a:solidFill>
              </a:defRPr>
            </a:lvl4pPr>
            <a:lvl5pPr marL="2436986" indent="0">
              <a:buNone/>
              <a:defRPr sz="1799">
                <a:solidFill>
                  <a:schemeClr val="tx1">
                    <a:tint val="75000"/>
                  </a:schemeClr>
                </a:solidFill>
              </a:defRPr>
            </a:lvl5pPr>
            <a:lvl6pPr marL="3046233" indent="0">
              <a:buNone/>
              <a:defRPr sz="1799">
                <a:solidFill>
                  <a:schemeClr val="tx1">
                    <a:tint val="75000"/>
                  </a:schemeClr>
                </a:solidFill>
              </a:defRPr>
            </a:lvl6pPr>
            <a:lvl7pPr marL="3655479" indent="0">
              <a:buNone/>
              <a:defRPr sz="1799">
                <a:solidFill>
                  <a:schemeClr val="tx1">
                    <a:tint val="75000"/>
                  </a:schemeClr>
                </a:solidFill>
              </a:defRPr>
            </a:lvl7pPr>
            <a:lvl8pPr marL="4264725" indent="0">
              <a:buNone/>
              <a:defRPr sz="1799">
                <a:solidFill>
                  <a:schemeClr val="tx1">
                    <a:tint val="75000"/>
                  </a:schemeClr>
                </a:solidFill>
              </a:defRPr>
            </a:lvl8pPr>
            <a:lvl9pPr marL="4873971" indent="0">
              <a:buNone/>
              <a:defRPr sz="1799">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19344" cy="978408"/>
          </a:xfrm>
          <a:solidFill>
            <a:schemeClr val="tx2"/>
          </a:solidFill>
        </p:spPr>
        <p:txBody>
          <a:bodyPr rIns="274320" anchor="ctr" anchorCtr="0"/>
          <a:lstStyle>
            <a:lvl1pPr marL="0" indent="0" algn="r">
              <a:lnSpc>
                <a:spcPct val="100000"/>
              </a:lnSpc>
              <a:spcBef>
                <a:spcPts val="0"/>
              </a:spcBef>
              <a:buNone/>
              <a:defRPr sz="5298"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2313456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0" y="0"/>
            <a:ext cx="12220577" cy="6858000"/>
          </a:xfrm>
        </p:spPr>
        <p:txBody>
          <a:bodyPr/>
          <a:lstStyle/>
          <a:p>
            <a:r>
              <a:rPr lang="en-US" dirty="0"/>
              <a:t>Click icon to add picture</a:t>
            </a:r>
          </a:p>
        </p:txBody>
      </p:sp>
      <p:sp>
        <p:nvSpPr>
          <p:cNvPr id="2" name="Title 1"/>
          <p:cNvSpPr>
            <a:spLocks noGrp="1"/>
          </p:cNvSpPr>
          <p:nvPr>
            <p:ph type="title" hasCustomPrompt="1"/>
          </p:nvPr>
        </p:nvSpPr>
        <p:spPr>
          <a:xfrm>
            <a:off x="0" y="2048256"/>
            <a:ext cx="4791456" cy="978408"/>
          </a:xfrm>
          <a:solidFill>
            <a:schemeClr val="bg1"/>
          </a:solidFill>
        </p:spPr>
        <p:txBody>
          <a:bodyPr rIns="274320" anchor="ctr" anchorCtr="0"/>
          <a:lstStyle>
            <a:lvl1pPr algn="r">
              <a:lnSpc>
                <a:spcPct val="100000"/>
              </a:lnSpc>
              <a:spcBef>
                <a:spcPts val="0"/>
              </a:spcBef>
              <a:defRPr sz="5298" b="0" i="0" cap="none" spc="-150">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1" y="969264"/>
            <a:ext cx="5806440" cy="978408"/>
          </a:xfrm>
          <a:solidFill>
            <a:schemeClr val="bg1"/>
          </a:solidFill>
        </p:spPr>
        <p:txBody>
          <a:bodyPr rIns="274320" anchor="ctr" anchorCtr="0"/>
          <a:lstStyle>
            <a:lvl1pPr marL="0" indent="0" algn="r">
              <a:lnSpc>
                <a:spcPct val="100000"/>
              </a:lnSpc>
              <a:spcBef>
                <a:spcPts val="0"/>
              </a:spcBef>
              <a:buNone/>
              <a:defRPr sz="5298" b="0" i="0" cap="none" spc="-150">
                <a:solidFill>
                  <a:schemeClr val="tx2"/>
                </a:solidFill>
                <a:latin typeface="Montserrat Light"/>
                <a:cs typeface="Montserrat Light"/>
              </a:defRPr>
            </a:lvl1pPr>
            <a:lvl2pPr marL="609246" indent="0">
              <a:buNone/>
              <a:defRPr sz="2399">
                <a:solidFill>
                  <a:schemeClr val="tx1">
                    <a:tint val="75000"/>
                  </a:schemeClr>
                </a:solidFill>
              </a:defRPr>
            </a:lvl2pPr>
            <a:lvl3pPr marL="1218493" indent="0">
              <a:buNone/>
              <a:defRPr sz="2199">
                <a:solidFill>
                  <a:schemeClr val="tx1">
                    <a:tint val="75000"/>
                  </a:schemeClr>
                </a:solidFill>
              </a:defRPr>
            </a:lvl3pPr>
            <a:lvl4pPr marL="1827740" indent="0">
              <a:buNone/>
              <a:defRPr sz="1799">
                <a:solidFill>
                  <a:schemeClr val="tx1">
                    <a:tint val="75000"/>
                  </a:schemeClr>
                </a:solidFill>
              </a:defRPr>
            </a:lvl4pPr>
            <a:lvl5pPr marL="2436986" indent="0">
              <a:buNone/>
              <a:defRPr sz="1799">
                <a:solidFill>
                  <a:schemeClr val="tx1">
                    <a:tint val="75000"/>
                  </a:schemeClr>
                </a:solidFill>
              </a:defRPr>
            </a:lvl5pPr>
            <a:lvl6pPr marL="3046233" indent="0">
              <a:buNone/>
              <a:defRPr sz="1799">
                <a:solidFill>
                  <a:schemeClr val="tx1">
                    <a:tint val="75000"/>
                  </a:schemeClr>
                </a:solidFill>
              </a:defRPr>
            </a:lvl6pPr>
            <a:lvl7pPr marL="3655479" indent="0">
              <a:buNone/>
              <a:defRPr sz="1799">
                <a:solidFill>
                  <a:schemeClr val="tx1">
                    <a:tint val="75000"/>
                  </a:schemeClr>
                </a:solidFill>
              </a:defRPr>
            </a:lvl7pPr>
            <a:lvl8pPr marL="4264725" indent="0">
              <a:buNone/>
              <a:defRPr sz="1799">
                <a:solidFill>
                  <a:schemeClr val="tx1">
                    <a:tint val="75000"/>
                  </a:schemeClr>
                </a:solidFill>
              </a:defRPr>
            </a:lvl8pPr>
            <a:lvl9pPr marL="4873971" indent="0">
              <a:buNone/>
              <a:defRPr sz="1799">
                <a:solidFill>
                  <a:schemeClr val="tx1">
                    <a:tint val="75000"/>
                  </a:schemeClr>
                </a:solidFill>
              </a:defRPr>
            </a:lvl9pPr>
          </a:lstStyle>
          <a:p>
            <a:pPr lvl="0"/>
            <a:r>
              <a:rPr lang="en-GB" dirty="0"/>
              <a:t>No.</a:t>
            </a:r>
          </a:p>
        </p:txBody>
      </p:sp>
      <p:sp>
        <p:nvSpPr>
          <p:cNvPr id="7" name="Text Placeholder 6"/>
          <p:cNvSpPr>
            <a:spLocks noGrp="1"/>
          </p:cNvSpPr>
          <p:nvPr>
            <p:ph type="body" sz="quarter" idx="12"/>
          </p:nvPr>
        </p:nvSpPr>
        <p:spPr>
          <a:xfrm>
            <a:off x="836613" y="3593592"/>
            <a:ext cx="6364224" cy="2578608"/>
          </a:xfrm>
        </p:spPr>
        <p:txBody>
          <a:bodyPr/>
          <a:lstStyle>
            <a:lvl1pPr marL="0" indent="0">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13853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19976" y="320040"/>
            <a:ext cx="11548872" cy="6217920"/>
          </a:xfrm>
        </p:spPr>
        <p:txBody>
          <a:bodyPr/>
          <a:lstStyle/>
          <a:p>
            <a:r>
              <a:rPr lang="en-US" dirty="0"/>
              <a:t>Click icon to add picture</a:t>
            </a:r>
          </a:p>
        </p:txBody>
      </p:sp>
      <p:sp>
        <p:nvSpPr>
          <p:cNvPr id="2" name="Title 1"/>
          <p:cNvSpPr>
            <a:spLocks noGrp="1"/>
          </p:cNvSpPr>
          <p:nvPr>
            <p:ph type="title" hasCustomPrompt="1"/>
          </p:nvPr>
        </p:nvSpPr>
        <p:spPr>
          <a:xfrm>
            <a:off x="1" y="2046600"/>
            <a:ext cx="5588845" cy="978408"/>
          </a:xfrm>
          <a:solidFill>
            <a:schemeClr val="tx2"/>
          </a:solidFill>
        </p:spPr>
        <p:txBody>
          <a:bodyPr rIns="274320" anchor="ctr" anchorCtr="0"/>
          <a:lstStyle>
            <a:lvl1pPr algn="r">
              <a:lnSpc>
                <a:spcPct val="100000"/>
              </a:lnSpc>
              <a:spcBef>
                <a:spcPts val="0"/>
              </a:spcBef>
              <a:defRPr sz="5298" b="0" i="0" cap="none" spc="-150">
                <a:solidFill>
                  <a:schemeClr val="bg1"/>
                </a:solidFill>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tx2"/>
          </a:solidFill>
        </p:spPr>
        <p:txBody>
          <a:bodyPr rIns="274320" anchor="ctr" anchorCtr="0"/>
          <a:lstStyle>
            <a:lvl1pPr marL="0" indent="0" algn="r">
              <a:lnSpc>
                <a:spcPct val="100000"/>
              </a:lnSpc>
              <a:spcBef>
                <a:spcPts val="0"/>
              </a:spcBef>
              <a:buNone/>
              <a:defRPr sz="5298" b="0" i="0" cap="none" spc="-150">
                <a:solidFill>
                  <a:schemeClr val="bg1"/>
                </a:solidFill>
                <a:latin typeface="Montserrat Light"/>
                <a:cs typeface="Montserrat Light"/>
              </a:defRPr>
            </a:lvl1pPr>
            <a:lvl2pPr marL="609246" indent="0">
              <a:buNone/>
              <a:defRPr sz="2399">
                <a:solidFill>
                  <a:schemeClr val="tx1">
                    <a:tint val="75000"/>
                  </a:schemeClr>
                </a:solidFill>
              </a:defRPr>
            </a:lvl2pPr>
            <a:lvl3pPr marL="1218493" indent="0">
              <a:buNone/>
              <a:defRPr sz="2199">
                <a:solidFill>
                  <a:schemeClr val="tx1">
                    <a:tint val="75000"/>
                  </a:schemeClr>
                </a:solidFill>
              </a:defRPr>
            </a:lvl3pPr>
            <a:lvl4pPr marL="1827740" indent="0">
              <a:buNone/>
              <a:defRPr sz="1799">
                <a:solidFill>
                  <a:schemeClr val="tx1">
                    <a:tint val="75000"/>
                  </a:schemeClr>
                </a:solidFill>
              </a:defRPr>
            </a:lvl4pPr>
            <a:lvl5pPr marL="2436986" indent="0">
              <a:buNone/>
              <a:defRPr sz="1799">
                <a:solidFill>
                  <a:schemeClr val="tx1">
                    <a:tint val="75000"/>
                  </a:schemeClr>
                </a:solidFill>
              </a:defRPr>
            </a:lvl5pPr>
            <a:lvl6pPr marL="3046233" indent="0">
              <a:buNone/>
              <a:defRPr sz="1799">
                <a:solidFill>
                  <a:schemeClr val="tx1">
                    <a:tint val="75000"/>
                  </a:schemeClr>
                </a:solidFill>
              </a:defRPr>
            </a:lvl6pPr>
            <a:lvl7pPr marL="3655479" indent="0">
              <a:buNone/>
              <a:defRPr sz="1799">
                <a:solidFill>
                  <a:schemeClr val="tx1">
                    <a:tint val="75000"/>
                  </a:schemeClr>
                </a:solidFill>
              </a:defRPr>
            </a:lvl7pPr>
            <a:lvl8pPr marL="4264725" indent="0">
              <a:buNone/>
              <a:defRPr sz="1799">
                <a:solidFill>
                  <a:schemeClr val="tx1">
                    <a:tint val="75000"/>
                  </a:schemeClr>
                </a:solidFill>
              </a:defRPr>
            </a:lvl8pPr>
            <a:lvl9pPr marL="4873971" indent="0">
              <a:buNone/>
              <a:defRPr sz="1799">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3936"/>
            <a:ext cx="4215384" cy="978408"/>
          </a:xfrm>
          <a:solidFill>
            <a:schemeClr val="tx2"/>
          </a:solidFill>
        </p:spPr>
        <p:txBody>
          <a:bodyPr rIns="274320" anchor="ctr" anchorCtr="0"/>
          <a:lstStyle>
            <a:lvl1pPr marL="0" indent="0" algn="r">
              <a:lnSpc>
                <a:spcPct val="100000"/>
              </a:lnSpc>
              <a:spcBef>
                <a:spcPts val="0"/>
              </a:spcBef>
              <a:buNone/>
              <a:defRPr sz="5298"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
        <p:nvSpPr>
          <p:cNvPr id="7" name="Text Placeholder 8"/>
          <p:cNvSpPr>
            <a:spLocks noGrp="1"/>
          </p:cNvSpPr>
          <p:nvPr>
            <p:ph type="body" sz="quarter" idx="12" hasCustomPrompt="1"/>
          </p:nvPr>
        </p:nvSpPr>
        <p:spPr>
          <a:xfrm>
            <a:off x="1" y="4201273"/>
            <a:ext cx="5641848" cy="978408"/>
          </a:xfrm>
          <a:solidFill>
            <a:schemeClr val="tx2"/>
          </a:solidFill>
        </p:spPr>
        <p:txBody>
          <a:bodyPr rIns="274320" anchor="ctr" anchorCtr="0"/>
          <a:lstStyle>
            <a:lvl1pPr marL="0" indent="0" algn="r">
              <a:lnSpc>
                <a:spcPct val="100000"/>
              </a:lnSpc>
              <a:spcBef>
                <a:spcPts val="0"/>
              </a:spcBef>
              <a:buNone/>
              <a:defRPr sz="5298"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367678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1" y="1606540"/>
            <a:ext cx="4544568" cy="4488850"/>
          </a:xfrm>
        </p:spPr>
        <p:txBody>
          <a:bodyPr/>
          <a:lstStyle>
            <a:lvl1pPr>
              <a:defRPr sz="2199"/>
            </a:lvl1pPr>
            <a:lvl2pPr>
              <a:defRPr sz="1799"/>
            </a:lvl2pPr>
            <a:lvl3pPr>
              <a:defRPr sz="1799"/>
            </a:lvl3pPr>
            <a:lvl4pPr>
              <a:defRPr sz="1799"/>
            </a:lvl4pPr>
            <a:lvl5pPr>
              <a:defRPr sz="17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412" y="1606540"/>
            <a:ext cx="4544568" cy="4488850"/>
          </a:xfrm>
        </p:spPr>
        <p:txBody>
          <a:bodyPr/>
          <a:lstStyle>
            <a:lvl1pPr>
              <a:defRPr sz="2199"/>
            </a:lvl1pPr>
            <a:lvl2pPr>
              <a:defRPr sz="1799"/>
            </a:lvl2pPr>
            <a:lvl3pPr>
              <a:defRPr sz="1799"/>
            </a:lvl3pPr>
            <a:lvl4pPr>
              <a:defRPr sz="1799"/>
            </a:lvl4pPr>
            <a:lvl5pPr>
              <a:defRPr sz="17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1710653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atri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1" y="1606540"/>
            <a:ext cx="10102531" cy="908060"/>
          </a:xfrm>
        </p:spPr>
        <p:txBody>
          <a:bodyPr/>
          <a:lstStyle>
            <a:lvl1pPr marL="0" indent="0">
              <a:buNone/>
              <a:defRPr sz="2199">
                <a:solidFill>
                  <a:schemeClr val="tx1"/>
                </a:solidFill>
              </a:defRPr>
            </a:lvl1pPr>
            <a:lvl2pPr>
              <a:defRPr sz="1799">
                <a:solidFill>
                  <a:srgbClr val="0050FF"/>
                </a:solidFill>
              </a:defRPr>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722813" y="2881491"/>
            <a:ext cx="2743200" cy="476955"/>
          </a:xfrm>
        </p:spPr>
        <p:txBody>
          <a:bodyPr/>
          <a:lstStyle>
            <a:lvl1pPr marL="0" indent="0" algn="ctr">
              <a:buNone/>
              <a:defRPr sz="2199">
                <a:solidFill>
                  <a:srgbClr val="0050FF"/>
                </a:solidFill>
              </a:defRPr>
            </a:lvl1pPr>
            <a:lvl2pPr>
              <a:defRPr sz="1799"/>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Content Placeholder 2"/>
          <p:cNvSpPr>
            <a:spLocks noGrp="1"/>
          </p:cNvSpPr>
          <p:nvPr>
            <p:ph sz="half" idx="13"/>
          </p:nvPr>
        </p:nvSpPr>
        <p:spPr>
          <a:xfrm>
            <a:off x="1099076" y="2881491"/>
            <a:ext cx="2743200" cy="476955"/>
          </a:xfrm>
        </p:spPr>
        <p:txBody>
          <a:bodyPr/>
          <a:lstStyle>
            <a:lvl1pPr marL="0" indent="0" algn="ctr">
              <a:buNone/>
              <a:defRPr sz="2199">
                <a:solidFill>
                  <a:srgbClr val="0050FF"/>
                </a:solidFill>
              </a:defRPr>
            </a:lvl1pPr>
            <a:lvl2pPr>
              <a:defRPr sz="1799"/>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p:txBody>
      </p:sp>
      <p:cxnSp>
        <p:nvCxnSpPr>
          <p:cNvPr id="11" name="Straight Connector 10"/>
          <p:cNvCxnSpPr/>
          <p:nvPr userDrawn="1"/>
        </p:nvCxnSpPr>
        <p:spPr>
          <a:xfrm rot="5400000">
            <a:off x="2748739"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3"/>
          <p:cNvSpPr>
            <a:spLocks noGrp="1"/>
          </p:cNvSpPr>
          <p:nvPr>
            <p:ph sz="half" idx="14"/>
          </p:nvPr>
        </p:nvSpPr>
        <p:spPr>
          <a:xfrm>
            <a:off x="4722813" y="3491090"/>
            <a:ext cx="2743200" cy="1673579"/>
          </a:xfrm>
        </p:spPr>
        <p:txBody>
          <a:bodyPr/>
          <a:lstStyle>
            <a:lvl1pPr algn="ctr">
              <a:lnSpc>
                <a:spcPts val="2399"/>
              </a:lnSpc>
              <a:spcBef>
                <a:spcPts val="0"/>
              </a:spcBef>
              <a:spcAft>
                <a:spcPts val="1296"/>
              </a:spcAft>
              <a:buNone/>
              <a:defRPr sz="1799"/>
            </a:lvl1pPr>
            <a:lvl2pPr algn="ctr">
              <a:lnSpc>
                <a:spcPts val="2399"/>
              </a:lnSpc>
              <a:spcBef>
                <a:spcPts val="0"/>
              </a:spcBef>
              <a:spcAft>
                <a:spcPts val="1296"/>
              </a:spcAft>
              <a:buNone/>
              <a:defRPr sz="1799"/>
            </a:lvl2pPr>
            <a:lvl3pPr algn="ctr">
              <a:lnSpc>
                <a:spcPts val="2399"/>
              </a:lnSpc>
              <a:spcBef>
                <a:spcPts val="0"/>
              </a:spcBef>
              <a:spcAft>
                <a:spcPts val="1296"/>
              </a:spcAft>
              <a:buNone/>
              <a:defRPr sz="1799"/>
            </a:lvl3pPr>
            <a:lvl4pPr algn="ctr">
              <a:lnSpc>
                <a:spcPts val="2399"/>
              </a:lnSpc>
              <a:spcBef>
                <a:spcPts val="0"/>
              </a:spcBef>
              <a:spcAft>
                <a:spcPts val="1296"/>
              </a:spcAft>
              <a:buNone/>
              <a:defRPr sz="1799"/>
            </a:lvl4pPr>
            <a:lvl5pPr algn="ctr">
              <a:lnSpc>
                <a:spcPts val="2399"/>
              </a:lnSpc>
              <a:spcBef>
                <a:spcPts val="0"/>
              </a:spcBef>
              <a:spcAft>
                <a:spcPts val="1296"/>
              </a:spcAft>
              <a:buNone/>
              <a:defRPr sz="1799"/>
            </a:lvl5pPr>
            <a:lvl6pPr>
              <a:defRPr sz="2399"/>
            </a:lvl6pPr>
            <a:lvl7pPr>
              <a:defRPr sz="2399"/>
            </a:lvl7pPr>
            <a:lvl8pPr>
              <a:defRPr sz="2399"/>
            </a:lvl8pPr>
            <a:lvl9pPr>
              <a:defRPr sz="2399"/>
            </a:lvl9pPr>
          </a:lstStyle>
          <a:p>
            <a:pPr lvl="0"/>
            <a:r>
              <a:rPr lang="en-US"/>
              <a:t>Click to edit Master text styles</a:t>
            </a:r>
          </a:p>
        </p:txBody>
      </p:sp>
      <p:sp>
        <p:nvSpPr>
          <p:cNvPr id="13" name="Content Placeholder 2"/>
          <p:cNvSpPr>
            <a:spLocks noGrp="1"/>
          </p:cNvSpPr>
          <p:nvPr>
            <p:ph sz="half" idx="15"/>
          </p:nvPr>
        </p:nvSpPr>
        <p:spPr>
          <a:xfrm>
            <a:off x="1099076" y="3491090"/>
            <a:ext cx="2743200" cy="1673579"/>
          </a:xfrm>
        </p:spPr>
        <p:txBody>
          <a:bodyPr/>
          <a:lstStyle>
            <a:lvl1pPr algn="ctr">
              <a:lnSpc>
                <a:spcPts val="2399"/>
              </a:lnSpc>
              <a:spcBef>
                <a:spcPts val="0"/>
              </a:spcBef>
              <a:spcAft>
                <a:spcPts val="1296"/>
              </a:spcAft>
              <a:buNone/>
              <a:defRPr sz="1799"/>
            </a:lvl1pPr>
            <a:lvl2pPr algn="ctr">
              <a:lnSpc>
                <a:spcPts val="2399"/>
              </a:lnSpc>
              <a:spcBef>
                <a:spcPts val="0"/>
              </a:spcBef>
              <a:spcAft>
                <a:spcPts val="1296"/>
              </a:spcAft>
              <a:buNone/>
              <a:defRPr sz="1799"/>
            </a:lvl2pPr>
            <a:lvl3pPr algn="ctr">
              <a:lnSpc>
                <a:spcPts val="2399"/>
              </a:lnSpc>
              <a:spcBef>
                <a:spcPts val="0"/>
              </a:spcBef>
              <a:spcAft>
                <a:spcPts val="1296"/>
              </a:spcAft>
              <a:buNone/>
              <a:defRPr sz="1799"/>
            </a:lvl3pPr>
            <a:lvl4pPr algn="ctr">
              <a:lnSpc>
                <a:spcPts val="2399"/>
              </a:lnSpc>
              <a:spcBef>
                <a:spcPts val="0"/>
              </a:spcBef>
              <a:spcAft>
                <a:spcPts val="1296"/>
              </a:spcAft>
              <a:buNone/>
              <a:defRPr sz="1799"/>
            </a:lvl4pPr>
            <a:lvl5pPr algn="ctr">
              <a:lnSpc>
                <a:spcPts val="2399"/>
              </a:lnSpc>
              <a:spcBef>
                <a:spcPts val="0"/>
              </a:spcBef>
              <a:spcAft>
                <a:spcPts val="1296"/>
              </a:spcAft>
              <a:buNone/>
              <a:defRPr sz="1799"/>
            </a:lvl5pPr>
            <a:lvl6pPr>
              <a:defRPr sz="2399"/>
            </a:lvl6pPr>
            <a:lvl7pPr>
              <a:defRPr sz="2399"/>
            </a:lvl7pPr>
            <a:lvl8pPr>
              <a:defRPr sz="2399"/>
            </a:lvl8pPr>
            <a:lvl9pPr>
              <a:defRPr sz="2399"/>
            </a:lvl9pPr>
          </a:lstStyle>
          <a:p>
            <a:pPr lvl="0"/>
            <a:r>
              <a:rPr lang="en-US"/>
              <a:t>Click to edit Master text styles</a:t>
            </a:r>
          </a:p>
        </p:txBody>
      </p:sp>
      <p:cxnSp>
        <p:nvCxnSpPr>
          <p:cNvPr id="14" name="Straight Connector 13"/>
          <p:cNvCxnSpPr/>
          <p:nvPr userDrawn="1"/>
        </p:nvCxnSpPr>
        <p:spPr>
          <a:xfrm rot="5400000">
            <a:off x="6361288"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3"/>
          <p:cNvSpPr>
            <a:spLocks noGrp="1"/>
          </p:cNvSpPr>
          <p:nvPr>
            <p:ph sz="half" idx="16"/>
          </p:nvPr>
        </p:nvSpPr>
        <p:spPr>
          <a:xfrm>
            <a:off x="4722813" y="5342469"/>
            <a:ext cx="2743200" cy="476955"/>
          </a:xfrm>
        </p:spPr>
        <p:txBody>
          <a:bodyPr/>
          <a:lstStyle>
            <a:lvl1pPr marL="0" indent="0" algn="ctr">
              <a:lnSpc>
                <a:spcPts val="2399"/>
              </a:lnSpc>
              <a:spcBef>
                <a:spcPts val="0"/>
              </a:spcBef>
              <a:buNone/>
              <a:defRPr sz="1799" b="0" i="1">
                <a:solidFill>
                  <a:srgbClr val="0050FF"/>
                </a:solidFill>
                <a:latin typeface="Montserrat Italic"/>
                <a:cs typeface="Montserrat Italic"/>
              </a:defRPr>
            </a:lvl1pPr>
            <a:lvl2pPr>
              <a:defRPr sz="1799"/>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p:txBody>
      </p:sp>
      <p:sp>
        <p:nvSpPr>
          <p:cNvPr id="16" name="Content Placeholder 2"/>
          <p:cNvSpPr>
            <a:spLocks noGrp="1"/>
          </p:cNvSpPr>
          <p:nvPr>
            <p:ph sz="half" idx="17"/>
          </p:nvPr>
        </p:nvSpPr>
        <p:spPr>
          <a:xfrm>
            <a:off x="1099076" y="5342469"/>
            <a:ext cx="2743200" cy="476955"/>
          </a:xfrm>
        </p:spPr>
        <p:txBody>
          <a:bodyPr/>
          <a:lstStyle>
            <a:lvl1pPr marL="0" indent="0" algn="ctr">
              <a:lnSpc>
                <a:spcPts val="2399"/>
              </a:lnSpc>
              <a:spcBef>
                <a:spcPts val="0"/>
              </a:spcBef>
              <a:buNone/>
              <a:defRPr sz="1799" b="0" i="1">
                <a:solidFill>
                  <a:srgbClr val="0050FF"/>
                </a:solidFill>
                <a:latin typeface="Montserrat Italic"/>
                <a:cs typeface="Montserrat Italic"/>
              </a:defRPr>
            </a:lvl1pPr>
            <a:lvl2pPr>
              <a:defRPr sz="1799"/>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p:txBody>
      </p:sp>
      <p:sp>
        <p:nvSpPr>
          <p:cNvPr id="17" name="Content Placeholder 3"/>
          <p:cNvSpPr>
            <a:spLocks noGrp="1"/>
          </p:cNvSpPr>
          <p:nvPr>
            <p:ph sz="half" idx="18"/>
          </p:nvPr>
        </p:nvSpPr>
        <p:spPr>
          <a:xfrm>
            <a:off x="8376612" y="2881491"/>
            <a:ext cx="2743200" cy="476955"/>
          </a:xfrm>
        </p:spPr>
        <p:txBody>
          <a:bodyPr/>
          <a:lstStyle>
            <a:lvl1pPr marL="0" indent="0" algn="ctr">
              <a:buNone/>
              <a:defRPr sz="2199">
                <a:solidFill>
                  <a:srgbClr val="0050FF"/>
                </a:solidFill>
              </a:defRPr>
            </a:lvl1pPr>
            <a:lvl2pPr>
              <a:defRPr sz="1799"/>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p:txBody>
      </p:sp>
      <p:sp>
        <p:nvSpPr>
          <p:cNvPr id="18" name="Content Placeholder 3"/>
          <p:cNvSpPr>
            <a:spLocks noGrp="1"/>
          </p:cNvSpPr>
          <p:nvPr>
            <p:ph sz="half" idx="19"/>
          </p:nvPr>
        </p:nvSpPr>
        <p:spPr>
          <a:xfrm>
            <a:off x="8376612" y="3491090"/>
            <a:ext cx="2743200" cy="1673579"/>
          </a:xfrm>
        </p:spPr>
        <p:txBody>
          <a:bodyPr/>
          <a:lstStyle>
            <a:lvl1pPr algn="ctr">
              <a:lnSpc>
                <a:spcPts val="2399"/>
              </a:lnSpc>
              <a:spcBef>
                <a:spcPts val="0"/>
              </a:spcBef>
              <a:spcAft>
                <a:spcPts val="1296"/>
              </a:spcAft>
              <a:buNone/>
              <a:defRPr sz="1799"/>
            </a:lvl1pPr>
            <a:lvl2pPr algn="ctr">
              <a:lnSpc>
                <a:spcPts val="2399"/>
              </a:lnSpc>
              <a:spcBef>
                <a:spcPts val="0"/>
              </a:spcBef>
              <a:spcAft>
                <a:spcPts val="1296"/>
              </a:spcAft>
              <a:buNone/>
              <a:defRPr sz="1799"/>
            </a:lvl2pPr>
            <a:lvl3pPr algn="ctr">
              <a:lnSpc>
                <a:spcPts val="2399"/>
              </a:lnSpc>
              <a:spcBef>
                <a:spcPts val="0"/>
              </a:spcBef>
              <a:spcAft>
                <a:spcPts val="1296"/>
              </a:spcAft>
              <a:buNone/>
              <a:defRPr sz="1799"/>
            </a:lvl3pPr>
            <a:lvl4pPr algn="ctr">
              <a:lnSpc>
                <a:spcPts val="2399"/>
              </a:lnSpc>
              <a:spcBef>
                <a:spcPts val="0"/>
              </a:spcBef>
              <a:spcAft>
                <a:spcPts val="1296"/>
              </a:spcAft>
              <a:buNone/>
              <a:defRPr sz="1799"/>
            </a:lvl4pPr>
            <a:lvl5pPr algn="ctr">
              <a:lnSpc>
                <a:spcPts val="2399"/>
              </a:lnSpc>
              <a:spcBef>
                <a:spcPts val="0"/>
              </a:spcBef>
              <a:spcAft>
                <a:spcPts val="1296"/>
              </a:spcAft>
              <a:buNone/>
              <a:defRPr sz="1799"/>
            </a:lvl5pPr>
            <a:lvl6pPr>
              <a:defRPr sz="2399"/>
            </a:lvl6pPr>
            <a:lvl7pPr>
              <a:defRPr sz="2399"/>
            </a:lvl7pPr>
            <a:lvl8pPr>
              <a:defRPr sz="2399"/>
            </a:lvl8pPr>
            <a:lvl9pPr>
              <a:defRPr sz="2399"/>
            </a:lvl9pPr>
          </a:lstStyle>
          <a:p>
            <a:pPr lvl="0"/>
            <a:r>
              <a:rPr lang="en-US"/>
              <a:t>Click to edit Master text styles</a:t>
            </a:r>
          </a:p>
        </p:txBody>
      </p:sp>
      <p:sp>
        <p:nvSpPr>
          <p:cNvPr id="19" name="Content Placeholder 3"/>
          <p:cNvSpPr>
            <a:spLocks noGrp="1"/>
          </p:cNvSpPr>
          <p:nvPr>
            <p:ph sz="half" idx="20"/>
          </p:nvPr>
        </p:nvSpPr>
        <p:spPr>
          <a:xfrm>
            <a:off x="8376612" y="5342469"/>
            <a:ext cx="2743200" cy="476955"/>
          </a:xfrm>
        </p:spPr>
        <p:txBody>
          <a:bodyPr/>
          <a:lstStyle>
            <a:lvl1pPr marL="0" indent="0" algn="ctr">
              <a:lnSpc>
                <a:spcPts val="2399"/>
              </a:lnSpc>
              <a:spcBef>
                <a:spcPts val="0"/>
              </a:spcBef>
              <a:buNone/>
              <a:defRPr sz="1799" b="0" i="1">
                <a:solidFill>
                  <a:srgbClr val="0050FF"/>
                </a:solidFill>
                <a:latin typeface="Montserrat Italic"/>
                <a:cs typeface="Montserrat Italic"/>
              </a:defRPr>
            </a:lvl1pPr>
            <a:lvl2pPr>
              <a:defRPr sz="1799"/>
            </a:lvl2pPr>
            <a:lvl3pPr>
              <a:defRPr sz="1600"/>
            </a:lvl3pPr>
            <a:lvl4pPr>
              <a:defRPr sz="1600"/>
            </a:lvl4pPr>
            <a:lvl5pPr>
              <a:defRPr sz="1600"/>
            </a:lvl5pPr>
            <a:lvl6pPr>
              <a:defRPr sz="2399"/>
            </a:lvl6pPr>
            <a:lvl7pPr>
              <a:defRPr sz="2399"/>
            </a:lvl7pPr>
            <a:lvl8pPr>
              <a:defRPr sz="2399"/>
            </a:lvl8pPr>
            <a:lvl9pPr>
              <a:defRPr sz="2399"/>
            </a:lvl9pPr>
          </a:lstStyle>
          <a:p>
            <a:pPr lvl="0"/>
            <a:r>
              <a:rPr lang="en-US"/>
              <a:t>Click to edit Master text styles</a:t>
            </a:r>
          </a:p>
        </p:txBody>
      </p:sp>
    </p:spTree>
    <p:extLst>
      <p:ext uri="{BB962C8B-B14F-4D97-AF65-F5344CB8AC3E}">
        <p14:creationId xmlns:p14="http://schemas.microsoft.com/office/powerpoint/2010/main" val="1538376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05314" y="1606540"/>
            <a:ext cx="3493898" cy="1956826"/>
          </a:xfrm>
        </p:spPr>
        <p:txBody>
          <a:bodyPr/>
          <a:lstStyle>
            <a:lvl1pPr marL="0" indent="0">
              <a:lnSpc>
                <a:spcPts val="2399"/>
              </a:lnSpc>
              <a:spcBef>
                <a:spcPts val="0"/>
              </a:spcBef>
              <a:spcAft>
                <a:spcPts val="216"/>
              </a:spcAft>
              <a:buNone/>
              <a:defRPr>
                <a:solidFill>
                  <a:srgbClr val="0050FF"/>
                </a:solidFill>
              </a:defRPr>
            </a:lvl1pPr>
            <a:lvl2pPr marL="0" indent="0">
              <a:lnSpc>
                <a:spcPts val="2399"/>
              </a:lnSpc>
              <a:spcBef>
                <a:spcPts val="0"/>
              </a:spcBef>
              <a:spcAft>
                <a:spcPts val="720"/>
              </a:spcAft>
              <a:buNone/>
              <a:defRPr sz="1799" b="0" i="1">
                <a:solidFill>
                  <a:srgbClr val="6D666A"/>
                </a:solidFill>
                <a:latin typeface="Montserrat Italic"/>
                <a:cs typeface="Montserrat Italic"/>
              </a:defRPr>
            </a:lvl2pPr>
            <a:lvl3pPr marL="222183" indent="-222183">
              <a:lnSpc>
                <a:spcPts val="2399"/>
              </a:lnSpc>
              <a:spcBef>
                <a:spcPts val="720"/>
              </a:spcBef>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763" y="1606550"/>
            <a:ext cx="1828800" cy="1956816"/>
          </a:xfrm>
        </p:spPr>
        <p:txBody>
          <a:bodyPr/>
          <a:lstStyle>
            <a:lvl1pPr algn="ctr">
              <a:lnSpc>
                <a:spcPct val="100000"/>
              </a:lnSpc>
              <a:spcBef>
                <a:spcPts val="0"/>
              </a:spcBef>
              <a:buNone/>
              <a:defRPr sz="1200"/>
            </a:lvl1pPr>
          </a:lstStyle>
          <a:p>
            <a:r>
              <a:rPr lang="en-US" dirty="0"/>
              <a:t>Click icon to add picture</a:t>
            </a:r>
          </a:p>
        </p:txBody>
      </p:sp>
      <p:sp>
        <p:nvSpPr>
          <p:cNvPr id="11" name="Content Placeholder 2"/>
          <p:cNvSpPr>
            <a:spLocks noGrp="1"/>
          </p:cNvSpPr>
          <p:nvPr>
            <p:ph idx="14"/>
          </p:nvPr>
        </p:nvSpPr>
        <p:spPr>
          <a:xfrm>
            <a:off x="2905314" y="3924290"/>
            <a:ext cx="3493898" cy="1956826"/>
          </a:xfrm>
        </p:spPr>
        <p:txBody>
          <a:bodyPr/>
          <a:lstStyle>
            <a:lvl1pPr marL="0" indent="0">
              <a:lnSpc>
                <a:spcPts val="2399"/>
              </a:lnSpc>
              <a:spcBef>
                <a:spcPts val="0"/>
              </a:spcBef>
              <a:spcAft>
                <a:spcPts val="216"/>
              </a:spcAft>
              <a:buNone/>
              <a:defRPr>
                <a:solidFill>
                  <a:srgbClr val="0050FF"/>
                </a:solidFill>
              </a:defRPr>
            </a:lvl1pPr>
            <a:lvl2pPr marL="0" indent="0">
              <a:lnSpc>
                <a:spcPts val="2399"/>
              </a:lnSpc>
              <a:spcBef>
                <a:spcPts val="0"/>
              </a:spcBef>
              <a:spcAft>
                <a:spcPts val="720"/>
              </a:spcAft>
              <a:buNone/>
              <a:defRPr sz="1799" b="0" i="1">
                <a:solidFill>
                  <a:srgbClr val="6D666A"/>
                </a:solidFill>
                <a:latin typeface="Montserrat Italic"/>
                <a:cs typeface="Montserrat Italic"/>
              </a:defRPr>
            </a:lvl2pPr>
            <a:lvl3pPr marL="222183" indent="-222183">
              <a:lnSpc>
                <a:spcPts val="2399"/>
              </a:lnSpc>
              <a:spcBef>
                <a:spcPts val="720"/>
              </a:spcBef>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a:p>
            <a:pPr lvl="2"/>
            <a:r>
              <a:rPr lang="en-US"/>
              <a:t>Third level</a:t>
            </a:r>
          </a:p>
        </p:txBody>
      </p:sp>
      <p:sp>
        <p:nvSpPr>
          <p:cNvPr id="12" name="Picture Placeholder 8"/>
          <p:cNvSpPr>
            <a:spLocks noGrp="1"/>
          </p:cNvSpPr>
          <p:nvPr>
            <p:ph type="pic" sz="quarter" idx="15"/>
          </p:nvPr>
        </p:nvSpPr>
        <p:spPr>
          <a:xfrm>
            <a:off x="639763" y="3924300"/>
            <a:ext cx="1828800" cy="1956816"/>
          </a:xfrm>
        </p:spPr>
        <p:txBody>
          <a:bodyPr/>
          <a:lstStyle>
            <a:lvl1pPr algn="ctr">
              <a:lnSpc>
                <a:spcPct val="100000"/>
              </a:lnSpc>
              <a:spcBef>
                <a:spcPts val="0"/>
              </a:spcBef>
              <a:buNone/>
              <a:defRPr sz="1200"/>
            </a:lvl1pPr>
          </a:lstStyle>
          <a:p>
            <a:r>
              <a:rPr lang="en-US" dirty="0"/>
              <a:t>Click icon to add picture</a:t>
            </a:r>
          </a:p>
        </p:txBody>
      </p:sp>
      <p:sp>
        <p:nvSpPr>
          <p:cNvPr id="13" name="Content Placeholder 2"/>
          <p:cNvSpPr>
            <a:spLocks noGrp="1"/>
          </p:cNvSpPr>
          <p:nvPr>
            <p:ph idx="16"/>
          </p:nvPr>
        </p:nvSpPr>
        <p:spPr>
          <a:xfrm>
            <a:off x="7454447" y="2424684"/>
            <a:ext cx="4094297" cy="1138682"/>
          </a:xfrm>
        </p:spPr>
        <p:txBody>
          <a:bodyPr/>
          <a:lstStyle>
            <a:lvl1pPr marL="222183" indent="-222183">
              <a:lnSpc>
                <a:spcPts val="2399"/>
              </a:lnSpc>
              <a:spcBef>
                <a:spcPts val="720"/>
              </a:spcBef>
              <a:spcAft>
                <a:spcPts val="0"/>
              </a:spcAft>
              <a:buFont typeface="Wingdings" charset="2"/>
              <a:buChar char="§"/>
              <a:defRPr sz="1799">
                <a:solidFill>
                  <a:schemeClr val="tx1"/>
                </a:solidFill>
              </a:defRPr>
            </a:lvl1pPr>
            <a:lvl2pPr marL="0" indent="0">
              <a:lnSpc>
                <a:spcPts val="2399"/>
              </a:lnSpc>
              <a:spcBef>
                <a:spcPts val="0"/>
              </a:spcBef>
              <a:spcAft>
                <a:spcPts val="720"/>
              </a:spcAft>
              <a:buNone/>
              <a:defRPr sz="1799"/>
            </a:lvl2pPr>
            <a:lvl3pPr marL="222183" indent="-222183">
              <a:lnSpc>
                <a:spcPts val="2399"/>
              </a:lnSpc>
              <a:spcBef>
                <a:spcPts val="720"/>
              </a:spcBef>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p:txBody>
      </p:sp>
      <p:sp>
        <p:nvSpPr>
          <p:cNvPr id="15" name="Content Placeholder 2"/>
          <p:cNvSpPr>
            <a:spLocks noGrp="1"/>
          </p:cNvSpPr>
          <p:nvPr>
            <p:ph idx="18"/>
          </p:nvPr>
        </p:nvSpPr>
        <p:spPr>
          <a:xfrm>
            <a:off x="7454447" y="4742434"/>
            <a:ext cx="4094297" cy="1138682"/>
          </a:xfrm>
        </p:spPr>
        <p:txBody>
          <a:bodyPr/>
          <a:lstStyle>
            <a:lvl1pPr marL="222183" indent="-222183">
              <a:lnSpc>
                <a:spcPts val="2399"/>
              </a:lnSpc>
              <a:spcBef>
                <a:spcPts val="720"/>
              </a:spcBef>
              <a:spcAft>
                <a:spcPts val="0"/>
              </a:spcAft>
              <a:buFont typeface="Wingdings" charset="2"/>
              <a:buChar char="§"/>
              <a:defRPr sz="1799">
                <a:solidFill>
                  <a:schemeClr val="tx1"/>
                </a:solidFill>
              </a:defRPr>
            </a:lvl1pPr>
            <a:lvl2pPr marL="0" indent="0">
              <a:lnSpc>
                <a:spcPts val="2399"/>
              </a:lnSpc>
              <a:spcBef>
                <a:spcPts val="0"/>
              </a:spcBef>
              <a:spcAft>
                <a:spcPts val="720"/>
              </a:spcAft>
              <a:buNone/>
              <a:defRPr sz="1799"/>
            </a:lvl2pPr>
            <a:lvl3pPr marL="222183" indent="-222183">
              <a:lnSpc>
                <a:spcPts val="2399"/>
              </a:lnSpc>
              <a:spcBef>
                <a:spcPts val="720"/>
              </a:spcBef>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p:txBody>
      </p:sp>
    </p:spTree>
    <p:extLst>
      <p:ext uri="{BB962C8B-B14F-4D97-AF65-F5344CB8AC3E}">
        <p14:creationId xmlns:p14="http://schemas.microsoft.com/office/powerpoint/2010/main" val="4015962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000381" y="1606540"/>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763" y="1606550"/>
            <a:ext cx="1143000" cy="978408"/>
          </a:xfrm>
        </p:spPr>
        <p:txBody>
          <a:bodyPr/>
          <a:lstStyle>
            <a:lvl1pPr algn="ctr">
              <a:lnSpc>
                <a:spcPct val="100000"/>
              </a:lnSpc>
              <a:spcBef>
                <a:spcPts val="0"/>
              </a:spcBef>
              <a:buNone/>
              <a:defRPr sz="1200"/>
            </a:lvl1pPr>
          </a:lstStyle>
          <a:p>
            <a:r>
              <a:rPr lang="en-US" dirty="0"/>
              <a:t>Click icon to add picture</a:t>
            </a:r>
          </a:p>
        </p:txBody>
      </p:sp>
      <p:sp>
        <p:nvSpPr>
          <p:cNvPr id="11" name="Content Placeholder 2"/>
          <p:cNvSpPr>
            <a:spLocks noGrp="1"/>
          </p:cNvSpPr>
          <p:nvPr>
            <p:ph idx="14"/>
          </p:nvPr>
        </p:nvSpPr>
        <p:spPr>
          <a:xfrm>
            <a:off x="2000381" y="2928932"/>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12" name="Picture Placeholder 8"/>
          <p:cNvSpPr>
            <a:spLocks noGrp="1"/>
          </p:cNvSpPr>
          <p:nvPr>
            <p:ph type="pic" sz="quarter" idx="15"/>
          </p:nvPr>
        </p:nvSpPr>
        <p:spPr>
          <a:xfrm>
            <a:off x="639763" y="2928937"/>
            <a:ext cx="1143000" cy="978408"/>
          </a:xfrm>
        </p:spPr>
        <p:txBody>
          <a:bodyPr/>
          <a:lstStyle>
            <a:lvl1pPr algn="ctr">
              <a:lnSpc>
                <a:spcPct val="100000"/>
              </a:lnSpc>
              <a:spcBef>
                <a:spcPts val="0"/>
              </a:spcBef>
              <a:buNone/>
              <a:defRPr sz="1200"/>
            </a:lvl1pPr>
          </a:lstStyle>
          <a:p>
            <a:r>
              <a:rPr lang="en-US" dirty="0"/>
              <a:t>Click icon to add picture</a:t>
            </a:r>
          </a:p>
        </p:txBody>
      </p:sp>
      <p:sp>
        <p:nvSpPr>
          <p:cNvPr id="16" name="Content Placeholder 2"/>
          <p:cNvSpPr>
            <a:spLocks noGrp="1"/>
          </p:cNvSpPr>
          <p:nvPr>
            <p:ph idx="16"/>
          </p:nvPr>
        </p:nvSpPr>
        <p:spPr>
          <a:xfrm>
            <a:off x="2000699" y="4251325"/>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17" name="Picture Placeholder 8"/>
          <p:cNvSpPr>
            <a:spLocks noGrp="1"/>
          </p:cNvSpPr>
          <p:nvPr>
            <p:ph type="pic" sz="quarter" idx="17"/>
          </p:nvPr>
        </p:nvSpPr>
        <p:spPr>
          <a:xfrm>
            <a:off x="640081" y="4251325"/>
            <a:ext cx="1143000" cy="978408"/>
          </a:xfrm>
        </p:spPr>
        <p:txBody>
          <a:bodyPr/>
          <a:lstStyle>
            <a:lvl1pPr algn="ctr">
              <a:lnSpc>
                <a:spcPct val="100000"/>
              </a:lnSpc>
              <a:spcBef>
                <a:spcPts val="0"/>
              </a:spcBef>
              <a:buNone/>
              <a:defRPr sz="1200"/>
            </a:lvl1pPr>
          </a:lstStyle>
          <a:p>
            <a:r>
              <a:rPr lang="en-US" dirty="0"/>
              <a:t>Click icon to add picture</a:t>
            </a:r>
          </a:p>
        </p:txBody>
      </p:sp>
      <p:sp>
        <p:nvSpPr>
          <p:cNvPr id="18" name="Content Placeholder 2"/>
          <p:cNvSpPr>
            <a:spLocks noGrp="1"/>
          </p:cNvSpPr>
          <p:nvPr>
            <p:ph idx="18"/>
          </p:nvPr>
        </p:nvSpPr>
        <p:spPr>
          <a:xfrm>
            <a:off x="5637212" y="1606540"/>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19" name="Picture Placeholder 8"/>
          <p:cNvSpPr>
            <a:spLocks noGrp="1"/>
          </p:cNvSpPr>
          <p:nvPr>
            <p:ph type="pic" sz="quarter" idx="19"/>
          </p:nvPr>
        </p:nvSpPr>
        <p:spPr>
          <a:xfrm>
            <a:off x="4276595" y="1606550"/>
            <a:ext cx="1143000" cy="978408"/>
          </a:xfrm>
        </p:spPr>
        <p:txBody>
          <a:bodyPr/>
          <a:lstStyle>
            <a:lvl1pPr algn="ctr">
              <a:lnSpc>
                <a:spcPct val="100000"/>
              </a:lnSpc>
              <a:spcBef>
                <a:spcPts val="0"/>
              </a:spcBef>
              <a:buNone/>
              <a:defRPr sz="1200"/>
            </a:lvl1pPr>
          </a:lstStyle>
          <a:p>
            <a:r>
              <a:rPr lang="en-US" dirty="0"/>
              <a:t>Click icon to add picture</a:t>
            </a:r>
          </a:p>
        </p:txBody>
      </p:sp>
      <p:sp>
        <p:nvSpPr>
          <p:cNvPr id="20" name="Content Placeholder 2"/>
          <p:cNvSpPr>
            <a:spLocks noGrp="1"/>
          </p:cNvSpPr>
          <p:nvPr>
            <p:ph idx="20"/>
          </p:nvPr>
        </p:nvSpPr>
        <p:spPr>
          <a:xfrm>
            <a:off x="5637212" y="2928932"/>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21" name="Picture Placeholder 8"/>
          <p:cNvSpPr>
            <a:spLocks noGrp="1"/>
          </p:cNvSpPr>
          <p:nvPr>
            <p:ph type="pic" sz="quarter" idx="21"/>
          </p:nvPr>
        </p:nvSpPr>
        <p:spPr>
          <a:xfrm>
            <a:off x="4276595" y="2928937"/>
            <a:ext cx="1143000" cy="978408"/>
          </a:xfrm>
        </p:spPr>
        <p:txBody>
          <a:bodyPr/>
          <a:lstStyle>
            <a:lvl1pPr algn="ctr">
              <a:lnSpc>
                <a:spcPct val="100000"/>
              </a:lnSpc>
              <a:spcBef>
                <a:spcPts val="0"/>
              </a:spcBef>
              <a:buNone/>
              <a:defRPr sz="1200"/>
            </a:lvl1pPr>
          </a:lstStyle>
          <a:p>
            <a:r>
              <a:rPr lang="en-US" dirty="0"/>
              <a:t>Click icon to add picture</a:t>
            </a:r>
          </a:p>
        </p:txBody>
      </p:sp>
      <p:sp>
        <p:nvSpPr>
          <p:cNvPr id="22" name="Content Placeholder 2"/>
          <p:cNvSpPr>
            <a:spLocks noGrp="1"/>
          </p:cNvSpPr>
          <p:nvPr>
            <p:ph idx="22"/>
          </p:nvPr>
        </p:nvSpPr>
        <p:spPr>
          <a:xfrm>
            <a:off x="5637530" y="4251325"/>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23" name="Picture Placeholder 8"/>
          <p:cNvSpPr>
            <a:spLocks noGrp="1"/>
          </p:cNvSpPr>
          <p:nvPr>
            <p:ph type="pic" sz="quarter" idx="23"/>
          </p:nvPr>
        </p:nvSpPr>
        <p:spPr>
          <a:xfrm>
            <a:off x="4276913" y="4251325"/>
            <a:ext cx="1143000" cy="978408"/>
          </a:xfrm>
        </p:spPr>
        <p:txBody>
          <a:bodyPr/>
          <a:lstStyle>
            <a:lvl1pPr algn="ctr">
              <a:lnSpc>
                <a:spcPct val="100000"/>
              </a:lnSpc>
              <a:spcBef>
                <a:spcPts val="0"/>
              </a:spcBef>
              <a:buNone/>
              <a:defRPr sz="1200"/>
            </a:lvl1pPr>
          </a:lstStyle>
          <a:p>
            <a:r>
              <a:rPr lang="en-US" dirty="0"/>
              <a:t>Click icon to add picture</a:t>
            </a:r>
          </a:p>
        </p:txBody>
      </p:sp>
      <p:sp>
        <p:nvSpPr>
          <p:cNvPr id="24" name="Content Placeholder 2"/>
          <p:cNvSpPr>
            <a:spLocks noGrp="1"/>
          </p:cNvSpPr>
          <p:nvPr>
            <p:ph idx="24"/>
          </p:nvPr>
        </p:nvSpPr>
        <p:spPr>
          <a:xfrm>
            <a:off x="9271134" y="1606540"/>
            <a:ext cx="2036632" cy="978418"/>
          </a:xfrm>
        </p:spPr>
        <p:txBody>
          <a:bodyPr/>
          <a:lstStyle>
            <a:lvl1pPr marL="0" indent="0">
              <a:lnSpc>
                <a:spcPts val="2399"/>
              </a:lnSpc>
              <a:spcBef>
                <a:spcPts val="0"/>
              </a:spcBef>
              <a:spcAft>
                <a:spcPts val="0"/>
              </a:spcAft>
              <a:buNone/>
              <a:defRPr sz="1799">
                <a:solidFill>
                  <a:srgbClr val="0050FF"/>
                </a:solidFill>
              </a:defRPr>
            </a:lvl1pPr>
            <a:lvl2pPr marL="0" indent="0">
              <a:lnSpc>
                <a:spcPts val="2399"/>
              </a:lnSpc>
              <a:spcBef>
                <a:spcPts val="0"/>
              </a:spcBef>
              <a:spcAft>
                <a:spcPts val="0"/>
              </a:spcAft>
              <a:buNone/>
              <a:defRPr sz="1799" b="0" i="1">
                <a:solidFill>
                  <a:srgbClr val="6D666A"/>
                </a:solidFill>
                <a:latin typeface="Montserrat Italic"/>
                <a:cs typeface="Montserrat Italic"/>
              </a:defRPr>
            </a:lvl2pPr>
            <a:lvl3pPr marL="222183" indent="-222183">
              <a:lnSpc>
                <a:spcPts val="2399"/>
              </a:lnSpc>
              <a:spcBef>
                <a:spcPts val="0"/>
              </a:spcBef>
              <a:spcAft>
                <a:spcPts val="0"/>
              </a:spcAft>
              <a:defRPr sz="1799"/>
            </a:lvl3pPr>
            <a:lvl4pPr>
              <a:lnSpc>
                <a:spcPts val="2399"/>
              </a:lnSpc>
              <a:spcBef>
                <a:spcPts val="720"/>
              </a:spcBef>
              <a:defRPr sz="1799"/>
            </a:lvl4pPr>
            <a:lvl5pPr>
              <a:lnSpc>
                <a:spcPts val="2399"/>
              </a:lnSpc>
              <a:spcBef>
                <a:spcPts val="720"/>
              </a:spcBef>
              <a:defRPr sz="1799"/>
            </a:lvl5pPr>
          </a:lstStyle>
          <a:p>
            <a:pPr lvl="0"/>
            <a:r>
              <a:rPr lang="en-US"/>
              <a:t>Click to edit Master text styles</a:t>
            </a:r>
          </a:p>
          <a:p>
            <a:pPr lvl="1"/>
            <a:r>
              <a:rPr lang="en-US"/>
              <a:t>Second level</a:t>
            </a:r>
          </a:p>
        </p:txBody>
      </p:sp>
      <p:sp>
        <p:nvSpPr>
          <p:cNvPr id="25" name="Picture Placeholder 8"/>
          <p:cNvSpPr>
            <a:spLocks noGrp="1"/>
          </p:cNvSpPr>
          <p:nvPr>
            <p:ph type="pic" sz="quarter" idx="25"/>
          </p:nvPr>
        </p:nvSpPr>
        <p:spPr>
          <a:xfrm>
            <a:off x="7910516" y="1606550"/>
            <a:ext cx="1143000" cy="978408"/>
          </a:xfrm>
        </p:spPr>
        <p:txBody>
          <a:bodyPr/>
          <a:lstStyle>
            <a:lvl1pPr algn="ctr">
              <a:lnSpc>
                <a:spcPct val="100000"/>
              </a:lnSpc>
              <a:spcBef>
                <a:spcPts val="0"/>
              </a:spcBef>
              <a:buNone/>
              <a:defRPr sz="1200"/>
            </a:lvl1pPr>
          </a:lstStyle>
          <a:p>
            <a:r>
              <a:rPr lang="en-US" dirty="0"/>
              <a:t>Click icon to add picture</a:t>
            </a:r>
          </a:p>
        </p:txBody>
      </p:sp>
    </p:spTree>
    <p:extLst>
      <p:ext uri="{BB962C8B-B14F-4D97-AF65-F5344CB8AC3E}">
        <p14:creationId xmlns:p14="http://schemas.microsoft.com/office/powerpoint/2010/main" val="1906659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460" y="4696178"/>
            <a:ext cx="5907024" cy="750712"/>
          </a:xfrm>
        </p:spPr>
        <p:txBody>
          <a:bodyPr/>
          <a:lstStyle>
            <a:lvl1pPr marL="0" indent="0">
              <a:lnSpc>
                <a:spcPts val="1999"/>
              </a:lnSpc>
              <a:spcBef>
                <a:spcPts val="0"/>
              </a:spcBef>
              <a:buNone/>
              <a:defRPr sz="1400" b="0" i="0">
                <a:solidFill>
                  <a:schemeClr val="tx2"/>
                </a:solidFill>
                <a:latin typeface="Montserrat Bold"/>
                <a:cs typeface="Montserrat Bold"/>
              </a:defRPr>
            </a:lvl1pPr>
            <a:lvl2pPr marL="0" indent="0">
              <a:lnSpc>
                <a:spcPts val="1999"/>
              </a:lnSpc>
              <a:spcBef>
                <a:spcPts val="0"/>
              </a:spcBef>
              <a:buNone/>
              <a:defRPr sz="1400" b="0" i="0">
                <a:solidFill>
                  <a:schemeClr val="tx2"/>
                </a:solidFill>
                <a:latin typeface="Montserrat Medium Italic"/>
                <a:cs typeface="Montserrat Medium Italic"/>
              </a:defRPr>
            </a:lvl2pPr>
            <a:lvl3pPr>
              <a:buNone/>
              <a:defRPr/>
            </a:lvl3pPr>
            <a:lvl4pPr>
              <a:buNone/>
              <a:defRPr/>
            </a:lvl4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320040" y="334202"/>
            <a:ext cx="4864608" cy="619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4"/>
          </p:nvPr>
        </p:nvSpPr>
        <p:spPr>
          <a:xfrm>
            <a:off x="5617460" y="1938867"/>
            <a:ext cx="5907024" cy="2514600"/>
          </a:xfrm>
        </p:spPr>
        <p:txBody>
          <a:bodyPr/>
          <a:lstStyle>
            <a:lvl1pPr marL="0" indent="0">
              <a:lnSpc>
                <a:spcPts val="3199"/>
              </a:lnSpc>
              <a:spcBef>
                <a:spcPts val="0"/>
              </a:spcBef>
              <a:buNone/>
              <a:defRPr sz="2399" spc="-30">
                <a:latin typeface="Lora Regular"/>
                <a:cs typeface="Lora Regular"/>
              </a:defRPr>
            </a:lvl1pPr>
            <a:lvl2pPr>
              <a:lnSpc>
                <a:spcPts val="3199"/>
              </a:lnSpc>
              <a:spcBef>
                <a:spcPts val="0"/>
              </a:spcBef>
              <a:defRPr sz="2399">
                <a:latin typeface="Lora Regular"/>
                <a:cs typeface="Lora Regular"/>
              </a:defRPr>
            </a:lvl2pPr>
            <a:lvl3pPr>
              <a:lnSpc>
                <a:spcPts val="3199"/>
              </a:lnSpc>
              <a:spcBef>
                <a:spcPts val="0"/>
              </a:spcBef>
              <a:defRPr sz="2399">
                <a:latin typeface="Lora Regular"/>
                <a:cs typeface="Lora Regular"/>
              </a:defRPr>
            </a:lvl3pPr>
            <a:lvl4pPr>
              <a:lnSpc>
                <a:spcPts val="3199"/>
              </a:lnSpc>
              <a:spcBef>
                <a:spcPts val="0"/>
              </a:spcBef>
              <a:defRPr sz="2399">
                <a:latin typeface="Lora Regular"/>
                <a:cs typeface="Lora Regular"/>
              </a:defRPr>
            </a:lvl4pPr>
            <a:lvl5pPr>
              <a:lnSpc>
                <a:spcPts val="3199"/>
              </a:lnSpc>
              <a:spcBef>
                <a:spcPts val="0"/>
              </a:spcBef>
              <a:defRPr sz="2399">
                <a:latin typeface="Lora Regular"/>
                <a:cs typeface="Lora Regular"/>
              </a:defRPr>
            </a:lvl5pPr>
          </a:lstStyle>
          <a:p>
            <a:pPr lvl="0"/>
            <a:r>
              <a:rPr lang="en-US"/>
              <a:t>Click to edit Master text styles</a:t>
            </a:r>
          </a:p>
        </p:txBody>
      </p:sp>
      <p:sp>
        <p:nvSpPr>
          <p:cNvPr id="11" name="Slide Number Placeholder 5"/>
          <p:cNvSpPr>
            <a:spLocks noGrp="1"/>
          </p:cNvSpPr>
          <p:nvPr>
            <p:ph type="sldNum" sz="quarter" idx="4"/>
          </p:nvPr>
        </p:nvSpPr>
        <p:spPr>
          <a:xfrm>
            <a:off x="11169173" y="6095392"/>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738252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ized quote">
    <p:spTree>
      <p:nvGrpSpPr>
        <p:cNvPr id="1" name=""/>
        <p:cNvGrpSpPr/>
        <p:nvPr/>
      </p:nvGrpSpPr>
      <p:grpSpPr>
        <a:xfrm>
          <a:off x="0" y="0"/>
          <a:ext cx="0" cy="0"/>
          <a:chOff x="0" y="0"/>
          <a:chExt cx="0" cy="0"/>
        </a:xfrm>
      </p:grpSpPr>
      <p:sp>
        <p:nvSpPr>
          <p:cNvPr id="6" name="Rectangle 5"/>
          <p:cNvSpPr/>
          <p:nvPr userDrawn="1"/>
        </p:nvSpPr>
        <p:spPr>
          <a:xfrm>
            <a:off x="320040" y="334202"/>
            <a:ext cx="11565572" cy="6190488"/>
          </a:xfrm>
          <a:prstGeom prst="rect">
            <a:avLst/>
          </a:prstGeom>
          <a:solidFill>
            <a:srgbClr val="ECED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99" dirty="0"/>
          </a:p>
        </p:txBody>
      </p:sp>
      <p:sp>
        <p:nvSpPr>
          <p:cNvPr id="11" name="Slide Number Placeholder 5"/>
          <p:cNvSpPr>
            <a:spLocks noGrp="1"/>
          </p:cNvSpPr>
          <p:nvPr>
            <p:ph type="sldNum" sz="quarter" idx="4"/>
          </p:nvPr>
        </p:nvSpPr>
        <p:spPr>
          <a:xfrm>
            <a:off x="11169173" y="6095392"/>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
        <p:nvSpPr>
          <p:cNvPr id="10" name="Text Placeholder 9"/>
          <p:cNvSpPr>
            <a:spLocks noGrp="1"/>
          </p:cNvSpPr>
          <p:nvPr>
            <p:ph type="body" sz="quarter" idx="15"/>
          </p:nvPr>
        </p:nvSpPr>
        <p:spPr>
          <a:xfrm>
            <a:off x="1522412" y="915292"/>
            <a:ext cx="9220201" cy="5028308"/>
          </a:xfrm>
        </p:spPr>
        <p:txBody>
          <a:bodyPr anchor="ctr" anchorCtr="0"/>
          <a:lstStyle>
            <a:lvl1pPr marL="0" indent="0">
              <a:lnSpc>
                <a:spcPts val="3799"/>
              </a:lnSpc>
              <a:spcBef>
                <a:spcPts val="0"/>
              </a:spcBef>
              <a:spcAft>
                <a:spcPts val="3799"/>
              </a:spcAft>
              <a:buNone/>
              <a:defRPr sz="2799">
                <a:latin typeface="Lora Regular"/>
                <a:cs typeface="Lora Regular"/>
              </a:defRPr>
            </a:lvl1pPr>
            <a:lvl2pPr marL="0" indent="0">
              <a:lnSpc>
                <a:spcPts val="1999"/>
              </a:lnSpc>
              <a:spcBef>
                <a:spcPts val="0"/>
              </a:spcBef>
              <a:buNone/>
              <a:defRPr sz="1400" b="1" i="0">
                <a:solidFill>
                  <a:srgbClr val="0050FF"/>
                </a:solidFill>
                <a:latin typeface="Montserrat Bold"/>
                <a:cs typeface="Montserrat Bold"/>
              </a:defRPr>
            </a:lvl2pPr>
            <a:lvl3pPr marL="0" indent="0">
              <a:lnSpc>
                <a:spcPts val="1999"/>
              </a:lnSpc>
              <a:spcBef>
                <a:spcPts val="0"/>
              </a:spcBef>
              <a:buNone/>
              <a:defRPr sz="1400" b="0" i="0">
                <a:solidFill>
                  <a:srgbClr val="0050FF"/>
                </a:solidFill>
                <a:latin typeface="Montserrat Medium Italic"/>
                <a:cs typeface="Montserrat Medium Italic"/>
              </a:defRPr>
            </a:lvl3pPr>
          </a:lstStyle>
          <a:p>
            <a:pPr lvl="0"/>
            <a:r>
              <a:rPr lang="en-US"/>
              <a:t>Click to edit Master text styles</a:t>
            </a:r>
          </a:p>
          <a:p>
            <a:pPr lvl="1"/>
            <a:r>
              <a:rPr lang="en-US"/>
              <a:t>Second level</a:t>
            </a:r>
          </a:p>
          <a:p>
            <a:pPr lvl="2"/>
            <a:r>
              <a:rPr lang="en-US"/>
              <a:t>Third level</a:t>
            </a:r>
          </a:p>
        </p:txBody>
      </p:sp>
      <p:sp>
        <p:nvSpPr>
          <p:cNvPr id="12" name="Date Placeholder 3"/>
          <p:cNvSpPr>
            <a:spLocks noGrp="1"/>
          </p:cNvSpPr>
          <p:nvPr>
            <p:ph type="dt" sz="half" idx="2"/>
          </p:nvPr>
        </p:nvSpPr>
        <p:spPr>
          <a:xfrm>
            <a:off x="640080" y="6095392"/>
            <a:ext cx="2844059" cy="365125"/>
          </a:xfrm>
          <a:prstGeom prst="rect">
            <a:avLst/>
          </a:prstGeom>
        </p:spPr>
        <p:txBody>
          <a:bodyPr vert="horz" lIns="0" tIns="0" rIns="0" bIns="0" rtlCol="0" anchor="ctr"/>
          <a:lstStyle>
            <a:lvl1pPr algn="l">
              <a:defRPr sz="900" b="0" i="0" kern="0" spc="-10">
                <a:solidFill>
                  <a:schemeClr val="tx1">
                    <a:tint val="75000"/>
                  </a:schemeClr>
                </a:solidFill>
                <a:latin typeface="Montserrat Medium"/>
                <a:cs typeface="Montserrat Medium"/>
              </a:defRPr>
            </a:lvl1pPr>
          </a:lstStyle>
          <a:p>
            <a:endParaRPr lang="en-US" dirty="0"/>
          </a:p>
        </p:txBody>
      </p:sp>
    </p:spTree>
    <p:extLst>
      <p:ext uri="{BB962C8B-B14F-4D97-AF65-F5344CB8AC3E}">
        <p14:creationId xmlns:p14="http://schemas.microsoft.com/office/powerpoint/2010/main" val="1039885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0080" y="1606540"/>
            <a:ext cx="10908665" cy="908060"/>
          </a:xfrm>
        </p:spPr>
        <p:txBody>
          <a:bodyPr/>
          <a:lstStyle>
            <a:lvl1pPr marL="0" indent="0">
              <a:buNone/>
              <a:defRPr/>
            </a:lvl1pPr>
          </a:lstStyle>
          <a:p>
            <a:pPr lvl="0"/>
            <a:r>
              <a:rPr lang="en-US"/>
              <a:t>Click to edit Master text styles</a:t>
            </a:r>
          </a:p>
          <a:p>
            <a:pPr lvl="1"/>
            <a:r>
              <a:rPr lang="en-US"/>
              <a:t>Second level</a:t>
            </a:r>
          </a:p>
        </p:txBody>
      </p:sp>
      <p:sp>
        <p:nvSpPr>
          <p:cNvPr id="8" name="Content Placeholder 7"/>
          <p:cNvSpPr>
            <a:spLocks noGrp="1"/>
          </p:cNvSpPr>
          <p:nvPr>
            <p:ph sz="quarter" idx="13" hasCustomPrompt="1"/>
          </p:nvPr>
        </p:nvSpPr>
        <p:spPr>
          <a:xfrm>
            <a:off x="319976" y="2743200"/>
            <a:ext cx="11548874" cy="3794760"/>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41369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3pPr>
              <a:lnSpc>
                <a:spcPts val="2400"/>
              </a:lnSpc>
              <a:defRPr/>
            </a:lvl3pPr>
            <a:lvl4pPr>
              <a:lnSpc>
                <a:spcPts val="2400"/>
              </a:lnSpc>
              <a:defRPr/>
            </a:lvl4pPr>
            <a:lvl5pPr>
              <a:lnSpc>
                <a:spcPts val="24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1612086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104770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300"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48256"/>
            <a:ext cx="7132320"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Company</a:t>
            </a:r>
            <a:endParaRPr lang="en-US" dirty="0"/>
          </a:p>
        </p:txBody>
      </p:sp>
    </p:spTree>
    <p:extLst>
      <p:ext uri="{BB962C8B-B14F-4D97-AF65-F5344CB8AC3E}">
        <p14:creationId xmlns:p14="http://schemas.microsoft.com/office/powerpoint/2010/main" val="126236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300"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0241"/>
            <a:ext cx="646480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1682496" cy="676656"/>
          </a:xfrm>
        </p:spPr>
        <p:txBody>
          <a:bodyPr/>
          <a:lstStyle>
            <a:lvl1pPr marL="0" indent="0">
              <a:lnSpc>
                <a:spcPts val="1300"/>
              </a:lnSpc>
              <a:spcBef>
                <a:spcPts val="0"/>
              </a:spcBef>
              <a:buNone/>
              <a:defRPr sz="9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7248"/>
            <a:ext cx="5386388"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Montserrat Light"/>
                <a:cs typeface="Montserrat Light"/>
              </a:defRPr>
            </a:lvl1pPr>
          </a:lstStyle>
          <a:p>
            <a:pPr lvl="0"/>
            <a:r>
              <a:rPr lang="en-GB" dirty="0"/>
              <a:t>Add text</a:t>
            </a:r>
            <a:endParaRPr lang="en-US" dirty="0"/>
          </a:p>
        </p:txBody>
      </p:sp>
      <p:sp>
        <p:nvSpPr>
          <p:cNvPr id="13" name="Text Placeholder 12"/>
          <p:cNvSpPr>
            <a:spLocks noGrp="1"/>
          </p:cNvSpPr>
          <p:nvPr>
            <p:ph type="body" sz="quarter" idx="15"/>
          </p:nvPr>
        </p:nvSpPr>
        <p:spPr>
          <a:xfrm>
            <a:off x="2462213" y="5506720"/>
            <a:ext cx="1682496" cy="676275"/>
          </a:xfrm>
        </p:spPr>
        <p:txBody>
          <a:bodyPr/>
          <a:lstStyle>
            <a:lvl1pPr marL="0" indent="0">
              <a:lnSpc>
                <a:spcPts val="1300"/>
              </a:lnSpc>
              <a:spcBef>
                <a:spcPts val="0"/>
              </a:spcBef>
              <a:buNone/>
              <a:defRPr sz="900" b="0" i="0">
                <a:solidFill>
                  <a:schemeClr val="bg1"/>
                </a:solidFill>
                <a:latin typeface="Montserrat Medium"/>
                <a:cs typeface="Montserrat Medium"/>
              </a:defRPr>
            </a:lvl1pPr>
            <a:lvl2pPr marL="0" indent="0">
              <a:lnSpc>
                <a:spcPts val="1300"/>
              </a:lnSpc>
              <a:spcBef>
                <a:spcPts val="0"/>
              </a:spcBef>
              <a:buNone/>
              <a:defRPr sz="900" b="0" i="1">
                <a:solidFill>
                  <a:schemeClr val="bg1"/>
                </a:solidFill>
                <a:latin typeface="Montserrat Italic"/>
                <a:cs typeface="Montserrat Italic"/>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5793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19976" y="320040"/>
            <a:ext cx="11548872" cy="621792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tx2"/>
          </a:solidFill>
        </p:spPr>
        <p:txBody>
          <a:bodyPr rIns="274320" anchor="ctr" anchorCtr="0"/>
          <a:lstStyle>
            <a:lvl1pPr algn="r">
              <a:lnSpc>
                <a:spcPct val="100000"/>
              </a:lnSpc>
              <a:spcBef>
                <a:spcPts val="0"/>
              </a:spcBef>
              <a:defRPr sz="5300"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1241"/>
            <a:ext cx="678484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4990846" cy="676656"/>
          </a:xfrm>
        </p:spPr>
        <p:txBody>
          <a:bodyPr/>
          <a:lstStyle>
            <a:lvl1pPr marL="0" indent="0">
              <a:lnSpc>
                <a:spcPct val="100000"/>
              </a:lnSpc>
              <a:spcBef>
                <a:spcPts val="0"/>
              </a:spcBef>
              <a:buNone/>
              <a:defRPr sz="22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9248"/>
            <a:ext cx="3182112"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Montserrat Light"/>
                <a:cs typeface="Montserrat Light"/>
              </a:defRPr>
            </a:lvl1pPr>
          </a:lstStyle>
          <a:p>
            <a:pPr lvl="0"/>
            <a:r>
              <a:rPr lang="en-GB" dirty="0"/>
              <a:t>Text</a:t>
            </a:r>
            <a:endParaRPr lang="en-US" dirty="0"/>
          </a:p>
        </p:txBody>
      </p:sp>
      <p:sp>
        <p:nvSpPr>
          <p:cNvPr id="13" name="Text Placeholder 13"/>
          <p:cNvSpPr>
            <a:spLocks noGrp="1"/>
          </p:cNvSpPr>
          <p:nvPr>
            <p:ph type="body" sz="quarter" idx="15" hasCustomPrompt="1"/>
          </p:nvPr>
        </p:nvSpPr>
        <p:spPr>
          <a:xfrm>
            <a:off x="0" y="4207256"/>
            <a:ext cx="5678424"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Montserrat Light"/>
                <a:cs typeface="Montserrat Light"/>
              </a:defRPr>
            </a:lvl1pPr>
          </a:lstStyle>
          <a:p>
            <a:pPr lvl="0"/>
            <a:r>
              <a:rPr lang="en-GB" dirty="0"/>
              <a:t>Add text</a:t>
            </a:r>
            <a:endParaRPr lang="en-US" dirty="0"/>
          </a:p>
        </p:txBody>
      </p:sp>
    </p:spTree>
    <p:extLst>
      <p:ext uri="{BB962C8B-B14F-4D97-AF65-F5344CB8AC3E}">
        <p14:creationId xmlns:p14="http://schemas.microsoft.com/office/powerpoint/2010/main" val="4047417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sp>
        <p:nvSpPr>
          <p:cNvPr id="17" name="Picture Placeholder 6"/>
          <p:cNvSpPr>
            <a:spLocks noGrp="1"/>
          </p:cNvSpPr>
          <p:nvPr>
            <p:ph type="pic" sz="quarter" idx="10"/>
          </p:nvPr>
        </p:nvSpPr>
        <p:spPr>
          <a:xfrm>
            <a:off x="-1" y="0"/>
            <a:ext cx="12220577" cy="6858000"/>
          </a:xfrm>
        </p:spPr>
        <p:txBody>
          <a:bodyPr/>
          <a:lstStyle/>
          <a:p>
            <a:r>
              <a:rPr lang="en-US" dirty="0"/>
              <a:t>Click icon to add picture</a:t>
            </a:r>
          </a:p>
        </p:txBody>
      </p:sp>
      <p:sp>
        <p:nvSpPr>
          <p:cNvPr id="9" name="Picture Placeholder 8"/>
          <p:cNvSpPr>
            <a:spLocks noGrp="1"/>
          </p:cNvSpPr>
          <p:nvPr>
            <p:ph type="pic" sz="quarter" idx="11"/>
          </p:nvPr>
        </p:nvSpPr>
        <p:spPr>
          <a:xfrm>
            <a:off x="10192764" y="5559552"/>
            <a:ext cx="2011362"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1920" cy="978408"/>
          </a:xfrm>
          <a:solidFill>
            <a:schemeClr val="bg1"/>
          </a:solidFill>
        </p:spPr>
        <p:txBody>
          <a:bodyPr rIns="274320" anchor="ctr" anchorCtr="0"/>
          <a:lstStyle>
            <a:lvl1pPr algn="r">
              <a:lnSpc>
                <a:spcPct val="100000"/>
              </a:lnSpc>
              <a:spcBef>
                <a:spcPts val="0"/>
              </a:spcBef>
              <a:defRPr sz="5300" b="0" i="0" spc="-150">
                <a:solidFill>
                  <a:schemeClr val="tx2"/>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1" y="2050241"/>
            <a:ext cx="7140429" cy="978408"/>
          </a:xfrm>
          <a:solidFill>
            <a:schemeClr val="bg1"/>
          </a:solidFill>
        </p:spPr>
        <p:txBody>
          <a:bodyPr rIns="274320" anchor="ctr" anchorCtr="0"/>
          <a:lstStyle>
            <a:lvl1pPr marL="0" indent="0" algn="r">
              <a:lnSpc>
                <a:spcPct val="100000"/>
              </a:lnSpc>
              <a:spcBef>
                <a:spcPts val="0"/>
              </a:spcBef>
              <a:buNone/>
              <a:defRPr sz="5300" b="0" i="0" spc="-150">
                <a:solidFill>
                  <a:schemeClr val="tx2"/>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366" y="5506720"/>
            <a:ext cx="1682496" cy="676656"/>
          </a:xfrm>
        </p:spPr>
        <p:txBody>
          <a:bodyPr/>
          <a:lstStyle>
            <a:lvl1pPr marL="0" indent="0">
              <a:lnSpc>
                <a:spcPts val="1300"/>
              </a:lnSpc>
              <a:spcBef>
                <a:spcPts val="0"/>
              </a:spcBef>
              <a:buNone/>
              <a:defRPr sz="9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9"/>
          <p:cNvSpPr>
            <a:spLocks noGrp="1"/>
          </p:cNvSpPr>
          <p:nvPr>
            <p:ph type="body" sz="quarter" idx="14"/>
          </p:nvPr>
        </p:nvSpPr>
        <p:spPr>
          <a:xfrm>
            <a:off x="646366" y="3414889"/>
            <a:ext cx="4990846" cy="676656"/>
          </a:xfrm>
        </p:spPr>
        <p:txBody>
          <a:bodyPr/>
          <a:lstStyle>
            <a:lvl1pPr marL="0" indent="0">
              <a:lnSpc>
                <a:spcPct val="100000"/>
              </a:lnSpc>
              <a:spcBef>
                <a:spcPts val="0"/>
              </a:spcBef>
              <a:buNone/>
              <a:defRPr sz="22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2" name="Text Placeholder 12"/>
          <p:cNvSpPr>
            <a:spLocks noGrp="1"/>
          </p:cNvSpPr>
          <p:nvPr>
            <p:ph type="body" sz="quarter" idx="15"/>
          </p:nvPr>
        </p:nvSpPr>
        <p:spPr>
          <a:xfrm>
            <a:off x="2462213" y="5506720"/>
            <a:ext cx="1682496" cy="676275"/>
          </a:xfrm>
        </p:spPr>
        <p:txBody>
          <a:bodyPr/>
          <a:lstStyle>
            <a:lvl1pPr marL="0" indent="0">
              <a:lnSpc>
                <a:spcPts val="1300"/>
              </a:lnSpc>
              <a:spcBef>
                <a:spcPts val="0"/>
              </a:spcBef>
              <a:buNone/>
              <a:defRPr sz="900" b="0" i="0">
                <a:solidFill>
                  <a:schemeClr val="bg1"/>
                </a:solidFill>
                <a:latin typeface="Montserrat Medium"/>
                <a:cs typeface="Montserrat Medium"/>
              </a:defRPr>
            </a:lvl1pPr>
            <a:lvl2pPr marL="0" indent="0">
              <a:lnSpc>
                <a:spcPts val="1300"/>
              </a:lnSpc>
              <a:spcBef>
                <a:spcPts val="0"/>
              </a:spcBef>
              <a:buNone/>
              <a:defRPr sz="900" b="0" i="1">
                <a:solidFill>
                  <a:schemeClr val="bg1"/>
                </a:solidFill>
                <a:latin typeface="Montserrat Italic"/>
                <a:cs typeface="Montserrat Italic"/>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706410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lnSpc>
                <a:spcPts val="2400"/>
              </a:lnSpc>
              <a:defRPr/>
            </a:lvl3pPr>
            <a:lvl4pPr>
              <a:lnSpc>
                <a:spcPts val="2400"/>
              </a:lnSpc>
              <a:defRPr/>
            </a:lvl4pPr>
            <a:lvl5pPr>
              <a:lnSpc>
                <a:spcPts val="24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2794485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Larg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1" y="775584"/>
            <a:ext cx="7587931" cy="2596972"/>
          </a:xfrm>
        </p:spPr>
        <p:txBody>
          <a:bodyPr/>
          <a:lstStyle>
            <a:lvl1pPr>
              <a:lnSpc>
                <a:spcPts val="6200"/>
              </a:lnSpc>
              <a:defRPr sz="5400" b="0" i="0" spc="-270">
                <a:latin typeface="Montserrat ExtraLight"/>
                <a:cs typeface="Montserrat ExtraLight"/>
              </a:defRPr>
            </a:lvl1pPr>
          </a:lstStyle>
          <a:p>
            <a:r>
              <a:rPr lang="en-US"/>
              <a:t>Click to edit Master title style</a:t>
            </a:r>
            <a:endParaRPr lang="en-US" dirty="0"/>
          </a:p>
        </p:txBody>
      </p:sp>
      <p:sp>
        <p:nvSpPr>
          <p:cNvPr id="3" name="Content Placeholder 2"/>
          <p:cNvSpPr>
            <a:spLocks noGrp="1"/>
          </p:cNvSpPr>
          <p:nvPr>
            <p:ph idx="1"/>
          </p:nvPr>
        </p:nvSpPr>
        <p:spPr>
          <a:xfrm>
            <a:off x="640080" y="3581400"/>
            <a:ext cx="6373368" cy="251399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343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hart or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0081" y="533400"/>
            <a:ext cx="5907024" cy="872594"/>
          </a:xfrm>
        </p:spPr>
        <p:txBody>
          <a:bodyPr/>
          <a:lstStyle/>
          <a:p>
            <a:r>
              <a:rPr lang="en-US"/>
              <a:t>Click to edit Master title style</a:t>
            </a:r>
            <a:endParaRPr lang="en-US" dirty="0"/>
          </a:p>
        </p:txBody>
      </p:sp>
      <p:sp>
        <p:nvSpPr>
          <p:cNvPr id="3" name="Content Placeholder 2"/>
          <p:cNvSpPr>
            <a:spLocks noGrp="1"/>
          </p:cNvSpPr>
          <p:nvPr>
            <p:ph idx="1"/>
          </p:nvPr>
        </p:nvSpPr>
        <p:spPr>
          <a:xfrm>
            <a:off x="640080" y="1606540"/>
            <a:ext cx="5907024" cy="448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7" name="Content Placeholder 2"/>
          <p:cNvSpPr>
            <a:spLocks noGrp="1"/>
          </p:cNvSpPr>
          <p:nvPr>
            <p:ph idx="13" hasCustomPrompt="1"/>
          </p:nvPr>
        </p:nvSpPr>
        <p:spPr>
          <a:xfrm>
            <a:off x="7004304" y="329184"/>
            <a:ext cx="4864608" cy="6190488"/>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14023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1" y="0"/>
            <a:ext cx="12220577" cy="6858000"/>
          </a:xfrm>
        </p:spPr>
        <p:txBody>
          <a:bodyPr/>
          <a:lstStyle/>
          <a:p>
            <a:r>
              <a:rPr lang="en-US" dirty="0"/>
              <a:t>Click icon to add picture</a:t>
            </a:r>
          </a:p>
        </p:txBody>
      </p:sp>
      <p:sp>
        <p:nvSpPr>
          <p:cNvPr id="2" name="Title 1"/>
          <p:cNvSpPr>
            <a:spLocks noGrp="1"/>
          </p:cNvSpPr>
          <p:nvPr>
            <p:ph type="title" hasCustomPrompt="1"/>
          </p:nvPr>
        </p:nvSpPr>
        <p:spPr>
          <a:xfrm>
            <a:off x="0" y="2048256"/>
            <a:ext cx="5588845" cy="978408"/>
          </a:xfrm>
          <a:solidFill>
            <a:schemeClr val="bg1"/>
          </a:solidFill>
        </p:spPr>
        <p:txBody>
          <a:bodyPr rIns="274320" anchor="ctr" anchorCtr="0"/>
          <a:lstStyle>
            <a:lvl1pPr algn="r">
              <a:lnSpc>
                <a:spcPct val="100000"/>
              </a:lnSpc>
              <a:spcBef>
                <a:spcPts val="0"/>
              </a:spcBef>
              <a:defRPr sz="5300" b="0" i="0" cap="none" spc="-150">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bg1"/>
          </a:solidFill>
        </p:spPr>
        <p:txBody>
          <a:bodyPr rIns="274320" anchor="ctr" anchorCtr="0"/>
          <a:lstStyle>
            <a:lvl1pPr marL="0" indent="0" algn="r">
              <a:lnSpc>
                <a:spcPct val="100000"/>
              </a:lnSpc>
              <a:spcBef>
                <a:spcPts val="0"/>
              </a:spcBef>
              <a:buNone/>
              <a:defRPr sz="5300" b="0" i="0" cap="none" spc="-150">
                <a:solidFill>
                  <a:schemeClr val="tx2"/>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19344" cy="978408"/>
          </a:xfrm>
          <a:solidFill>
            <a:schemeClr val="bg1"/>
          </a:solidFill>
        </p:spPr>
        <p:txBody>
          <a:bodyPr rIns="274320" anchor="ctr" anchorCtr="0"/>
          <a:lstStyle>
            <a:lvl1pPr marL="0" indent="0" algn="r">
              <a:lnSpc>
                <a:spcPct val="100000"/>
              </a:lnSpc>
              <a:spcBef>
                <a:spcPts val="0"/>
              </a:spcBef>
              <a:buNone/>
              <a:defRPr sz="5300" b="0" i="0" spc="-150">
                <a:solidFill>
                  <a:srgbClr val="0050FF"/>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48608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Larg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1" y="775584"/>
            <a:ext cx="7587931" cy="2596972"/>
          </a:xfrm>
        </p:spPr>
        <p:txBody>
          <a:bodyPr/>
          <a:lstStyle>
            <a:lvl1pPr>
              <a:lnSpc>
                <a:spcPts val="6200"/>
              </a:lnSpc>
              <a:defRPr sz="5400" b="0" i="0" spc="-27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40080" y="3581400"/>
            <a:ext cx="6373368" cy="2513990"/>
          </a:xfrm>
        </p:spPr>
        <p:txBody>
          <a:bodyPr/>
          <a:lstStyle>
            <a:lvl1pPr marL="0" indent="0">
              <a:buNone/>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lnSpc>
                <a:spcPts val="2400"/>
              </a:lnSpc>
              <a:defRPr>
                <a:latin typeface="Arial" panose="020B0604020202020204" pitchFamily="34" charset="0"/>
                <a:cs typeface="Arial" panose="020B0604020202020204" pitchFamily="34" charset="0"/>
              </a:defRPr>
            </a:lvl3pPr>
            <a:lvl4pPr>
              <a:lnSpc>
                <a:spcPts val="2400"/>
              </a:lnSpc>
              <a:defRPr>
                <a:latin typeface="Arial" panose="020B0604020202020204" pitchFamily="34" charset="0"/>
                <a:cs typeface="Arial" panose="020B0604020202020204" pitchFamily="34" charset="0"/>
              </a:defRPr>
            </a:lvl4pPr>
            <a:lvl5pPr>
              <a:lnSpc>
                <a:spcPts val="24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15EBBD-8961-4866-A4EF-754A295E6DBD}"/>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19976" y="320040"/>
            <a:ext cx="11548872" cy="6217920"/>
          </a:xfrm>
        </p:spPr>
        <p:txBody>
          <a:bodyPr/>
          <a:lstStyle/>
          <a:p>
            <a:r>
              <a:rPr lang="en-US" dirty="0"/>
              <a:t>Click icon to add picture</a:t>
            </a:r>
          </a:p>
        </p:txBody>
      </p:sp>
      <p:sp>
        <p:nvSpPr>
          <p:cNvPr id="2" name="Title 1"/>
          <p:cNvSpPr>
            <a:spLocks noGrp="1"/>
          </p:cNvSpPr>
          <p:nvPr>
            <p:ph type="title" hasCustomPrompt="1"/>
          </p:nvPr>
        </p:nvSpPr>
        <p:spPr>
          <a:xfrm>
            <a:off x="0" y="2048256"/>
            <a:ext cx="5588845"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19344"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1429046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1" y="0"/>
            <a:ext cx="12220577" cy="6858000"/>
          </a:xfrm>
        </p:spPr>
        <p:txBody>
          <a:bodyPr/>
          <a:lstStyle/>
          <a:p>
            <a:r>
              <a:rPr lang="en-US" dirty="0"/>
              <a:t>Click icon to add picture</a:t>
            </a:r>
          </a:p>
        </p:txBody>
      </p:sp>
      <p:sp>
        <p:nvSpPr>
          <p:cNvPr id="2" name="Title 1"/>
          <p:cNvSpPr>
            <a:spLocks noGrp="1"/>
          </p:cNvSpPr>
          <p:nvPr>
            <p:ph type="title" hasCustomPrompt="1"/>
          </p:nvPr>
        </p:nvSpPr>
        <p:spPr>
          <a:xfrm>
            <a:off x="0" y="2048256"/>
            <a:ext cx="4791456" cy="978408"/>
          </a:xfrm>
          <a:solidFill>
            <a:schemeClr val="bg1"/>
          </a:solidFill>
        </p:spPr>
        <p:txBody>
          <a:bodyPr rIns="274320" anchor="ctr" anchorCtr="0"/>
          <a:lstStyle>
            <a:lvl1pPr algn="r">
              <a:lnSpc>
                <a:spcPct val="100000"/>
              </a:lnSpc>
              <a:spcBef>
                <a:spcPts val="0"/>
              </a:spcBef>
              <a:defRPr sz="5300" b="0" i="0" cap="none" spc="-150">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1" y="969264"/>
            <a:ext cx="5806440" cy="978408"/>
          </a:xfrm>
          <a:solidFill>
            <a:schemeClr val="bg1"/>
          </a:solidFill>
        </p:spPr>
        <p:txBody>
          <a:bodyPr rIns="274320" anchor="ctr" anchorCtr="0"/>
          <a:lstStyle>
            <a:lvl1pPr marL="0" indent="0" algn="r">
              <a:lnSpc>
                <a:spcPct val="100000"/>
              </a:lnSpc>
              <a:spcBef>
                <a:spcPts val="0"/>
              </a:spcBef>
              <a:buNone/>
              <a:defRPr sz="5300" b="0" i="0" cap="none" spc="-150">
                <a:solidFill>
                  <a:schemeClr val="tx2"/>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7" name="Text Placeholder 6"/>
          <p:cNvSpPr>
            <a:spLocks noGrp="1"/>
          </p:cNvSpPr>
          <p:nvPr>
            <p:ph type="body" sz="quarter" idx="12"/>
          </p:nvPr>
        </p:nvSpPr>
        <p:spPr>
          <a:xfrm>
            <a:off x="836613" y="3593592"/>
            <a:ext cx="6364224" cy="2578608"/>
          </a:xfrm>
        </p:spPr>
        <p:txBody>
          <a:bodyPr/>
          <a:lstStyle>
            <a:lvl1pPr marL="0" indent="0">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765612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19976" y="320040"/>
            <a:ext cx="11548872" cy="6217920"/>
          </a:xfrm>
        </p:spPr>
        <p:txBody>
          <a:bodyPr/>
          <a:lstStyle/>
          <a:p>
            <a:r>
              <a:rPr lang="en-US" dirty="0"/>
              <a:t>Click icon to add picture</a:t>
            </a:r>
          </a:p>
        </p:txBody>
      </p:sp>
      <p:sp>
        <p:nvSpPr>
          <p:cNvPr id="2" name="Title 1"/>
          <p:cNvSpPr>
            <a:spLocks noGrp="1"/>
          </p:cNvSpPr>
          <p:nvPr>
            <p:ph type="title" hasCustomPrompt="1"/>
          </p:nvPr>
        </p:nvSpPr>
        <p:spPr>
          <a:xfrm>
            <a:off x="0" y="2046600"/>
            <a:ext cx="5588845"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3936"/>
            <a:ext cx="4215384"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
        <p:nvSpPr>
          <p:cNvPr id="7" name="Text Placeholder 8"/>
          <p:cNvSpPr>
            <a:spLocks noGrp="1"/>
          </p:cNvSpPr>
          <p:nvPr>
            <p:ph type="body" sz="quarter" idx="12" hasCustomPrompt="1"/>
          </p:nvPr>
        </p:nvSpPr>
        <p:spPr>
          <a:xfrm>
            <a:off x="1" y="4201273"/>
            <a:ext cx="564184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1527770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o is Wipfli?">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192D120A-A2A0-AB48-8D0E-01A1CE020E38}"/>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Who is Wipfli?</a:t>
            </a:r>
          </a:p>
        </p:txBody>
      </p:sp>
      <p:sp>
        <p:nvSpPr>
          <p:cNvPr id="5" name="TextBox 4">
            <a:extLst>
              <a:ext uri="{FF2B5EF4-FFF2-40B4-BE49-F238E27FC236}">
                <a16:creationId xmlns:a16="http://schemas.microsoft.com/office/drawing/2014/main" id="{D1FE6F71-35A8-7446-8E08-B465E941BDC5}"/>
              </a:ext>
            </a:extLst>
          </p:cNvPr>
          <p:cNvSpPr txBox="1"/>
          <p:nvPr userDrawn="1"/>
        </p:nvSpPr>
        <p:spPr>
          <a:xfrm>
            <a:off x="636720" y="1606540"/>
            <a:ext cx="8183880" cy="4488850"/>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A progressive accounting and consulting firm committed to continuous improvement and relentless in its pursuit of its own growth.</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A market-driven organization with a go-to-market strategy based on industry-focused business units.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A firm that has the breadth and depth to serve large public and private companies, while staying committed to serving closely held family-owned businesses.</a:t>
            </a:r>
          </a:p>
        </p:txBody>
      </p:sp>
    </p:spTree>
    <p:extLst>
      <p:ext uri="{BB962C8B-B14F-4D97-AF65-F5344CB8AC3E}">
        <p14:creationId xmlns:p14="http://schemas.microsoft.com/office/powerpoint/2010/main" val="2900165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ipfli facts at a glanc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08406C05-8DD7-C84D-A867-C146C105E225}"/>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 facts at a glance</a:t>
            </a:r>
          </a:p>
        </p:txBody>
      </p:sp>
      <p:sp>
        <p:nvSpPr>
          <p:cNvPr id="5" name="TextBox 4">
            <a:extLst>
              <a:ext uri="{FF2B5EF4-FFF2-40B4-BE49-F238E27FC236}">
                <a16:creationId xmlns:a16="http://schemas.microsoft.com/office/drawing/2014/main" id="{42478F6F-2BF5-ED43-8C59-4DC69F87EF0E}"/>
              </a:ext>
            </a:extLst>
          </p:cNvPr>
          <p:cNvSpPr txBox="1"/>
          <p:nvPr userDrawn="1"/>
        </p:nvSpPr>
        <p:spPr>
          <a:xfrm>
            <a:off x="640080" y="1606540"/>
            <a:ext cx="8183880" cy="4488850"/>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Wipfli employs over 2,000 associates.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The firm has approximately 250+ partners.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Wipfli is ranked in the top 20 among America’s 100 largest public accounting firms.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Wipfli is a market-driven organization focused on a commitment to go to market through industry specialization.</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The firm serves small, medium and large closely held, privately owned businesses as well as public companies.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Wipfli serves more than 60,000 clients.</a:t>
            </a:r>
          </a:p>
        </p:txBody>
      </p:sp>
    </p:spTree>
    <p:extLst>
      <p:ext uri="{BB962C8B-B14F-4D97-AF65-F5344CB8AC3E}">
        <p14:creationId xmlns:p14="http://schemas.microsoft.com/office/powerpoint/2010/main" val="736405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ipfli's histor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E5A52186-B3AC-274F-99B8-3E5AE7C6187F}"/>
              </a:ext>
            </a:extLst>
          </p:cNvPr>
          <p:cNvSpPr txBox="1">
            <a:spLocks/>
          </p:cNvSpPr>
          <p:nvPr userDrawn="1"/>
        </p:nvSpPr>
        <p:spPr>
          <a:xfrm>
            <a:off x="640081"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Wipfli’s history</a:t>
            </a:r>
          </a:p>
        </p:txBody>
      </p:sp>
      <p:sp>
        <p:nvSpPr>
          <p:cNvPr id="5" name="TextBox 4">
            <a:extLst>
              <a:ext uri="{FF2B5EF4-FFF2-40B4-BE49-F238E27FC236}">
                <a16:creationId xmlns:a16="http://schemas.microsoft.com/office/drawing/2014/main" id="{034CDF9B-36DC-7841-AF7D-1ECFF67BD48E}"/>
              </a:ext>
            </a:extLst>
          </p:cNvPr>
          <p:cNvSpPr txBox="1"/>
          <p:nvPr userDrawn="1"/>
        </p:nvSpPr>
        <p:spPr>
          <a:xfrm>
            <a:off x="640265" y="1606540"/>
            <a:ext cx="8183880" cy="448885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
                <a:srgbClr val="0050FF"/>
              </a:buClr>
              <a:buSzTx/>
              <a:buFont typeface="Wingdings" charset="2"/>
              <a:buNone/>
              <a:tabLst/>
              <a:defRPr/>
            </a:pPr>
            <a:r>
              <a:rPr kumimoji="0" lang="en-US" sz="2200" b="0" i="0" u="none" strike="noStrike" kern="1200" cap="none" spc="-50" normalizeH="0" baseline="0" noProof="0" dirty="0">
                <a:ln>
                  <a:noFill/>
                </a:ln>
                <a:solidFill>
                  <a:srgbClr val="6D666A"/>
                </a:solidFill>
                <a:effectLst/>
                <a:uLnTx/>
                <a:uFillTx/>
                <a:latin typeface="+mn-lt"/>
                <a:ea typeface="+mn-ea"/>
              </a:rPr>
              <a:t>Clarence Wipfli established Clarence J. Wipfli &amp; Company in the central Wisconsin city of Wausau in 1930. Since then, we have built our success on our founding father’s belief that taking the best care of our associates, clients and communities is what differentiates us as an organization.</a:t>
            </a:r>
          </a:p>
          <a:p>
            <a:pPr marL="0" marR="0" lvl="0" indent="0" algn="l" defTabSz="609429" rtl="0" eaLnBrk="1" fontAlgn="auto" latinLnBrk="0" hangingPunct="1">
              <a:lnSpc>
                <a:spcPts val="2800"/>
              </a:lnSpc>
              <a:spcBef>
                <a:spcPts val="1440"/>
              </a:spcBef>
              <a:spcAft>
                <a:spcPts val="0"/>
              </a:spcAft>
              <a:buClr>
                <a:srgbClr val="0050FF"/>
              </a:buClr>
              <a:buSzTx/>
              <a:buFont typeface="Wingdings" charset="2"/>
              <a:buNone/>
              <a:tabLst/>
              <a:defRPr/>
            </a:pPr>
            <a:r>
              <a:rPr kumimoji="0" lang="en-US" sz="2200" b="0" i="0" u="none" strike="noStrike" kern="1200" cap="none" spc="-50" normalizeH="0" baseline="0" noProof="0" dirty="0">
                <a:ln>
                  <a:noFill/>
                </a:ln>
                <a:solidFill>
                  <a:srgbClr val="6D666A"/>
                </a:solidFill>
                <a:effectLst/>
                <a:uLnTx/>
                <a:uFillTx/>
                <a:latin typeface="+mn-lt"/>
                <a:ea typeface="+mn-ea"/>
              </a:rPr>
              <a:t>A sincere dedication to our clients contributes to our steady growth and status as a leading firm, ranking in the Top 20 firms in the United States by net revenue. Looking to the future, our deeply rooted desire to be the firm of choice in the markets we serve — and to simply be the best — will continue to inspire us and give us genuine purpose.</a:t>
            </a:r>
          </a:p>
          <a:p>
            <a:pPr>
              <a:lnSpc>
                <a:spcPts val="2800"/>
              </a:lnSpc>
              <a:spcBef>
                <a:spcPts val="1440"/>
              </a:spcBef>
            </a:pPr>
            <a:endParaRPr lang="en-US" sz="2200" dirty="0"/>
          </a:p>
        </p:txBody>
      </p:sp>
    </p:spTree>
    <p:extLst>
      <p:ext uri="{BB962C8B-B14F-4D97-AF65-F5344CB8AC3E}">
        <p14:creationId xmlns:p14="http://schemas.microsoft.com/office/powerpoint/2010/main" val="3800680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lestones and achievemen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27179-550A-C849-9943-A588A25ED740}"/>
              </a:ext>
            </a:extLst>
          </p:cNvPr>
          <p:cNvPicPr>
            <a:picLocks noChangeAspect="1"/>
          </p:cNvPicPr>
          <p:nvPr userDrawn="1"/>
        </p:nvPicPr>
        <p:blipFill>
          <a:blip r:embed="rId2"/>
          <a:srcRect/>
          <a:stretch/>
        </p:blipFill>
        <p:spPr>
          <a:xfrm>
            <a:off x="1065212" y="-135508"/>
            <a:ext cx="9982200" cy="7713518"/>
          </a:xfrm>
          <a:prstGeom prst="rect">
            <a:avLst/>
          </a:prstGeom>
        </p:spPr>
      </p:pic>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2988B246-AD03-4347-89BB-BF6BE4582571}"/>
              </a:ext>
            </a:extLst>
          </p:cNvPr>
          <p:cNvSpPr txBox="1">
            <a:spLocks/>
          </p:cNvSpPr>
          <p:nvPr userDrawn="1"/>
        </p:nvSpPr>
        <p:spPr>
          <a:xfrm>
            <a:off x="640079"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Milestones and achievements</a:t>
            </a:r>
          </a:p>
        </p:txBody>
      </p:sp>
    </p:spTree>
    <p:extLst>
      <p:ext uri="{BB962C8B-B14F-4D97-AF65-F5344CB8AC3E}">
        <p14:creationId xmlns:p14="http://schemas.microsoft.com/office/powerpoint/2010/main" val="3564909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ipfli office locatio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8" name="Title 1">
            <a:extLst>
              <a:ext uri="{FF2B5EF4-FFF2-40B4-BE49-F238E27FC236}">
                <a16:creationId xmlns:a16="http://schemas.microsoft.com/office/drawing/2014/main" id="{B0EC4CC2-33F5-004C-827D-7D9B6F5566C3}"/>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 office locations</a:t>
            </a:r>
          </a:p>
        </p:txBody>
      </p:sp>
      <p:pic>
        <p:nvPicPr>
          <p:cNvPr id="10" name="Picture 9">
            <a:extLst>
              <a:ext uri="{FF2B5EF4-FFF2-40B4-BE49-F238E27FC236}">
                <a16:creationId xmlns:a16="http://schemas.microsoft.com/office/drawing/2014/main" id="{750E959F-80D3-4543-ACCF-BCFAB8821989}"/>
              </a:ext>
            </a:extLst>
          </p:cNvPr>
          <p:cNvPicPr>
            <a:picLocks noChangeAspect="1"/>
          </p:cNvPicPr>
          <p:nvPr userDrawn="1"/>
        </p:nvPicPr>
        <p:blipFill>
          <a:blip r:embed="rId2"/>
          <a:srcRect/>
          <a:stretch/>
        </p:blipFill>
        <p:spPr>
          <a:xfrm>
            <a:off x="1598613" y="-457200"/>
            <a:ext cx="10355711" cy="8002141"/>
          </a:xfrm>
          <a:prstGeom prst="rect">
            <a:avLst/>
          </a:prstGeom>
        </p:spPr>
      </p:pic>
    </p:spTree>
    <p:extLst>
      <p:ext uri="{BB962C8B-B14F-4D97-AF65-F5344CB8AC3E}">
        <p14:creationId xmlns:p14="http://schemas.microsoft.com/office/powerpoint/2010/main" val="2114106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ipfli affiliatio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Title 1">
            <a:extLst>
              <a:ext uri="{FF2B5EF4-FFF2-40B4-BE49-F238E27FC236}">
                <a16:creationId xmlns:a16="http://schemas.microsoft.com/office/drawing/2014/main" id="{46783D8B-490D-FB43-9948-CD0EB77A404B}"/>
              </a:ext>
            </a:extLst>
          </p:cNvPr>
          <p:cNvSpPr txBox="1">
            <a:spLocks/>
          </p:cNvSpPr>
          <p:nvPr userDrawn="1"/>
        </p:nvSpPr>
        <p:spPr>
          <a:xfrm>
            <a:off x="640264"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 affiliations</a:t>
            </a:r>
          </a:p>
        </p:txBody>
      </p:sp>
      <p:pic>
        <p:nvPicPr>
          <p:cNvPr id="10" name="Picture 9">
            <a:extLst>
              <a:ext uri="{FF2B5EF4-FFF2-40B4-BE49-F238E27FC236}">
                <a16:creationId xmlns:a16="http://schemas.microsoft.com/office/drawing/2014/main" id="{FA1DE133-FF2A-8847-9E04-6B24933BD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9037" y="3649061"/>
            <a:ext cx="2190749" cy="1125675"/>
          </a:xfrm>
          <a:prstGeom prst="rect">
            <a:avLst/>
          </a:prstGeom>
        </p:spPr>
      </p:pic>
      <p:pic>
        <p:nvPicPr>
          <p:cNvPr id="11" name="Picture 10">
            <a:extLst>
              <a:ext uri="{FF2B5EF4-FFF2-40B4-BE49-F238E27FC236}">
                <a16:creationId xmlns:a16="http://schemas.microsoft.com/office/drawing/2014/main" id="{483BCD1E-CCC4-A147-B16C-EEC7C6225144}"/>
              </a:ext>
            </a:extLst>
          </p:cNvPr>
          <p:cNvPicPr>
            <a:picLocks noChangeAspect="1"/>
          </p:cNvPicPr>
          <p:nvPr userDrawn="1"/>
        </p:nvPicPr>
        <p:blipFill>
          <a:blip r:embed="rId3"/>
          <a:srcRect/>
          <a:stretch/>
        </p:blipFill>
        <p:spPr>
          <a:xfrm>
            <a:off x="1751012" y="2748420"/>
            <a:ext cx="2537988" cy="51186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EE895151-146E-774A-B82F-F029127ED160}"/>
              </a:ext>
            </a:extLst>
          </p:cNvPr>
          <p:cNvPicPr>
            <a:picLocks noChangeAspect="1"/>
          </p:cNvPicPr>
          <p:nvPr userDrawn="1"/>
        </p:nvPicPr>
        <p:blipFill>
          <a:blip r:embed="rId4"/>
          <a:stretch>
            <a:fillRect/>
          </a:stretch>
        </p:blipFill>
        <p:spPr>
          <a:xfrm>
            <a:off x="4494212" y="2748420"/>
            <a:ext cx="3085396" cy="5118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A7F680E-80F2-BC49-B021-07AFFD1A007F}"/>
              </a:ext>
            </a:extLst>
          </p:cNvPr>
          <p:cNvPicPr>
            <a:picLocks noChangeAspect="1"/>
          </p:cNvPicPr>
          <p:nvPr userDrawn="1"/>
        </p:nvPicPr>
        <p:blipFill>
          <a:blip r:embed="rId5"/>
          <a:stretch>
            <a:fillRect/>
          </a:stretch>
        </p:blipFill>
        <p:spPr>
          <a:xfrm>
            <a:off x="7772346" y="2748419"/>
            <a:ext cx="2398730" cy="511863"/>
          </a:xfrm>
          <a:prstGeom prst="rect">
            <a:avLst/>
          </a:prstGeom>
        </p:spPr>
      </p:pic>
    </p:spTree>
    <p:extLst>
      <p:ext uri="{BB962C8B-B14F-4D97-AF65-F5344CB8AC3E}">
        <p14:creationId xmlns:p14="http://schemas.microsoft.com/office/powerpoint/2010/main" val="3556417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ipfli's board of director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02E9C493-03A5-0140-A216-B87E260E53E0}"/>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Wipfli’s board of directors</a:t>
            </a:r>
          </a:p>
        </p:txBody>
      </p:sp>
      <p:pic>
        <p:nvPicPr>
          <p:cNvPr id="8" name="Picture 7">
            <a:extLst>
              <a:ext uri="{FF2B5EF4-FFF2-40B4-BE49-F238E27FC236}">
                <a16:creationId xmlns:a16="http://schemas.microsoft.com/office/drawing/2014/main" id="{6D34ACA0-69D0-0242-8B1A-C0D3877EEF0E}"/>
              </a:ext>
            </a:extLst>
          </p:cNvPr>
          <p:cNvPicPr>
            <a:picLocks noChangeAspect="1"/>
          </p:cNvPicPr>
          <p:nvPr userDrawn="1"/>
        </p:nvPicPr>
        <p:blipFill>
          <a:blip r:embed="rId2"/>
          <a:srcRect/>
          <a:stretch/>
        </p:blipFill>
        <p:spPr>
          <a:xfrm>
            <a:off x="-1217535" y="-2133600"/>
            <a:ext cx="14623894" cy="11300282"/>
          </a:xfrm>
          <a:prstGeom prst="rect">
            <a:avLst/>
          </a:prstGeom>
        </p:spPr>
      </p:pic>
    </p:spTree>
    <p:extLst>
      <p:ext uri="{BB962C8B-B14F-4D97-AF65-F5344CB8AC3E}">
        <p14:creationId xmlns:p14="http://schemas.microsoft.com/office/powerpoint/2010/main" val="319461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hart or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0081" y="533400"/>
            <a:ext cx="5907024" cy="872594"/>
          </a:xfrm>
        </p:spPr>
        <p:txBody>
          <a:bodyPr/>
          <a:lstStyle/>
          <a:p>
            <a:r>
              <a:rPr lang="en-US"/>
              <a:t>Click to edit Master title style</a:t>
            </a:r>
            <a:endParaRPr lang="en-US" dirty="0"/>
          </a:p>
        </p:txBody>
      </p:sp>
      <p:sp>
        <p:nvSpPr>
          <p:cNvPr id="3" name="Content Placeholder 2"/>
          <p:cNvSpPr>
            <a:spLocks noGrp="1"/>
          </p:cNvSpPr>
          <p:nvPr>
            <p:ph idx="1"/>
          </p:nvPr>
        </p:nvSpPr>
        <p:spPr>
          <a:xfrm>
            <a:off x="640080" y="1606540"/>
            <a:ext cx="5907024" cy="448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hasCustomPrompt="1"/>
          </p:nvPr>
        </p:nvSpPr>
        <p:spPr>
          <a:xfrm>
            <a:off x="7004304" y="329184"/>
            <a:ext cx="4864608" cy="6190488"/>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Date Placeholder 3">
            <a:extLst>
              <a:ext uri="{FF2B5EF4-FFF2-40B4-BE49-F238E27FC236}">
                <a16:creationId xmlns:a16="http://schemas.microsoft.com/office/drawing/2014/main" id="{25C57E85-76F6-4ACC-ABBF-BF1FCE966982}"/>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Wipfli's board of director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02E9C493-03A5-0140-A216-B87E260E53E0}"/>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Wipfli’s leadership</a:t>
            </a:r>
          </a:p>
        </p:txBody>
      </p:sp>
      <p:pic>
        <p:nvPicPr>
          <p:cNvPr id="8" name="Picture 7">
            <a:extLst>
              <a:ext uri="{FF2B5EF4-FFF2-40B4-BE49-F238E27FC236}">
                <a16:creationId xmlns:a16="http://schemas.microsoft.com/office/drawing/2014/main" id="{022F3ED6-6B71-BD44-89F0-4A1A7F383D79}"/>
              </a:ext>
            </a:extLst>
          </p:cNvPr>
          <p:cNvPicPr>
            <a:picLocks noChangeAspect="1"/>
          </p:cNvPicPr>
          <p:nvPr userDrawn="1"/>
        </p:nvPicPr>
        <p:blipFill>
          <a:blip r:embed="rId2"/>
          <a:srcRect/>
          <a:stretch/>
        </p:blipFill>
        <p:spPr>
          <a:xfrm>
            <a:off x="337162" y="-1019785"/>
            <a:ext cx="11514500" cy="8897570"/>
          </a:xfrm>
          <a:prstGeom prst="rect">
            <a:avLst/>
          </a:prstGeom>
        </p:spPr>
      </p:pic>
    </p:spTree>
    <p:extLst>
      <p:ext uri="{BB962C8B-B14F-4D97-AF65-F5344CB8AC3E}">
        <p14:creationId xmlns:p14="http://schemas.microsoft.com/office/powerpoint/2010/main" val="3053770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Wipfli's board of director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02E9C493-03A5-0140-A216-B87E260E53E0}"/>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Wipfli’s leadership full</a:t>
            </a:r>
          </a:p>
        </p:txBody>
      </p:sp>
      <p:pic>
        <p:nvPicPr>
          <p:cNvPr id="8" name="Picture 7">
            <a:extLst>
              <a:ext uri="{FF2B5EF4-FFF2-40B4-BE49-F238E27FC236}">
                <a16:creationId xmlns:a16="http://schemas.microsoft.com/office/drawing/2014/main" id="{E2F95D62-B165-9F47-887C-1374148F1D60}"/>
              </a:ext>
            </a:extLst>
          </p:cNvPr>
          <p:cNvPicPr>
            <a:picLocks noChangeAspect="1"/>
          </p:cNvPicPr>
          <p:nvPr userDrawn="1"/>
        </p:nvPicPr>
        <p:blipFill>
          <a:blip r:embed="rId2"/>
          <a:srcRect/>
          <a:stretch/>
        </p:blipFill>
        <p:spPr>
          <a:xfrm>
            <a:off x="1532277" y="228600"/>
            <a:ext cx="9124269" cy="7050571"/>
          </a:xfrm>
          <a:prstGeom prst="rect">
            <a:avLst/>
          </a:prstGeom>
        </p:spPr>
      </p:pic>
    </p:spTree>
    <p:extLst>
      <p:ext uri="{BB962C8B-B14F-4D97-AF65-F5344CB8AC3E}">
        <p14:creationId xmlns:p14="http://schemas.microsoft.com/office/powerpoint/2010/main" val="639688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Wipfli's leadershi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Title 1">
            <a:extLst>
              <a:ext uri="{FF2B5EF4-FFF2-40B4-BE49-F238E27FC236}">
                <a16:creationId xmlns:a16="http://schemas.microsoft.com/office/drawing/2014/main" id="{668FA9D7-E8E6-ED43-B733-97549CD50ABA}"/>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Wipfli’s departments</a:t>
            </a:r>
          </a:p>
        </p:txBody>
      </p:sp>
      <p:pic>
        <p:nvPicPr>
          <p:cNvPr id="9" name="Picture 8">
            <a:extLst>
              <a:ext uri="{FF2B5EF4-FFF2-40B4-BE49-F238E27FC236}">
                <a16:creationId xmlns:a16="http://schemas.microsoft.com/office/drawing/2014/main" id="{3F4F88E1-2006-744B-8C0C-2F8E6D59A406}"/>
              </a:ext>
            </a:extLst>
          </p:cNvPr>
          <p:cNvPicPr>
            <a:picLocks noChangeAspect="1"/>
          </p:cNvPicPr>
          <p:nvPr userDrawn="1"/>
        </p:nvPicPr>
        <p:blipFill>
          <a:blip r:embed="rId2"/>
          <a:srcRect/>
          <a:stretch/>
        </p:blipFill>
        <p:spPr>
          <a:xfrm>
            <a:off x="3122612" y="381000"/>
            <a:ext cx="7790328" cy="6019799"/>
          </a:xfrm>
          <a:prstGeom prst="rect">
            <a:avLst/>
          </a:prstGeom>
        </p:spPr>
      </p:pic>
    </p:spTree>
    <p:extLst>
      <p:ext uri="{BB962C8B-B14F-4D97-AF65-F5344CB8AC3E}">
        <p14:creationId xmlns:p14="http://schemas.microsoft.com/office/powerpoint/2010/main" val="33734971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ipfli 2025">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14" name="Title 1">
            <a:extLst>
              <a:ext uri="{FF2B5EF4-FFF2-40B4-BE49-F238E27FC236}">
                <a16:creationId xmlns:a16="http://schemas.microsoft.com/office/drawing/2014/main" id="{61BAFE2A-5343-EF44-8AB9-6CCCA2A054EE}"/>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Wipfli’s 2025 — Our aspirations will guide us</a:t>
            </a:r>
          </a:p>
        </p:txBody>
      </p:sp>
      <p:sp>
        <p:nvSpPr>
          <p:cNvPr id="5" name="TextBox 4">
            <a:extLst>
              <a:ext uri="{FF2B5EF4-FFF2-40B4-BE49-F238E27FC236}">
                <a16:creationId xmlns:a16="http://schemas.microsoft.com/office/drawing/2014/main" id="{7B0F53B3-2B75-EF4A-9DF8-F367C04771B8}"/>
              </a:ext>
            </a:extLst>
          </p:cNvPr>
          <p:cNvSpPr txBox="1"/>
          <p:nvPr userDrawn="1"/>
        </p:nvSpPr>
        <p:spPr>
          <a:xfrm>
            <a:off x="640079" y="1606540"/>
            <a:ext cx="5149532" cy="45086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Tx/>
              <a:buSzTx/>
              <a:buFontTx/>
              <a:buNone/>
              <a:tabLst/>
              <a:defRPr/>
            </a:pPr>
            <a:r>
              <a:rPr lang="en-US" sz="2000" dirty="0">
                <a:solidFill>
                  <a:schemeClr val="tx2"/>
                </a:solidFill>
              </a:rPr>
              <a:t>Client impact</a:t>
            </a:r>
          </a:p>
          <a:p>
            <a:pPr>
              <a:lnSpc>
                <a:spcPts val="2800"/>
              </a:lnSpc>
              <a:spcBef>
                <a:spcPts val="1440"/>
              </a:spcBef>
            </a:pPr>
            <a:endParaRPr lang="en-US" sz="2200" dirty="0"/>
          </a:p>
        </p:txBody>
      </p:sp>
      <p:sp>
        <p:nvSpPr>
          <p:cNvPr id="40" name="TextBox 39">
            <a:extLst>
              <a:ext uri="{FF2B5EF4-FFF2-40B4-BE49-F238E27FC236}">
                <a16:creationId xmlns:a16="http://schemas.microsoft.com/office/drawing/2014/main" id="{8B6E91F0-46D3-9947-B608-982D024CF3E2}"/>
              </a:ext>
            </a:extLst>
          </p:cNvPr>
          <p:cNvSpPr txBox="1"/>
          <p:nvPr userDrawn="1"/>
        </p:nvSpPr>
        <p:spPr>
          <a:xfrm>
            <a:off x="640079" y="2053106"/>
            <a:ext cx="5149532" cy="1369553"/>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Value to the client is a multiple of what we charge</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New Promoter Score of 70+</a:t>
            </a:r>
          </a:p>
        </p:txBody>
      </p:sp>
      <p:sp>
        <p:nvSpPr>
          <p:cNvPr id="41" name="TextBox 40">
            <a:extLst>
              <a:ext uri="{FF2B5EF4-FFF2-40B4-BE49-F238E27FC236}">
                <a16:creationId xmlns:a16="http://schemas.microsoft.com/office/drawing/2014/main" id="{6F592E25-5B45-1B4E-88D9-770BC8F7C7F0}"/>
              </a:ext>
            </a:extLst>
          </p:cNvPr>
          <p:cNvSpPr txBox="1"/>
          <p:nvPr userDrawn="1"/>
        </p:nvSpPr>
        <p:spPr>
          <a:xfrm>
            <a:off x="6399213" y="1606540"/>
            <a:ext cx="5149532" cy="45086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Tx/>
              <a:buSzTx/>
              <a:buFontTx/>
              <a:buNone/>
              <a:tabLst/>
              <a:defRPr/>
            </a:pPr>
            <a:r>
              <a:rPr lang="en-US" sz="2000" dirty="0">
                <a:solidFill>
                  <a:schemeClr val="tx2"/>
                </a:solidFill>
              </a:rPr>
              <a:t>Industries</a:t>
            </a:r>
          </a:p>
        </p:txBody>
      </p:sp>
      <p:sp>
        <p:nvSpPr>
          <p:cNvPr id="42" name="TextBox 41">
            <a:extLst>
              <a:ext uri="{FF2B5EF4-FFF2-40B4-BE49-F238E27FC236}">
                <a16:creationId xmlns:a16="http://schemas.microsoft.com/office/drawing/2014/main" id="{08F6AEA0-F147-234E-842A-931AD7152418}"/>
              </a:ext>
            </a:extLst>
          </p:cNvPr>
          <p:cNvSpPr txBox="1"/>
          <p:nvPr userDrawn="1"/>
        </p:nvSpPr>
        <p:spPr>
          <a:xfrm>
            <a:off x="6399213" y="2053106"/>
            <a:ext cx="5149532" cy="1369553"/>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From 10 broad industries to 25+ refined industries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At least 5 industries at highest maturity level</a:t>
            </a:r>
          </a:p>
        </p:txBody>
      </p:sp>
      <p:sp>
        <p:nvSpPr>
          <p:cNvPr id="43" name="TextBox 42">
            <a:extLst>
              <a:ext uri="{FF2B5EF4-FFF2-40B4-BE49-F238E27FC236}">
                <a16:creationId xmlns:a16="http://schemas.microsoft.com/office/drawing/2014/main" id="{FC3B4DB8-40A8-D84C-83E6-CD6C41228457}"/>
              </a:ext>
            </a:extLst>
          </p:cNvPr>
          <p:cNvSpPr txBox="1"/>
          <p:nvPr userDrawn="1"/>
        </p:nvSpPr>
        <p:spPr>
          <a:xfrm>
            <a:off x="640080" y="3422659"/>
            <a:ext cx="5149532" cy="45086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Tx/>
              <a:buSzTx/>
              <a:buFontTx/>
              <a:buNone/>
              <a:tabLst/>
              <a:defRPr/>
            </a:pPr>
            <a:r>
              <a:rPr lang="en-US" sz="2000" dirty="0">
                <a:solidFill>
                  <a:schemeClr val="tx2"/>
                </a:solidFill>
              </a:rPr>
              <a:t>Individual</a:t>
            </a:r>
          </a:p>
        </p:txBody>
      </p:sp>
      <p:sp>
        <p:nvSpPr>
          <p:cNvPr id="44" name="TextBox 43">
            <a:extLst>
              <a:ext uri="{FF2B5EF4-FFF2-40B4-BE49-F238E27FC236}">
                <a16:creationId xmlns:a16="http://schemas.microsoft.com/office/drawing/2014/main" id="{37609FDE-164B-F44F-87B3-3BA7790680C0}"/>
              </a:ext>
            </a:extLst>
          </p:cNvPr>
          <p:cNvSpPr txBox="1"/>
          <p:nvPr userDrawn="1"/>
        </p:nvSpPr>
        <p:spPr>
          <a:xfrm>
            <a:off x="640080" y="3869225"/>
            <a:ext cx="5149532" cy="1369553"/>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100% of our team members are committed to professional growth and life-long learning</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High colleague engagement scores remain stable through transformation (5 on scale of 1-6)</a:t>
            </a:r>
          </a:p>
        </p:txBody>
      </p:sp>
      <p:sp>
        <p:nvSpPr>
          <p:cNvPr id="45" name="TextBox 44">
            <a:extLst>
              <a:ext uri="{FF2B5EF4-FFF2-40B4-BE49-F238E27FC236}">
                <a16:creationId xmlns:a16="http://schemas.microsoft.com/office/drawing/2014/main" id="{21137F08-7032-9A48-9A17-C10A6E7D40DB}"/>
              </a:ext>
            </a:extLst>
          </p:cNvPr>
          <p:cNvSpPr txBox="1"/>
          <p:nvPr userDrawn="1"/>
        </p:nvSpPr>
        <p:spPr>
          <a:xfrm>
            <a:off x="6399213" y="3422659"/>
            <a:ext cx="5149532" cy="45086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Tx/>
              <a:buSzTx/>
              <a:buFontTx/>
              <a:buNone/>
              <a:tabLst/>
              <a:defRPr/>
            </a:pPr>
            <a:r>
              <a:rPr lang="en-US" sz="2000" dirty="0">
                <a:solidFill>
                  <a:schemeClr val="tx2"/>
                </a:solidFill>
              </a:rPr>
              <a:t>Firm</a:t>
            </a:r>
          </a:p>
        </p:txBody>
      </p:sp>
      <p:sp>
        <p:nvSpPr>
          <p:cNvPr id="46" name="TextBox 45">
            <a:extLst>
              <a:ext uri="{FF2B5EF4-FFF2-40B4-BE49-F238E27FC236}">
                <a16:creationId xmlns:a16="http://schemas.microsoft.com/office/drawing/2014/main" id="{797CAAAE-4E66-0B4C-B626-A08614B99507}"/>
              </a:ext>
            </a:extLst>
          </p:cNvPr>
          <p:cNvSpPr txBox="1"/>
          <p:nvPr userDrawn="1"/>
        </p:nvSpPr>
        <p:spPr>
          <a:xfrm>
            <a:off x="6399213" y="3869225"/>
            <a:ext cx="5149532" cy="1369553"/>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Top 15 nationwide by 2025</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$750 million in revenue by 2025</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1600" b="0" i="0" u="none" strike="noStrike" kern="1200" cap="none" spc="-50" normalizeH="0" baseline="0" noProof="0" dirty="0">
                <a:ln>
                  <a:noFill/>
                </a:ln>
                <a:solidFill>
                  <a:srgbClr val="6D666A"/>
                </a:solidFill>
                <a:effectLst/>
                <a:uLnTx/>
                <a:uFillTx/>
                <a:latin typeface="+mn-lt"/>
                <a:ea typeface="+mn-ea"/>
              </a:rPr>
              <a:t>Achieve profitability of 30-33%</a:t>
            </a:r>
          </a:p>
        </p:txBody>
      </p:sp>
    </p:spTree>
    <p:extLst>
      <p:ext uri="{BB962C8B-B14F-4D97-AF65-F5344CB8AC3E}">
        <p14:creationId xmlns:p14="http://schemas.microsoft.com/office/powerpoint/2010/main" val="3196963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20" name="TextBox 19">
            <a:extLst>
              <a:ext uri="{FF2B5EF4-FFF2-40B4-BE49-F238E27FC236}">
                <a16:creationId xmlns:a16="http://schemas.microsoft.com/office/drawing/2014/main" id="{4BC23682-7509-7A48-A3EF-04F32AB310EA}"/>
              </a:ext>
            </a:extLst>
          </p:cNvPr>
          <p:cNvSpPr txBox="1"/>
          <p:nvPr userDrawn="1"/>
        </p:nvSpPr>
        <p:spPr>
          <a:xfrm>
            <a:off x="640080" y="1606540"/>
            <a:ext cx="8183880" cy="106046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
                <a:srgbClr val="0050FF"/>
              </a:buClr>
              <a:buSzTx/>
              <a:buFont typeface="Wingdings" charset="2"/>
              <a:buNone/>
              <a:tabLst/>
              <a:defRPr/>
            </a:pPr>
            <a:r>
              <a:rPr kumimoji="0" lang="en-US" sz="2200" b="0" i="0" u="none" strike="noStrike" kern="1200" cap="none" spc="-50" normalizeH="0" baseline="0" noProof="0" dirty="0">
                <a:ln>
                  <a:noFill/>
                </a:ln>
                <a:solidFill>
                  <a:srgbClr val="6D666A"/>
                </a:solidFill>
                <a:effectLst/>
                <a:uLnTx/>
                <a:uFillTx/>
                <a:latin typeface="+mn-lt"/>
                <a:ea typeface="+mn-ea"/>
              </a:rPr>
              <a:t>Incorporating these five values into everything you do as an associate of Wipfli enables us to truly live our mission and vision.</a:t>
            </a:r>
          </a:p>
          <a:p>
            <a:pPr>
              <a:lnSpc>
                <a:spcPts val="2800"/>
              </a:lnSpc>
              <a:spcBef>
                <a:spcPts val="1440"/>
              </a:spcBef>
            </a:pPr>
            <a:endParaRPr lang="en-US" sz="2200" dirty="0"/>
          </a:p>
        </p:txBody>
      </p:sp>
      <p:sp>
        <p:nvSpPr>
          <p:cNvPr id="23" name="Title 1">
            <a:extLst>
              <a:ext uri="{FF2B5EF4-FFF2-40B4-BE49-F238E27FC236}">
                <a16:creationId xmlns:a16="http://schemas.microsoft.com/office/drawing/2014/main" id="{994F82BF-0D68-2E4E-BF76-1247DBEFF9A5}"/>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A culture of success — Our values</a:t>
            </a:r>
          </a:p>
        </p:txBody>
      </p:sp>
      <p:sp>
        <p:nvSpPr>
          <p:cNvPr id="24" name="TextBox 23">
            <a:extLst>
              <a:ext uri="{FF2B5EF4-FFF2-40B4-BE49-F238E27FC236}">
                <a16:creationId xmlns:a16="http://schemas.microsoft.com/office/drawing/2014/main" id="{CF99B8D9-E653-2A47-80D7-0E4DF616E3D8}"/>
              </a:ext>
            </a:extLst>
          </p:cNvPr>
          <p:cNvSpPr txBox="1"/>
          <p:nvPr userDrawn="1"/>
        </p:nvSpPr>
        <p:spPr>
          <a:xfrm>
            <a:off x="640080" y="2819400"/>
            <a:ext cx="8183880" cy="3275990"/>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Integrity: Do the right thing every time</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Caring: Be empathetic and compassionate</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Excellence: Be the best in all we do</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Teamwork: Act as one</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Perseverance: Consistently execute and overcome challenges</a:t>
            </a:r>
          </a:p>
        </p:txBody>
      </p:sp>
    </p:spTree>
    <p:extLst>
      <p:ext uri="{BB962C8B-B14F-4D97-AF65-F5344CB8AC3E}">
        <p14:creationId xmlns:p14="http://schemas.microsoft.com/office/powerpoint/2010/main" val="3168788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e Wipfli Way graphi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5A662-2946-A140-A1B2-B3F43DCE6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7012" y="228600"/>
            <a:ext cx="11658600" cy="6400800"/>
          </a:xfrm>
          <a:prstGeom prst="rect">
            <a:avLst/>
          </a:prstGeom>
        </p:spPr>
      </p:pic>
      <p:sp>
        <p:nvSpPr>
          <p:cNvPr id="2" name="Title 1"/>
          <p:cNvSpPr>
            <a:spLocks noGrp="1"/>
          </p:cNvSpPr>
          <p:nvPr>
            <p:ph type="title" hasCustomPrompt="1"/>
          </p:nvPr>
        </p:nvSpPr>
        <p:spPr>
          <a:xfrm>
            <a:off x="1" y="2048256"/>
            <a:ext cx="4646612"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Montserrat Light"/>
                <a:cs typeface="Montserrat Light"/>
              </a:defRPr>
            </a:lvl1pPr>
          </a:lstStyle>
          <a:p>
            <a:r>
              <a:rPr lang="en-GB" dirty="0"/>
              <a:t>Wipfli</a:t>
            </a:r>
            <a:endParaRPr lang="en-US" dirty="0"/>
          </a:p>
        </p:txBody>
      </p:sp>
      <p:sp>
        <p:nvSpPr>
          <p:cNvPr id="3" name="Text Placeholder 2"/>
          <p:cNvSpPr>
            <a:spLocks noGrp="1"/>
          </p:cNvSpPr>
          <p:nvPr>
            <p:ph type="body" idx="1" hasCustomPrompt="1"/>
          </p:nvPr>
        </p:nvSpPr>
        <p:spPr>
          <a:xfrm>
            <a:off x="1" y="969264"/>
            <a:ext cx="2894012"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The</a:t>
            </a:r>
          </a:p>
        </p:txBody>
      </p:sp>
      <p:sp>
        <p:nvSpPr>
          <p:cNvPr id="9" name="Text Placeholder 8"/>
          <p:cNvSpPr>
            <a:spLocks noGrp="1"/>
          </p:cNvSpPr>
          <p:nvPr>
            <p:ph type="body" sz="quarter" idx="10" hasCustomPrompt="1"/>
          </p:nvPr>
        </p:nvSpPr>
        <p:spPr>
          <a:xfrm>
            <a:off x="1" y="3127248"/>
            <a:ext cx="3579811"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Way</a:t>
            </a:r>
            <a:endParaRPr lang="en-US" dirty="0"/>
          </a:p>
        </p:txBody>
      </p:sp>
      <p:sp>
        <p:nvSpPr>
          <p:cNvPr id="7" name="Date Placeholder 6">
            <a:extLst>
              <a:ext uri="{FF2B5EF4-FFF2-40B4-BE49-F238E27FC236}">
                <a16:creationId xmlns:a16="http://schemas.microsoft.com/office/drawing/2014/main" id="{D41A625A-1A04-E445-B497-1EF6172BDEF4}"/>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F1CC2FCA-8CDA-F745-BF7E-C4D7437B4389}"/>
              </a:ext>
            </a:extLst>
          </p:cNvPr>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0733718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ipfli Way - guidelin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8" name="Title 1">
            <a:extLst>
              <a:ext uri="{FF2B5EF4-FFF2-40B4-BE49-F238E27FC236}">
                <a16:creationId xmlns:a16="http://schemas.microsoft.com/office/drawing/2014/main" id="{BEBF57A3-D958-334A-9132-AB2FA9ACC97F}"/>
              </a:ext>
            </a:extLst>
          </p:cNvPr>
          <p:cNvSpPr txBox="1">
            <a:spLocks/>
          </p:cNvSpPr>
          <p:nvPr userDrawn="1"/>
        </p:nvSpPr>
        <p:spPr>
          <a:xfrm>
            <a:off x="640080" y="533400"/>
            <a:ext cx="8183880"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What is the Wipfli Way?</a:t>
            </a:r>
          </a:p>
        </p:txBody>
      </p:sp>
      <p:sp>
        <p:nvSpPr>
          <p:cNvPr id="5" name="TextBox 4">
            <a:extLst>
              <a:ext uri="{FF2B5EF4-FFF2-40B4-BE49-F238E27FC236}">
                <a16:creationId xmlns:a16="http://schemas.microsoft.com/office/drawing/2014/main" id="{B6A8D4AC-613A-CB4F-8705-AA9A772BFA2B}"/>
              </a:ext>
            </a:extLst>
          </p:cNvPr>
          <p:cNvSpPr txBox="1"/>
          <p:nvPr userDrawn="1"/>
        </p:nvSpPr>
        <p:spPr>
          <a:xfrm>
            <a:off x="640080" y="1606540"/>
            <a:ext cx="8077200" cy="37466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
                <a:srgbClr val="0050FF"/>
              </a:buClr>
              <a:buSzTx/>
              <a:buFont typeface="Wingdings" charset="2"/>
              <a:buNone/>
              <a:tabLst/>
              <a:defRPr/>
            </a:pPr>
            <a:r>
              <a:rPr kumimoji="0" lang="en-US" sz="2200" b="0" i="0" u="none" strike="noStrike" kern="1200" cap="none" spc="-50" normalizeH="0" baseline="0" noProof="0" dirty="0">
                <a:ln>
                  <a:noFill/>
                </a:ln>
                <a:solidFill>
                  <a:srgbClr val="6D666A"/>
                </a:solidFill>
                <a:effectLst/>
                <a:uLnTx/>
                <a:uFillTx/>
                <a:latin typeface="+mn-lt"/>
                <a:ea typeface="+mn-ea"/>
              </a:rPr>
              <a:t>The Wipfli Way guidelines</a:t>
            </a:r>
          </a:p>
        </p:txBody>
      </p:sp>
      <p:sp>
        <p:nvSpPr>
          <p:cNvPr id="10" name="TextBox 9">
            <a:extLst>
              <a:ext uri="{FF2B5EF4-FFF2-40B4-BE49-F238E27FC236}">
                <a16:creationId xmlns:a16="http://schemas.microsoft.com/office/drawing/2014/main" id="{991D1BEF-04E8-DE4D-A191-515D617B1347}"/>
              </a:ext>
            </a:extLst>
          </p:cNvPr>
          <p:cNvSpPr txBox="1"/>
          <p:nvPr userDrawn="1"/>
        </p:nvSpPr>
        <p:spPr>
          <a:xfrm>
            <a:off x="643808" y="2181746"/>
            <a:ext cx="8249073" cy="3275990"/>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Treat others with respect and courtesy</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Listen actively</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Be open and reliable to others</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Communicate clearly and proactively</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Share knowledge to elevate others and secure the future</a:t>
            </a:r>
          </a:p>
        </p:txBody>
      </p:sp>
    </p:spTree>
    <p:extLst>
      <p:ext uri="{BB962C8B-B14F-4D97-AF65-F5344CB8AC3E}">
        <p14:creationId xmlns:p14="http://schemas.microsoft.com/office/powerpoint/2010/main" val="2458994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munit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7" name="Picture 6">
            <a:extLst>
              <a:ext uri="{FF2B5EF4-FFF2-40B4-BE49-F238E27FC236}">
                <a16:creationId xmlns:a16="http://schemas.microsoft.com/office/drawing/2014/main" id="{6C40D277-8CAD-F04B-AA5C-43FB5890E9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13612" y="304800"/>
            <a:ext cx="4572000" cy="5638800"/>
          </a:xfrm>
          <a:prstGeom prst="rect">
            <a:avLst/>
          </a:prstGeom>
        </p:spPr>
      </p:pic>
      <p:sp>
        <p:nvSpPr>
          <p:cNvPr id="8" name="Title 1">
            <a:extLst>
              <a:ext uri="{FF2B5EF4-FFF2-40B4-BE49-F238E27FC236}">
                <a16:creationId xmlns:a16="http://schemas.microsoft.com/office/drawing/2014/main" id="{9DD4CDF6-A246-C547-81CF-EACC879A948A}"/>
              </a:ext>
            </a:extLst>
          </p:cNvPr>
          <p:cNvSpPr txBox="1">
            <a:spLocks/>
          </p:cNvSpPr>
          <p:nvPr userDrawn="1"/>
        </p:nvSpPr>
        <p:spPr>
          <a:xfrm>
            <a:off x="640079" y="533400"/>
            <a:ext cx="6216331"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Supporting community and associate collaboration</a:t>
            </a:r>
          </a:p>
        </p:txBody>
      </p:sp>
      <p:sp>
        <p:nvSpPr>
          <p:cNvPr id="5" name="TextBox 4">
            <a:extLst>
              <a:ext uri="{FF2B5EF4-FFF2-40B4-BE49-F238E27FC236}">
                <a16:creationId xmlns:a16="http://schemas.microsoft.com/office/drawing/2014/main" id="{D72E42BE-D2FD-3F44-AEED-7B4A7ECF6C16}"/>
              </a:ext>
            </a:extLst>
          </p:cNvPr>
          <p:cNvSpPr txBox="1"/>
          <p:nvPr userDrawn="1"/>
        </p:nvSpPr>
        <p:spPr>
          <a:xfrm>
            <a:off x="640079" y="1600200"/>
            <a:ext cx="6216331" cy="4495190"/>
          </a:xfrm>
          <a:prstGeom prst="rect">
            <a:avLst/>
          </a:prstGeom>
          <a:noFill/>
        </p:spPr>
        <p:txBody>
          <a:bodyPr wrap="square" lIns="0" tIns="0" rIns="0" bIns="0" rtlCol="0">
            <a:noAutofit/>
          </a:bodyPr>
          <a:lstStyle/>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In 2005, Wipfli established Community Day.</a:t>
            </a:r>
          </a:p>
          <a:p>
            <a:pPr marL="227013" marR="0" lvl="0" indent="-227013" algn="l" defTabSz="609429" rtl="0" eaLnBrk="1" fontAlgn="auto" latinLnBrk="0" hangingPunct="1">
              <a:lnSpc>
                <a:spcPts val="2800"/>
              </a:lnSpc>
              <a:spcBef>
                <a:spcPts val="1440"/>
              </a:spcBef>
              <a:spcAft>
                <a:spcPts val="0"/>
              </a:spcAft>
              <a:buClr>
                <a:srgbClr val="0050FF"/>
              </a:buClr>
              <a:buSzTx/>
              <a:buFont typeface="Wingdings" charset="2"/>
              <a:buChar char="§"/>
              <a:tabLst/>
              <a:defRPr/>
            </a:pPr>
            <a:r>
              <a:rPr kumimoji="0" lang="en-US" sz="2200" b="0" i="0" u="none" strike="noStrike" kern="1200" cap="none" spc="-50" normalizeH="0" baseline="0" noProof="0" dirty="0">
                <a:ln>
                  <a:noFill/>
                </a:ln>
                <a:solidFill>
                  <a:srgbClr val="6D666A"/>
                </a:solidFill>
                <a:effectLst/>
                <a:uLnTx/>
                <a:uFillTx/>
                <a:latin typeface="+mn-lt"/>
                <a:ea typeface="+mn-ea"/>
              </a:rPr>
              <a:t>In 13 years, we’ve provided hundreds of organizations with approximately 43,000 hours of volunteer time to help organizations achieve their goals.</a:t>
            </a:r>
          </a:p>
        </p:txBody>
      </p:sp>
    </p:spTree>
    <p:extLst>
      <p:ext uri="{BB962C8B-B14F-4D97-AF65-F5344CB8AC3E}">
        <p14:creationId xmlns:p14="http://schemas.microsoft.com/office/powerpoint/2010/main" val="47140863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wards and recognitio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8" name="Picture 7" descr="TMW_logo300RGB">
            <a:extLst>
              <a:ext uri="{FF2B5EF4-FFF2-40B4-BE49-F238E27FC236}">
                <a16:creationId xmlns:a16="http://schemas.microsoft.com/office/drawing/2014/main" id="{4570CC4F-94F0-4E44-8593-7D0E044D4D62}"/>
              </a:ext>
            </a:extLst>
          </p:cNvPr>
          <p:cNvPicPr/>
          <p:nvPr userDrawn="1"/>
        </p:nvPicPr>
        <p:blipFill>
          <a:blip r:embed="rId2" cstate="print"/>
          <a:srcRect/>
          <a:stretch>
            <a:fillRect/>
          </a:stretch>
        </p:blipFill>
        <p:spPr bwMode="auto">
          <a:xfrm>
            <a:off x="7174857" y="1904201"/>
            <a:ext cx="1113790" cy="1113790"/>
          </a:xfrm>
          <a:prstGeom prst="rect">
            <a:avLst/>
          </a:prstGeom>
          <a:noFill/>
          <a:ln w="9525">
            <a:noFill/>
            <a:miter lim="800000"/>
            <a:headEnd/>
            <a:tailEnd/>
          </a:ln>
        </p:spPr>
      </p:pic>
      <p:pic>
        <p:nvPicPr>
          <p:cNvPr id="9" name="Picture 8" descr="http://promo.sourcemedia.com/promoart/d13605_TOPAUMAds/AUMlogo.gif">
            <a:extLst>
              <a:ext uri="{FF2B5EF4-FFF2-40B4-BE49-F238E27FC236}">
                <a16:creationId xmlns:a16="http://schemas.microsoft.com/office/drawing/2014/main" id="{65A43225-9D63-094E-B7B6-1B39BBA80517}"/>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85903" y="4062819"/>
            <a:ext cx="1557020" cy="983615"/>
          </a:xfrm>
          <a:prstGeom prst="rect">
            <a:avLst/>
          </a:prstGeom>
          <a:noFill/>
          <a:ln>
            <a:noFill/>
          </a:ln>
        </p:spPr>
      </p:pic>
      <p:pic>
        <p:nvPicPr>
          <p:cNvPr id="10" name="Picture 9" descr="http://us.dynamics.hitachi-solutions.com/wp-content/uploads/2012/11/presidents-club-2012-news1.jpg">
            <a:extLst>
              <a:ext uri="{FF2B5EF4-FFF2-40B4-BE49-F238E27FC236}">
                <a16:creationId xmlns:a16="http://schemas.microsoft.com/office/drawing/2014/main" id="{4E08590C-3D23-484D-9DF9-63A7C995CE0D}"/>
              </a:ext>
            </a:extLst>
          </p:cNvPr>
          <p:cNvPicPr/>
          <p:nvPr userDrawn="1"/>
        </p:nvPicPr>
        <p:blipFill rotWithShape="1">
          <a:blip r:embed="rId4" cstate="print">
            <a:extLst>
              <a:ext uri="{28A0092B-C50C-407E-A947-70E740481C1C}">
                <a14:useLocalDpi xmlns:a14="http://schemas.microsoft.com/office/drawing/2010/main" val="0"/>
              </a:ext>
            </a:extLst>
          </a:blip>
          <a:srcRect t="40000"/>
          <a:stretch/>
        </p:blipFill>
        <p:spPr bwMode="auto">
          <a:xfrm>
            <a:off x="8832067" y="3337647"/>
            <a:ext cx="2268220" cy="531495"/>
          </a:xfrm>
          <a:prstGeom prst="rect">
            <a:avLst/>
          </a:prstGeom>
          <a:noFill/>
          <a:ln>
            <a:noFill/>
          </a:ln>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id="{328D41D3-A149-5245-9D8D-9070E12DF7BA}"/>
              </a:ext>
            </a:extLst>
          </p:cNvPr>
          <p:cNvGrpSpPr/>
          <p:nvPr userDrawn="1"/>
        </p:nvGrpSpPr>
        <p:grpSpPr>
          <a:xfrm>
            <a:off x="7313612" y="575226"/>
            <a:ext cx="1518920" cy="1065530"/>
            <a:chOff x="-5286" y="11727"/>
            <a:chExt cx="1170895" cy="751948"/>
          </a:xfrm>
        </p:grpSpPr>
        <p:pic>
          <p:nvPicPr>
            <p:cNvPr id="12" name="Picture 11" descr="AccountingToday_BestAcctFirmstoWork08r">
              <a:extLst>
                <a:ext uri="{FF2B5EF4-FFF2-40B4-BE49-F238E27FC236}">
                  <a16:creationId xmlns:a16="http://schemas.microsoft.com/office/drawing/2014/main" id="{2AD7958B-FAFF-124F-90A5-DA14FB41DD02}"/>
                </a:ext>
              </a:extLst>
            </p:cNvPr>
            <p:cNvPicPr>
              <a:picLocks noChangeAspect="1"/>
            </p:cNvPicPr>
            <p:nvPr/>
          </p:nvPicPr>
          <p:blipFill>
            <a:blip r:embed="rId5" cstate="print"/>
            <a:srcRect/>
            <a:stretch>
              <a:fillRect/>
            </a:stretch>
          </p:blipFill>
          <p:spPr bwMode="auto">
            <a:xfrm>
              <a:off x="-5286" y="11727"/>
              <a:ext cx="1075174" cy="713433"/>
            </a:xfrm>
            <a:prstGeom prst="rect">
              <a:avLst/>
            </a:prstGeom>
            <a:noFill/>
            <a:ln w="9525">
              <a:noFill/>
              <a:miter lim="800000"/>
              <a:headEnd/>
              <a:tailEnd/>
            </a:ln>
          </p:spPr>
        </p:pic>
        <p:sp>
          <p:nvSpPr>
            <p:cNvPr id="13" name="Rectangle 12">
              <a:extLst>
                <a:ext uri="{FF2B5EF4-FFF2-40B4-BE49-F238E27FC236}">
                  <a16:creationId xmlns:a16="http://schemas.microsoft.com/office/drawing/2014/main" id="{B1B8C357-D77F-454B-8208-EA04267B5412}"/>
                </a:ext>
              </a:extLst>
            </p:cNvPr>
            <p:cNvSpPr/>
            <p:nvPr/>
          </p:nvSpPr>
          <p:spPr>
            <a:xfrm>
              <a:off x="783772" y="411983"/>
              <a:ext cx="381837" cy="351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14" name="Group 13">
            <a:extLst>
              <a:ext uri="{FF2B5EF4-FFF2-40B4-BE49-F238E27FC236}">
                <a16:creationId xmlns:a16="http://schemas.microsoft.com/office/drawing/2014/main" id="{077DB2F7-66C3-7840-BD0A-62484498216E}"/>
              </a:ext>
            </a:extLst>
          </p:cNvPr>
          <p:cNvGrpSpPr/>
          <p:nvPr userDrawn="1"/>
        </p:nvGrpSpPr>
        <p:grpSpPr>
          <a:xfrm>
            <a:off x="9920418" y="2052473"/>
            <a:ext cx="1845310" cy="961390"/>
            <a:chOff x="0" y="0"/>
            <a:chExt cx="1746607" cy="806521"/>
          </a:xfrm>
        </p:grpSpPr>
        <p:pic>
          <p:nvPicPr>
            <p:cNvPr id="15" name="Picture 14" descr="C:\Users\ackermc\AppData\Local\Microsoft\Windows\Temporary Internet Files\Content.Word\BPTW2013_logo_blue.jpg">
              <a:extLst>
                <a:ext uri="{FF2B5EF4-FFF2-40B4-BE49-F238E27FC236}">
                  <a16:creationId xmlns:a16="http://schemas.microsoft.com/office/drawing/2014/main" id="{D53AC62E-A8DA-1C4C-98F9-E9B1C1B1B4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46607" cy="806521"/>
            </a:xfrm>
            <a:prstGeom prst="rect">
              <a:avLst/>
            </a:prstGeom>
            <a:noFill/>
            <a:ln>
              <a:noFill/>
            </a:ln>
          </p:spPr>
        </p:pic>
        <p:grpSp>
          <p:nvGrpSpPr>
            <p:cNvPr id="16" name="Group 15">
              <a:extLst>
                <a:ext uri="{FF2B5EF4-FFF2-40B4-BE49-F238E27FC236}">
                  <a16:creationId xmlns:a16="http://schemas.microsoft.com/office/drawing/2014/main" id="{065F9989-E176-C942-8380-EFF1F236E01F}"/>
                </a:ext>
              </a:extLst>
            </p:cNvPr>
            <p:cNvGrpSpPr/>
            <p:nvPr/>
          </p:nvGrpSpPr>
          <p:grpSpPr>
            <a:xfrm>
              <a:off x="549668" y="354458"/>
              <a:ext cx="246380" cy="227330"/>
              <a:chOff x="0" y="0"/>
              <a:chExt cx="246380" cy="227330"/>
            </a:xfrm>
          </p:grpSpPr>
          <p:sp>
            <p:nvSpPr>
              <p:cNvPr id="17" name="Oval 16">
                <a:extLst>
                  <a:ext uri="{FF2B5EF4-FFF2-40B4-BE49-F238E27FC236}">
                    <a16:creationId xmlns:a16="http://schemas.microsoft.com/office/drawing/2014/main" id="{3F432A01-49F9-8045-812C-91CDC6CCADFA}"/>
                  </a:ext>
                </a:extLst>
              </p:cNvPr>
              <p:cNvSpPr/>
              <p:nvPr/>
            </p:nvSpPr>
            <p:spPr>
              <a:xfrm>
                <a:off x="0" y="0"/>
                <a:ext cx="246380" cy="227330"/>
              </a:xfrm>
              <a:prstGeom prst="ellipse">
                <a:avLst/>
              </a:prstGeom>
              <a:solidFill>
                <a:srgbClr val="0070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5-Point Star 17">
                <a:extLst>
                  <a:ext uri="{FF2B5EF4-FFF2-40B4-BE49-F238E27FC236}">
                    <a16:creationId xmlns:a16="http://schemas.microsoft.com/office/drawing/2014/main" id="{C7C5FBAE-39D7-F249-9955-0F1B733DBA62}"/>
                  </a:ext>
                </a:extLst>
              </p:cNvPr>
              <p:cNvSpPr/>
              <p:nvPr/>
            </p:nvSpPr>
            <p:spPr>
              <a:xfrm rot="20668034">
                <a:off x="71919" y="56507"/>
                <a:ext cx="116444" cy="9436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grpSp>
        <p:nvGrpSpPr>
          <p:cNvPr id="19" name="Group 18">
            <a:extLst>
              <a:ext uri="{FF2B5EF4-FFF2-40B4-BE49-F238E27FC236}">
                <a16:creationId xmlns:a16="http://schemas.microsoft.com/office/drawing/2014/main" id="{FC5AC20D-337D-8F4C-BC51-62C5EA2AF81E}"/>
              </a:ext>
            </a:extLst>
          </p:cNvPr>
          <p:cNvGrpSpPr/>
          <p:nvPr userDrawn="1"/>
        </p:nvGrpSpPr>
        <p:grpSpPr>
          <a:xfrm>
            <a:off x="10926841" y="415857"/>
            <a:ext cx="864235" cy="1329690"/>
            <a:chOff x="0" y="0"/>
            <a:chExt cx="618134" cy="1049731"/>
          </a:xfrm>
        </p:grpSpPr>
        <p:pic>
          <p:nvPicPr>
            <p:cNvPr id="20" name="Picture 19" descr="C:\Users\ackermc\AppData\Local\Temp\wz99fe\TWP_Top100_Minneapolis_2012_email.jpg">
              <a:extLst>
                <a:ext uri="{FF2B5EF4-FFF2-40B4-BE49-F238E27FC236}">
                  <a16:creationId xmlns:a16="http://schemas.microsoft.com/office/drawing/2014/main" id="{57693F88-14E2-4240-B642-EEBD561A5AC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18134" cy="1049731"/>
            </a:xfrm>
            <a:prstGeom prst="rect">
              <a:avLst/>
            </a:prstGeom>
            <a:noFill/>
            <a:ln>
              <a:noFill/>
            </a:ln>
          </p:spPr>
        </p:pic>
        <p:pic>
          <p:nvPicPr>
            <p:cNvPr id="21" name="Picture 20">
              <a:extLst>
                <a:ext uri="{FF2B5EF4-FFF2-40B4-BE49-F238E27FC236}">
                  <a16:creationId xmlns:a16="http://schemas.microsoft.com/office/drawing/2014/main" id="{96B76D84-EB5B-644E-90B9-E37D6AFC24B0}"/>
                </a:ext>
              </a:extLst>
            </p:cNvPr>
            <p:cNvPicPr>
              <a:picLocks noChangeAspect="1"/>
            </p:cNvPicPr>
            <p:nvPr/>
          </p:nvPicPr>
          <p:blipFill rotWithShape="1">
            <a:blip r:embed="rId8">
              <a:extLst>
                <a:ext uri="{28A0092B-C50C-407E-A947-70E740481C1C}">
                  <a14:useLocalDpi xmlns:a14="http://schemas.microsoft.com/office/drawing/2010/main" val="0"/>
                </a:ext>
              </a:extLst>
            </a:blip>
            <a:srcRect t="37380" b="14084"/>
            <a:stretch/>
          </p:blipFill>
          <p:spPr bwMode="auto">
            <a:xfrm>
              <a:off x="128016" y="621792"/>
              <a:ext cx="332841" cy="91440"/>
            </a:xfrm>
            <a:prstGeom prst="rect">
              <a:avLst/>
            </a:prstGeom>
            <a:ln>
              <a:noFill/>
            </a:ln>
            <a:extLst>
              <a:ext uri="{53640926-AAD7-44D8-BBD7-CCE9431645EC}">
                <a14:shadowObscured xmlns:a14="http://schemas.microsoft.com/office/drawing/2010/main"/>
              </a:ext>
            </a:extLst>
          </p:spPr>
        </p:pic>
      </p:grpSp>
      <p:pic>
        <p:nvPicPr>
          <p:cNvPr id="22" name="Picture 21" descr="https://www.unitedwaytwincities.org/_asset/yj2wbj/callout/UW_BestofBlock_000.png">
            <a:extLst>
              <a:ext uri="{FF2B5EF4-FFF2-40B4-BE49-F238E27FC236}">
                <a16:creationId xmlns:a16="http://schemas.microsoft.com/office/drawing/2014/main" id="{DCA21013-E3B1-444D-B26D-A636F8E7CFA9}"/>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008446" y="725086"/>
            <a:ext cx="1566545" cy="930910"/>
          </a:xfrm>
          <a:prstGeom prst="rect">
            <a:avLst/>
          </a:prstGeom>
          <a:noFill/>
          <a:ln>
            <a:noFill/>
          </a:ln>
        </p:spPr>
      </p:pic>
      <p:pic>
        <p:nvPicPr>
          <p:cNvPr id="23" name="Picture 22">
            <a:extLst>
              <a:ext uri="{FF2B5EF4-FFF2-40B4-BE49-F238E27FC236}">
                <a16:creationId xmlns:a16="http://schemas.microsoft.com/office/drawing/2014/main" id="{DF7C9B63-96F2-D04C-A7A0-0D58094A504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079829" y="3124806"/>
            <a:ext cx="1528820" cy="1548547"/>
          </a:xfrm>
          <a:prstGeom prst="rect">
            <a:avLst/>
          </a:prstGeom>
        </p:spPr>
      </p:pic>
      <p:pic>
        <p:nvPicPr>
          <p:cNvPr id="24" name="Picture 23">
            <a:extLst>
              <a:ext uri="{FF2B5EF4-FFF2-40B4-BE49-F238E27FC236}">
                <a16:creationId xmlns:a16="http://schemas.microsoft.com/office/drawing/2014/main" id="{0C974641-20F6-8B4E-98D7-026812B3245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63734" y="2049543"/>
            <a:ext cx="1224936" cy="909378"/>
          </a:xfrm>
          <a:prstGeom prst="rect">
            <a:avLst/>
          </a:prstGeom>
        </p:spPr>
      </p:pic>
      <p:sp>
        <p:nvSpPr>
          <p:cNvPr id="25" name="Title 1">
            <a:extLst>
              <a:ext uri="{FF2B5EF4-FFF2-40B4-BE49-F238E27FC236}">
                <a16:creationId xmlns:a16="http://schemas.microsoft.com/office/drawing/2014/main" id="{3D56F926-E542-9847-9EA5-7B87174B918D}"/>
              </a:ext>
            </a:extLst>
          </p:cNvPr>
          <p:cNvSpPr txBox="1">
            <a:spLocks/>
          </p:cNvSpPr>
          <p:nvPr userDrawn="1"/>
        </p:nvSpPr>
        <p:spPr>
          <a:xfrm>
            <a:off x="640080" y="533400"/>
            <a:ext cx="6216331"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Awards and recognitions</a:t>
            </a:r>
          </a:p>
        </p:txBody>
      </p:sp>
      <p:sp>
        <p:nvSpPr>
          <p:cNvPr id="5" name="TextBox 4">
            <a:extLst>
              <a:ext uri="{FF2B5EF4-FFF2-40B4-BE49-F238E27FC236}">
                <a16:creationId xmlns:a16="http://schemas.microsoft.com/office/drawing/2014/main" id="{A0043D24-1247-8D45-8D98-AE0E08D5F648}"/>
              </a:ext>
            </a:extLst>
          </p:cNvPr>
          <p:cNvSpPr txBox="1"/>
          <p:nvPr userDrawn="1"/>
        </p:nvSpPr>
        <p:spPr>
          <a:xfrm>
            <a:off x="640081" y="1606540"/>
            <a:ext cx="6216330" cy="4488850"/>
          </a:xfrm>
          <a:prstGeom prst="rect">
            <a:avLst/>
          </a:prstGeom>
          <a:noFill/>
        </p:spPr>
        <p:txBody>
          <a:bodyPr wrap="square" lIns="0" tIns="0" rIns="0" bIns="0" rtlCol="0">
            <a:noAutofit/>
          </a:bodyPr>
          <a:lstStyle/>
          <a:p>
            <a:pPr marL="0" marR="0" lvl="0" indent="0" algn="l" defTabSz="609429" rtl="0" eaLnBrk="1" fontAlgn="auto" latinLnBrk="0" hangingPunct="1">
              <a:lnSpc>
                <a:spcPts val="2800"/>
              </a:lnSpc>
              <a:spcBef>
                <a:spcPts val="1440"/>
              </a:spcBef>
              <a:spcAft>
                <a:spcPts val="0"/>
              </a:spcAft>
              <a:buClr>
                <a:srgbClr val="0050FF"/>
              </a:buClr>
              <a:buSzTx/>
              <a:buFont typeface="Wingdings" charset="2"/>
              <a:buNone/>
              <a:tabLst/>
              <a:defRPr/>
            </a:pPr>
            <a:r>
              <a:rPr kumimoji="0" lang="en-US" sz="2200" b="0" i="0" u="none" strike="noStrike" kern="1200" cap="none" spc="-50" normalizeH="0" baseline="0" noProof="0" dirty="0">
                <a:ln>
                  <a:noFill/>
                </a:ln>
                <a:solidFill>
                  <a:srgbClr val="6D666A"/>
                </a:solidFill>
                <a:effectLst/>
                <a:uLnTx/>
                <a:uFillTx/>
                <a:latin typeface="+mn-lt"/>
                <a:ea typeface="+mn-ea"/>
              </a:rPr>
              <a:t>It’s not difficult to tell our story with pride and defend our record of success. We are even more thrilled when we are praised by our industry and the greater community for a variety of achievements. We’re honored to have received many distinguished awards, including the following.</a:t>
            </a:r>
          </a:p>
        </p:txBody>
      </p:sp>
    </p:spTree>
    <p:extLst>
      <p:ext uri="{BB962C8B-B14F-4D97-AF65-F5344CB8AC3E}">
        <p14:creationId xmlns:p14="http://schemas.microsoft.com/office/powerpoint/2010/main" val="128783811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ipfli toda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grpSp>
        <p:nvGrpSpPr>
          <p:cNvPr id="59" name="Group 58">
            <a:extLst>
              <a:ext uri="{FF2B5EF4-FFF2-40B4-BE49-F238E27FC236}">
                <a16:creationId xmlns:a16="http://schemas.microsoft.com/office/drawing/2014/main" id="{36A71093-FAF7-164B-90C7-F24C4549469C}"/>
              </a:ext>
            </a:extLst>
          </p:cNvPr>
          <p:cNvGrpSpPr/>
          <p:nvPr userDrawn="1"/>
        </p:nvGrpSpPr>
        <p:grpSpPr>
          <a:xfrm>
            <a:off x="3395669" y="1371600"/>
            <a:ext cx="5397487" cy="4572000"/>
            <a:chOff x="4856300" y="1538864"/>
            <a:chExt cx="5679800" cy="4811136"/>
          </a:xfrm>
        </p:grpSpPr>
        <p:sp>
          <p:nvSpPr>
            <p:cNvPr id="60" name="Oval 59">
              <a:extLst>
                <a:ext uri="{FF2B5EF4-FFF2-40B4-BE49-F238E27FC236}">
                  <a16:creationId xmlns:a16="http://schemas.microsoft.com/office/drawing/2014/main" id="{25E25D29-5406-344F-BDD1-29DFAC06A9B6}"/>
                </a:ext>
              </a:extLst>
            </p:cNvPr>
            <p:cNvSpPr/>
            <p:nvPr/>
          </p:nvSpPr>
          <p:spPr>
            <a:xfrm>
              <a:off x="6172200" y="1538864"/>
              <a:ext cx="3048000" cy="3048000"/>
            </a:xfrm>
            <a:prstGeom prst="ellipse">
              <a:avLst/>
            </a:prstGeom>
            <a:solidFill>
              <a:schemeClr val="accent1">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1" name="Content Placeholder 2">
              <a:extLst>
                <a:ext uri="{FF2B5EF4-FFF2-40B4-BE49-F238E27FC236}">
                  <a16:creationId xmlns:a16="http://schemas.microsoft.com/office/drawing/2014/main" id="{0271B04D-3D9D-BE45-9503-CB0D943B28E4}"/>
                </a:ext>
              </a:extLst>
            </p:cNvPr>
            <p:cNvSpPr txBox="1">
              <a:spLocks/>
            </p:cNvSpPr>
            <p:nvPr/>
          </p:nvSpPr>
          <p:spPr>
            <a:xfrm>
              <a:off x="6497500" y="2595027"/>
              <a:ext cx="2443644" cy="757577"/>
            </a:xfrm>
            <a:prstGeom prst="rect">
              <a:avLst/>
            </a:prstGeom>
          </p:spPr>
          <p:txBody>
            <a:bodyPr/>
            <a:lstStyle>
              <a:lvl1pPr marL="228600" indent="-228600" algn="l" rtl="0" eaLnBrk="0" fontAlgn="base" hangingPunct="0">
                <a:lnSpc>
                  <a:spcPct val="95000"/>
                </a:lnSpc>
                <a:spcBef>
                  <a:spcPct val="20000"/>
                </a:spcBef>
                <a:spcAft>
                  <a:spcPct val="0"/>
                </a:spcAft>
                <a:buClr>
                  <a:srgbClr val="F8AF00"/>
                </a:buClr>
                <a:buSzPct val="75000"/>
                <a:buFont typeface="Wingdings" charset="2"/>
                <a:buChar char="l"/>
                <a:defRPr sz="2000">
                  <a:solidFill>
                    <a:schemeClr val="tx1"/>
                  </a:solidFill>
                  <a:latin typeface="+mn-lt"/>
                  <a:ea typeface="ＭＳ Ｐゴシック" charset="-128"/>
                  <a:cs typeface="ＭＳ Ｐゴシック" charset="-128"/>
                </a:defRPr>
              </a:lvl1pPr>
              <a:lvl2pPr marL="576263" indent="-119063" algn="l" rtl="0" eaLnBrk="0" fontAlgn="base" hangingPunct="0">
                <a:lnSpc>
                  <a:spcPct val="95000"/>
                </a:lnSpc>
                <a:spcBef>
                  <a:spcPct val="20000"/>
                </a:spcBef>
                <a:spcAft>
                  <a:spcPct val="0"/>
                </a:spcAft>
                <a:buClr>
                  <a:schemeClr val="tx1"/>
                </a:buClr>
                <a:buSzPct val="75000"/>
                <a:buFont typeface="Times" charset="0"/>
                <a:buChar char="•"/>
                <a:defRPr>
                  <a:solidFill>
                    <a:schemeClr val="tx1"/>
                  </a:solidFill>
                  <a:latin typeface="+mn-lt"/>
                  <a:ea typeface="ＭＳ Ｐゴシック" charset="-128"/>
                </a:defRPr>
              </a:lvl2pPr>
              <a:lvl3pPr marL="973138" indent="-168275"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3pPr>
              <a:lvl4pPr marL="1430338" indent="-168275"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4pPr>
              <a:lvl5pPr marL="1828800" indent="-169863"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5pPr>
              <a:lvl6pPr marL="22860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6pPr>
              <a:lvl7pPr marL="27432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7pPr>
              <a:lvl8pPr marL="32004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8pPr>
              <a:lvl9pPr marL="36576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9pPr>
            </a:lstStyle>
            <a:p>
              <a:pPr marL="0" indent="0" algn="ctr">
                <a:buNone/>
              </a:pPr>
              <a:r>
                <a:rPr lang="en-US" sz="1400" dirty="0">
                  <a:solidFill>
                    <a:schemeClr val="bg1"/>
                  </a:solidFill>
                  <a:ea typeface="+mn-ea"/>
                  <a:cs typeface="+mn-cs"/>
                </a:rPr>
                <a:t>We go to market with a primary industry orientation</a:t>
              </a:r>
            </a:p>
          </p:txBody>
        </p:sp>
        <p:sp>
          <p:nvSpPr>
            <p:cNvPr id="62" name="Content Placeholder 2">
              <a:extLst>
                <a:ext uri="{FF2B5EF4-FFF2-40B4-BE49-F238E27FC236}">
                  <a16:creationId xmlns:a16="http://schemas.microsoft.com/office/drawing/2014/main" id="{4CF74488-37B9-414C-B5A1-773834380570}"/>
                </a:ext>
              </a:extLst>
            </p:cNvPr>
            <p:cNvSpPr txBox="1">
              <a:spLocks/>
            </p:cNvSpPr>
            <p:nvPr/>
          </p:nvSpPr>
          <p:spPr>
            <a:xfrm>
              <a:off x="6568622" y="2127190"/>
              <a:ext cx="2217771" cy="54876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Montserrat SemiBold" pitchFamily="2" charset="77"/>
                </a:rPr>
                <a:t>Industry Focus</a:t>
              </a:r>
            </a:p>
          </p:txBody>
        </p:sp>
        <p:sp>
          <p:nvSpPr>
            <p:cNvPr id="63" name="Oval 62">
              <a:extLst>
                <a:ext uri="{FF2B5EF4-FFF2-40B4-BE49-F238E27FC236}">
                  <a16:creationId xmlns:a16="http://schemas.microsoft.com/office/drawing/2014/main" id="{97E69C02-A3E7-5F47-933F-F7AE1E4EEE6A}"/>
                </a:ext>
              </a:extLst>
            </p:cNvPr>
            <p:cNvSpPr/>
            <p:nvPr/>
          </p:nvSpPr>
          <p:spPr>
            <a:xfrm>
              <a:off x="7488100" y="3302000"/>
              <a:ext cx="3048000" cy="3048000"/>
            </a:xfrm>
            <a:prstGeom prst="ellipse">
              <a:avLst/>
            </a:prstGeom>
            <a:solidFill>
              <a:schemeClr val="accent3">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4" name="Content Placeholder 2">
              <a:extLst>
                <a:ext uri="{FF2B5EF4-FFF2-40B4-BE49-F238E27FC236}">
                  <a16:creationId xmlns:a16="http://schemas.microsoft.com/office/drawing/2014/main" id="{C81651B6-7A62-E14E-9B6F-3CFF7E8B8179}"/>
                </a:ext>
              </a:extLst>
            </p:cNvPr>
            <p:cNvSpPr txBox="1">
              <a:spLocks/>
            </p:cNvSpPr>
            <p:nvPr/>
          </p:nvSpPr>
          <p:spPr>
            <a:xfrm>
              <a:off x="7802648" y="3905388"/>
              <a:ext cx="2474497" cy="32957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Montserrat SemiBold" pitchFamily="2" charset="77"/>
                </a:rPr>
                <a:t>Geographies</a:t>
              </a:r>
            </a:p>
          </p:txBody>
        </p:sp>
        <p:sp>
          <p:nvSpPr>
            <p:cNvPr id="65" name="Oval 64">
              <a:extLst>
                <a:ext uri="{FF2B5EF4-FFF2-40B4-BE49-F238E27FC236}">
                  <a16:creationId xmlns:a16="http://schemas.microsoft.com/office/drawing/2014/main" id="{69208561-EB4D-8742-BBDE-F42D5B6FFBA0}"/>
                </a:ext>
              </a:extLst>
            </p:cNvPr>
            <p:cNvSpPr/>
            <p:nvPr/>
          </p:nvSpPr>
          <p:spPr>
            <a:xfrm>
              <a:off x="4856300" y="3302000"/>
              <a:ext cx="3048000" cy="3048000"/>
            </a:xfrm>
            <a:prstGeom prst="ellipse">
              <a:avLst/>
            </a:prstGeom>
            <a:solidFill>
              <a:schemeClr val="accent4">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6" name="Content Placeholder 2">
              <a:extLst>
                <a:ext uri="{FF2B5EF4-FFF2-40B4-BE49-F238E27FC236}">
                  <a16:creationId xmlns:a16="http://schemas.microsoft.com/office/drawing/2014/main" id="{EA17E6AD-4F0E-304A-8132-6CACC2E821C1}"/>
                </a:ext>
              </a:extLst>
            </p:cNvPr>
            <p:cNvSpPr txBox="1">
              <a:spLocks/>
            </p:cNvSpPr>
            <p:nvPr/>
          </p:nvSpPr>
          <p:spPr>
            <a:xfrm>
              <a:off x="5159343" y="3826048"/>
              <a:ext cx="2355094" cy="436852"/>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Montserrat SemiBold" pitchFamily="2" charset="77"/>
                </a:rPr>
                <a:t>Service Lines</a:t>
              </a:r>
            </a:p>
          </p:txBody>
        </p:sp>
        <p:sp>
          <p:nvSpPr>
            <p:cNvPr id="67" name="Content Placeholder 2">
              <a:extLst>
                <a:ext uri="{FF2B5EF4-FFF2-40B4-BE49-F238E27FC236}">
                  <a16:creationId xmlns:a16="http://schemas.microsoft.com/office/drawing/2014/main" id="{CDDCF249-6B1E-3947-BB91-6A9787B7A29A}"/>
                </a:ext>
              </a:extLst>
            </p:cNvPr>
            <p:cNvSpPr txBox="1">
              <a:spLocks/>
            </p:cNvSpPr>
            <p:nvPr/>
          </p:nvSpPr>
          <p:spPr>
            <a:xfrm>
              <a:off x="8027478" y="4516845"/>
              <a:ext cx="2024837" cy="1273537"/>
            </a:xfrm>
            <a:prstGeom prst="rect">
              <a:avLst/>
            </a:prstGeom>
          </p:spPr>
          <p:txBody>
            <a:bodyPr vert="horz" lIns="0" tIns="45720" rIns="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bg1"/>
                  </a:solidFill>
                </a:rPr>
                <a:t>Our multi-tiered geographic model combines proximity and access to expertise</a:t>
              </a:r>
            </a:p>
          </p:txBody>
        </p:sp>
        <p:sp>
          <p:nvSpPr>
            <p:cNvPr id="68" name="Content Placeholder 2">
              <a:extLst>
                <a:ext uri="{FF2B5EF4-FFF2-40B4-BE49-F238E27FC236}">
                  <a16:creationId xmlns:a16="http://schemas.microsoft.com/office/drawing/2014/main" id="{76F2E7B8-8091-8D48-97C8-C098F7B481E8}"/>
                </a:ext>
              </a:extLst>
            </p:cNvPr>
            <p:cNvSpPr txBox="1">
              <a:spLocks/>
            </p:cNvSpPr>
            <p:nvPr/>
          </p:nvSpPr>
          <p:spPr>
            <a:xfrm>
              <a:off x="5273900" y="4437504"/>
              <a:ext cx="2125980" cy="1517905"/>
            </a:xfrm>
            <a:prstGeom prst="rect">
              <a:avLst/>
            </a:prstGeom>
          </p:spPr>
          <p:txBody>
            <a:bodyPr vert="horz" lIns="0" tIns="45720" rIns="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bg1"/>
                  </a:solidFill>
                </a:rPr>
                <a:t>Our service lines continue to drive competitive advantage through reliable, efficient and innovative delivery</a:t>
              </a:r>
            </a:p>
          </p:txBody>
        </p:sp>
      </p:grpSp>
      <p:sp>
        <p:nvSpPr>
          <p:cNvPr id="15" name="Title 1">
            <a:extLst>
              <a:ext uri="{FF2B5EF4-FFF2-40B4-BE49-F238E27FC236}">
                <a16:creationId xmlns:a16="http://schemas.microsoft.com/office/drawing/2014/main" id="{AA6A439C-618B-5740-85E1-BC38015AA75B}"/>
              </a:ext>
            </a:extLst>
          </p:cNvPr>
          <p:cNvSpPr txBox="1">
            <a:spLocks/>
          </p:cNvSpPr>
          <p:nvPr userDrawn="1"/>
        </p:nvSpPr>
        <p:spPr>
          <a:xfrm>
            <a:off x="640080" y="533400"/>
            <a:ext cx="8502331"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 today — Collaborative support to clients</a:t>
            </a:r>
          </a:p>
        </p:txBody>
      </p:sp>
    </p:spTree>
    <p:extLst>
      <p:ext uri="{BB962C8B-B14F-4D97-AF65-F5344CB8AC3E}">
        <p14:creationId xmlns:p14="http://schemas.microsoft.com/office/powerpoint/2010/main" val="304634578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1" y="0"/>
            <a:ext cx="12220577" cy="6858000"/>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p:cNvSpPr>
            <a:spLocks noGrp="1"/>
          </p:cNvSpPr>
          <p:nvPr>
            <p:ph type="title" hasCustomPrompt="1"/>
          </p:nvPr>
        </p:nvSpPr>
        <p:spPr>
          <a:xfrm>
            <a:off x="0" y="2048256"/>
            <a:ext cx="5588845" cy="978408"/>
          </a:xfrm>
          <a:solidFill>
            <a:schemeClr val="bg1"/>
          </a:solidFill>
        </p:spPr>
        <p:txBody>
          <a:bodyPr rIns="274320" anchor="ctr" anchorCtr="0"/>
          <a:lstStyle>
            <a:lvl1pPr algn="r">
              <a:lnSpc>
                <a:spcPct val="100000"/>
              </a:lnSpc>
              <a:spcBef>
                <a:spcPts val="0"/>
              </a:spcBef>
              <a:defRPr sz="5300" b="0" i="0" cap="none" spc="-150">
                <a:latin typeface="Arial" panose="020B0604020202020204" pitchFamily="34" charset="0"/>
                <a:cs typeface="Arial" panose="020B0604020202020204" pitchFamily="34" charset="0"/>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2653" cy="978408"/>
          </a:xfrm>
          <a:solidFill>
            <a:schemeClr val="bg1"/>
          </a:solidFill>
        </p:spPr>
        <p:txBody>
          <a:bodyPr rIns="274320" anchor="ctr" anchorCtr="0"/>
          <a:lstStyle>
            <a:lvl1pPr marL="0" indent="0" algn="r">
              <a:lnSpc>
                <a:spcPct val="100000"/>
              </a:lnSpc>
              <a:spcBef>
                <a:spcPts val="0"/>
              </a:spcBef>
              <a:buNone/>
              <a:defRPr sz="5300" b="0" i="0" cap="none" spc="-150">
                <a:solidFill>
                  <a:schemeClr val="tx2"/>
                </a:solidFill>
                <a:latin typeface="Arial" panose="020B0604020202020204" pitchFamily="34" charset="0"/>
                <a:cs typeface="Arial" panose="020B0604020202020204" pitchFamily="34" charset="0"/>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19344" cy="978408"/>
          </a:xfrm>
          <a:solidFill>
            <a:schemeClr val="bg1"/>
          </a:solidFill>
        </p:spPr>
        <p:txBody>
          <a:bodyPr rIns="274320" anchor="ctr" anchorCtr="0"/>
          <a:lstStyle>
            <a:lvl1pPr marL="0" indent="0" algn="r">
              <a:lnSpc>
                <a:spcPct val="100000"/>
              </a:lnSpc>
              <a:spcBef>
                <a:spcPts val="0"/>
              </a:spcBef>
              <a:buNone/>
              <a:defRPr sz="5300" b="0" i="0" spc="-150">
                <a:solidFill>
                  <a:srgbClr val="0050FF"/>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dirty="0"/>
              <a:t>Add text</a:t>
            </a:r>
            <a:endParaRPr lang="en-US" dirty="0"/>
          </a:p>
        </p:txBody>
      </p:sp>
      <p:sp>
        <p:nvSpPr>
          <p:cNvPr id="6" name="Date Placeholder 3">
            <a:extLst>
              <a:ext uri="{FF2B5EF4-FFF2-40B4-BE49-F238E27FC236}">
                <a16:creationId xmlns:a16="http://schemas.microsoft.com/office/drawing/2014/main" id="{70E28829-26F1-414B-B18F-A35EF3D15D03}"/>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ur industri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5" name="Picture 4">
            <a:extLst>
              <a:ext uri="{FF2B5EF4-FFF2-40B4-BE49-F238E27FC236}">
                <a16:creationId xmlns:a16="http://schemas.microsoft.com/office/drawing/2014/main" id="{4E864A96-1446-9E47-96C3-BDA9FF0A2008}"/>
              </a:ext>
            </a:extLst>
          </p:cNvPr>
          <p:cNvPicPr>
            <a:picLocks noChangeAspect="1"/>
          </p:cNvPicPr>
          <p:nvPr userDrawn="1"/>
        </p:nvPicPr>
        <p:blipFill>
          <a:blip r:embed="rId2"/>
          <a:stretch>
            <a:fillRect/>
          </a:stretch>
        </p:blipFill>
        <p:spPr>
          <a:xfrm>
            <a:off x="627856" y="2083450"/>
            <a:ext cx="731520" cy="588579"/>
          </a:xfrm>
          <a:prstGeom prst="rect">
            <a:avLst/>
          </a:prstGeom>
        </p:spPr>
      </p:pic>
      <p:pic>
        <p:nvPicPr>
          <p:cNvPr id="7" name="Picture 6">
            <a:extLst>
              <a:ext uri="{FF2B5EF4-FFF2-40B4-BE49-F238E27FC236}">
                <a16:creationId xmlns:a16="http://schemas.microsoft.com/office/drawing/2014/main" id="{8D8DEBAC-17A4-9D40-A4EF-6958803A2235}"/>
              </a:ext>
            </a:extLst>
          </p:cNvPr>
          <p:cNvPicPr>
            <a:picLocks noChangeAspect="1"/>
          </p:cNvPicPr>
          <p:nvPr userDrawn="1"/>
        </p:nvPicPr>
        <p:blipFill>
          <a:blip r:embed="rId3"/>
          <a:stretch>
            <a:fillRect/>
          </a:stretch>
        </p:blipFill>
        <p:spPr>
          <a:xfrm>
            <a:off x="4465584" y="1975499"/>
            <a:ext cx="731520" cy="731520"/>
          </a:xfrm>
          <a:prstGeom prst="rect">
            <a:avLst/>
          </a:prstGeom>
        </p:spPr>
      </p:pic>
      <p:pic>
        <p:nvPicPr>
          <p:cNvPr id="8" name="Picture 7">
            <a:extLst>
              <a:ext uri="{FF2B5EF4-FFF2-40B4-BE49-F238E27FC236}">
                <a16:creationId xmlns:a16="http://schemas.microsoft.com/office/drawing/2014/main" id="{3CF59FA4-FFF5-AC47-93B9-583D28CEE101}"/>
              </a:ext>
            </a:extLst>
          </p:cNvPr>
          <p:cNvPicPr>
            <a:picLocks noChangeAspect="1"/>
          </p:cNvPicPr>
          <p:nvPr userDrawn="1"/>
        </p:nvPicPr>
        <p:blipFill>
          <a:blip r:embed="rId4"/>
          <a:stretch>
            <a:fillRect/>
          </a:stretch>
        </p:blipFill>
        <p:spPr>
          <a:xfrm>
            <a:off x="8058784" y="2022446"/>
            <a:ext cx="731520" cy="395189"/>
          </a:xfrm>
          <a:prstGeom prst="rect">
            <a:avLst/>
          </a:prstGeom>
        </p:spPr>
      </p:pic>
      <p:pic>
        <p:nvPicPr>
          <p:cNvPr id="9" name="Picture 8">
            <a:extLst>
              <a:ext uri="{FF2B5EF4-FFF2-40B4-BE49-F238E27FC236}">
                <a16:creationId xmlns:a16="http://schemas.microsoft.com/office/drawing/2014/main" id="{930AB73F-4B53-574D-88C5-C522CC020FD1}"/>
              </a:ext>
            </a:extLst>
          </p:cNvPr>
          <p:cNvPicPr>
            <a:picLocks noChangeAspect="1"/>
          </p:cNvPicPr>
          <p:nvPr userDrawn="1"/>
        </p:nvPicPr>
        <p:blipFill>
          <a:blip r:embed="rId5"/>
          <a:stretch>
            <a:fillRect/>
          </a:stretch>
        </p:blipFill>
        <p:spPr>
          <a:xfrm>
            <a:off x="627856" y="3142542"/>
            <a:ext cx="731520" cy="664254"/>
          </a:xfrm>
          <a:prstGeom prst="rect">
            <a:avLst/>
          </a:prstGeom>
        </p:spPr>
      </p:pic>
      <p:pic>
        <p:nvPicPr>
          <p:cNvPr id="12" name="Picture 11">
            <a:extLst>
              <a:ext uri="{FF2B5EF4-FFF2-40B4-BE49-F238E27FC236}">
                <a16:creationId xmlns:a16="http://schemas.microsoft.com/office/drawing/2014/main" id="{3EE684E3-DCC9-6747-AB18-5E77FFBDA807}"/>
              </a:ext>
            </a:extLst>
          </p:cNvPr>
          <p:cNvPicPr>
            <a:picLocks noChangeAspect="1"/>
          </p:cNvPicPr>
          <p:nvPr userDrawn="1"/>
        </p:nvPicPr>
        <p:blipFill>
          <a:blip r:embed="rId6"/>
          <a:stretch>
            <a:fillRect/>
          </a:stretch>
        </p:blipFill>
        <p:spPr>
          <a:xfrm>
            <a:off x="4465584" y="3206042"/>
            <a:ext cx="731520" cy="580171"/>
          </a:xfrm>
          <a:prstGeom prst="rect">
            <a:avLst/>
          </a:prstGeom>
        </p:spPr>
      </p:pic>
      <p:pic>
        <p:nvPicPr>
          <p:cNvPr id="13" name="Picture 12">
            <a:extLst>
              <a:ext uri="{FF2B5EF4-FFF2-40B4-BE49-F238E27FC236}">
                <a16:creationId xmlns:a16="http://schemas.microsoft.com/office/drawing/2014/main" id="{F85B6D77-7177-574A-87DC-67A5A2C7989E}"/>
              </a:ext>
            </a:extLst>
          </p:cNvPr>
          <p:cNvPicPr>
            <a:picLocks noChangeAspect="1"/>
          </p:cNvPicPr>
          <p:nvPr userDrawn="1"/>
        </p:nvPicPr>
        <p:blipFill>
          <a:blip r:embed="rId7"/>
          <a:stretch>
            <a:fillRect/>
          </a:stretch>
        </p:blipFill>
        <p:spPr>
          <a:xfrm>
            <a:off x="8058784" y="3148892"/>
            <a:ext cx="731520" cy="655846"/>
          </a:xfrm>
          <a:prstGeom prst="rect">
            <a:avLst/>
          </a:prstGeom>
        </p:spPr>
      </p:pic>
      <p:pic>
        <p:nvPicPr>
          <p:cNvPr id="14" name="Picture 13">
            <a:extLst>
              <a:ext uri="{FF2B5EF4-FFF2-40B4-BE49-F238E27FC236}">
                <a16:creationId xmlns:a16="http://schemas.microsoft.com/office/drawing/2014/main" id="{D5231152-E188-8749-990D-0084395B7E68}"/>
              </a:ext>
            </a:extLst>
          </p:cNvPr>
          <p:cNvPicPr>
            <a:picLocks noChangeAspect="1"/>
          </p:cNvPicPr>
          <p:nvPr userDrawn="1"/>
        </p:nvPicPr>
        <p:blipFill>
          <a:blip r:embed="rId8"/>
          <a:stretch>
            <a:fillRect/>
          </a:stretch>
        </p:blipFill>
        <p:spPr>
          <a:xfrm>
            <a:off x="627856" y="4432301"/>
            <a:ext cx="731520" cy="655846"/>
          </a:xfrm>
          <a:prstGeom prst="rect">
            <a:avLst/>
          </a:prstGeom>
        </p:spPr>
      </p:pic>
      <p:pic>
        <p:nvPicPr>
          <p:cNvPr id="16" name="Picture 15">
            <a:extLst>
              <a:ext uri="{FF2B5EF4-FFF2-40B4-BE49-F238E27FC236}">
                <a16:creationId xmlns:a16="http://schemas.microsoft.com/office/drawing/2014/main" id="{01243868-91EF-424E-854C-45C2D2AE1777}"/>
              </a:ext>
            </a:extLst>
          </p:cNvPr>
          <p:cNvPicPr>
            <a:picLocks noChangeAspect="1"/>
          </p:cNvPicPr>
          <p:nvPr userDrawn="1"/>
        </p:nvPicPr>
        <p:blipFill>
          <a:blip r:embed="rId9"/>
          <a:stretch>
            <a:fillRect/>
          </a:stretch>
        </p:blipFill>
        <p:spPr>
          <a:xfrm>
            <a:off x="8058784" y="4419600"/>
            <a:ext cx="731520" cy="672662"/>
          </a:xfrm>
          <a:prstGeom prst="rect">
            <a:avLst/>
          </a:prstGeom>
        </p:spPr>
      </p:pic>
      <p:sp>
        <p:nvSpPr>
          <p:cNvPr id="17" name="TextBox 16">
            <a:extLst>
              <a:ext uri="{FF2B5EF4-FFF2-40B4-BE49-F238E27FC236}">
                <a16:creationId xmlns:a16="http://schemas.microsoft.com/office/drawing/2014/main" id="{3B86B2E9-3CAF-6947-AD79-35F9C43F19E0}"/>
              </a:ext>
            </a:extLst>
          </p:cNvPr>
          <p:cNvSpPr txBox="1"/>
          <p:nvPr userDrawn="1"/>
        </p:nvSpPr>
        <p:spPr>
          <a:xfrm>
            <a:off x="1603904" y="206413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Agribusiness</a:t>
            </a:r>
          </a:p>
        </p:txBody>
      </p:sp>
      <p:sp>
        <p:nvSpPr>
          <p:cNvPr id="28" name="TextBox 27">
            <a:extLst>
              <a:ext uri="{FF2B5EF4-FFF2-40B4-BE49-F238E27FC236}">
                <a16:creationId xmlns:a16="http://schemas.microsoft.com/office/drawing/2014/main" id="{5B375767-8917-A54A-A833-02364CF76770}"/>
              </a:ext>
            </a:extLst>
          </p:cNvPr>
          <p:cNvSpPr txBox="1"/>
          <p:nvPr userDrawn="1"/>
        </p:nvSpPr>
        <p:spPr>
          <a:xfrm>
            <a:off x="5484813" y="1905000"/>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Construction and Real estate</a:t>
            </a:r>
          </a:p>
        </p:txBody>
      </p:sp>
      <p:sp>
        <p:nvSpPr>
          <p:cNvPr id="29" name="TextBox 28">
            <a:extLst>
              <a:ext uri="{FF2B5EF4-FFF2-40B4-BE49-F238E27FC236}">
                <a16:creationId xmlns:a16="http://schemas.microsoft.com/office/drawing/2014/main" id="{CC8143C0-7436-2E40-A180-86DE8BCEF6FF}"/>
              </a:ext>
            </a:extLst>
          </p:cNvPr>
          <p:cNvSpPr txBox="1"/>
          <p:nvPr userDrawn="1"/>
        </p:nvSpPr>
        <p:spPr>
          <a:xfrm>
            <a:off x="9066213" y="206413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Dealerships</a:t>
            </a:r>
          </a:p>
        </p:txBody>
      </p:sp>
      <p:sp>
        <p:nvSpPr>
          <p:cNvPr id="30" name="TextBox 29">
            <a:extLst>
              <a:ext uri="{FF2B5EF4-FFF2-40B4-BE49-F238E27FC236}">
                <a16:creationId xmlns:a16="http://schemas.microsoft.com/office/drawing/2014/main" id="{450D069D-5A8C-1F49-B44E-93121A9817F0}"/>
              </a:ext>
            </a:extLst>
          </p:cNvPr>
          <p:cNvSpPr txBox="1"/>
          <p:nvPr userDrawn="1"/>
        </p:nvSpPr>
        <p:spPr>
          <a:xfrm>
            <a:off x="1603904" y="312966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Financial services</a:t>
            </a:r>
          </a:p>
        </p:txBody>
      </p:sp>
      <p:sp>
        <p:nvSpPr>
          <p:cNvPr id="31" name="TextBox 30">
            <a:extLst>
              <a:ext uri="{FF2B5EF4-FFF2-40B4-BE49-F238E27FC236}">
                <a16:creationId xmlns:a16="http://schemas.microsoft.com/office/drawing/2014/main" id="{B487D9D6-5EE2-DC42-A520-810511E3748D}"/>
              </a:ext>
            </a:extLst>
          </p:cNvPr>
          <p:cNvSpPr txBox="1"/>
          <p:nvPr userDrawn="1"/>
        </p:nvSpPr>
        <p:spPr>
          <a:xfrm>
            <a:off x="5484813" y="3293392"/>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Healthcare</a:t>
            </a:r>
          </a:p>
        </p:txBody>
      </p:sp>
      <p:sp>
        <p:nvSpPr>
          <p:cNvPr id="32" name="TextBox 31">
            <a:extLst>
              <a:ext uri="{FF2B5EF4-FFF2-40B4-BE49-F238E27FC236}">
                <a16:creationId xmlns:a16="http://schemas.microsoft.com/office/drawing/2014/main" id="{799CDD97-8992-874E-963B-8A8AE09E2C4A}"/>
              </a:ext>
            </a:extLst>
          </p:cNvPr>
          <p:cNvSpPr txBox="1"/>
          <p:nvPr userDrawn="1"/>
        </p:nvSpPr>
        <p:spPr>
          <a:xfrm>
            <a:off x="9066213" y="312966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Manufacturing and Distribution</a:t>
            </a:r>
          </a:p>
        </p:txBody>
      </p:sp>
      <p:sp>
        <p:nvSpPr>
          <p:cNvPr id="33" name="TextBox 32">
            <a:extLst>
              <a:ext uri="{FF2B5EF4-FFF2-40B4-BE49-F238E27FC236}">
                <a16:creationId xmlns:a16="http://schemas.microsoft.com/office/drawing/2014/main" id="{8355484B-2826-244F-BE6A-0FB81BA9FC28}"/>
              </a:ext>
            </a:extLst>
          </p:cNvPr>
          <p:cNvSpPr txBox="1"/>
          <p:nvPr userDrawn="1"/>
        </p:nvSpPr>
        <p:spPr>
          <a:xfrm>
            <a:off x="1603904" y="434008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Nonprofits and Government</a:t>
            </a:r>
          </a:p>
        </p:txBody>
      </p:sp>
      <p:sp>
        <p:nvSpPr>
          <p:cNvPr id="34" name="TextBox 33">
            <a:extLst>
              <a:ext uri="{FF2B5EF4-FFF2-40B4-BE49-F238E27FC236}">
                <a16:creationId xmlns:a16="http://schemas.microsoft.com/office/drawing/2014/main" id="{CF1E7211-7410-C54A-B122-94B277E2581D}"/>
              </a:ext>
            </a:extLst>
          </p:cNvPr>
          <p:cNvSpPr txBox="1"/>
          <p:nvPr userDrawn="1"/>
        </p:nvSpPr>
        <p:spPr>
          <a:xfrm>
            <a:off x="5484813" y="4573368"/>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Private client</a:t>
            </a:r>
          </a:p>
        </p:txBody>
      </p:sp>
      <p:sp>
        <p:nvSpPr>
          <p:cNvPr id="35" name="TextBox 34">
            <a:extLst>
              <a:ext uri="{FF2B5EF4-FFF2-40B4-BE49-F238E27FC236}">
                <a16:creationId xmlns:a16="http://schemas.microsoft.com/office/drawing/2014/main" id="{25B2FBA0-E2C1-784A-AB4D-187723855E78}"/>
              </a:ext>
            </a:extLst>
          </p:cNvPr>
          <p:cNvSpPr txBox="1"/>
          <p:nvPr userDrawn="1"/>
        </p:nvSpPr>
        <p:spPr>
          <a:xfrm>
            <a:off x="9066213" y="434008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Tribal gaming and government</a:t>
            </a:r>
          </a:p>
        </p:txBody>
      </p:sp>
      <p:sp>
        <p:nvSpPr>
          <p:cNvPr id="24" name="TextBox 23">
            <a:extLst>
              <a:ext uri="{FF2B5EF4-FFF2-40B4-BE49-F238E27FC236}">
                <a16:creationId xmlns:a16="http://schemas.microsoft.com/office/drawing/2014/main" id="{AA618477-8313-6546-B25B-C0951CF7CCCB}"/>
              </a:ext>
            </a:extLst>
          </p:cNvPr>
          <p:cNvSpPr txBox="1"/>
          <p:nvPr userDrawn="1"/>
        </p:nvSpPr>
        <p:spPr>
          <a:xfrm>
            <a:off x="5484813" y="5702833"/>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Technology</a:t>
            </a:r>
          </a:p>
        </p:txBody>
      </p:sp>
      <p:pic>
        <p:nvPicPr>
          <p:cNvPr id="20" name="Picture 19">
            <a:extLst>
              <a:ext uri="{FF2B5EF4-FFF2-40B4-BE49-F238E27FC236}">
                <a16:creationId xmlns:a16="http://schemas.microsoft.com/office/drawing/2014/main" id="{D06E3D22-5D63-E24F-A154-9DCAEAE0A743}"/>
              </a:ext>
            </a:extLst>
          </p:cNvPr>
          <p:cNvPicPr>
            <a:picLocks noChangeAspect="1"/>
          </p:cNvPicPr>
          <p:nvPr userDrawn="1"/>
        </p:nvPicPr>
        <p:blipFill>
          <a:blip r:embed="rId10"/>
          <a:stretch>
            <a:fillRect/>
          </a:stretch>
        </p:blipFill>
        <p:spPr>
          <a:xfrm>
            <a:off x="4465584" y="5546725"/>
            <a:ext cx="731520" cy="731520"/>
          </a:xfrm>
          <a:prstGeom prst="rect">
            <a:avLst/>
          </a:prstGeom>
        </p:spPr>
      </p:pic>
      <p:sp>
        <p:nvSpPr>
          <p:cNvPr id="25" name="Title 1">
            <a:extLst>
              <a:ext uri="{FF2B5EF4-FFF2-40B4-BE49-F238E27FC236}">
                <a16:creationId xmlns:a16="http://schemas.microsoft.com/office/drawing/2014/main" id="{B1F0D24E-6142-4746-AAAE-348414379771}"/>
              </a:ext>
            </a:extLst>
          </p:cNvPr>
          <p:cNvSpPr txBox="1">
            <a:spLocks/>
          </p:cNvSpPr>
          <p:nvPr userDrawn="1"/>
        </p:nvSpPr>
        <p:spPr>
          <a:xfrm>
            <a:off x="640080" y="533400"/>
            <a:ext cx="8502331"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 today — Our industries</a:t>
            </a:r>
          </a:p>
        </p:txBody>
      </p:sp>
      <p:pic>
        <p:nvPicPr>
          <p:cNvPr id="2" name="Picture 1">
            <a:extLst>
              <a:ext uri="{FF2B5EF4-FFF2-40B4-BE49-F238E27FC236}">
                <a16:creationId xmlns:a16="http://schemas.microsoft.com/office/drawing/2014/main" id="{22FCD89A-45B4-3C40-85BA-EDE7FD786099}"/>
              </a:ext>
            </a:extLst>
          </p:cNvPr>
          <p:cNvPicPr>
            <a:picLocks noChangeAspect="1"/>
          </p:cNvPicPr>
          <p:nvPr userDrawn="1"/>
        </p:nvPicPr>
        <p:blipFill>
          <a:blip r:embed="rId11"/>
          <a:stretch>
            <a:fillRect/>
          </a:stretch>
        </p:blipFill>
        <p:spPr>
          <a:xfrm>
            <a:off x="4465584" y="4395118"/>
            <a:ext cx="743320" cy="743320"/>
          </a:xfrm>
          <a:prstGeom prst="rect">
            <a:avLst/>
          </a:prstGeom>
        </p:spPr>
      </p:pic>
    </p:spTree>
    <p:extLst>
      <p:ext uri="{BB962C8B-B14F-4D97-AF65-F5344CB8AC3E}">
        <p14:creationId xmlns:p14="http://schemas.microsoft.com/office/powerpoint/2010/main" val="3260446499"/>
      </p:ext>
    </p:extLst>
  </p:cSld>
  <p:clrMapOvr>
    <a:masterClrMapping/>
  </p:clrMapOvr>
  <p:extLst>
    <p:ext uri="{DCECCB84-F9BA-43D5-87BE-67443E8EF086}">
      <p15:sldGuideLst xmlns:p15="http://schemas.microsoft.com/office/powerpoint/2012/main">
        <p15:guide id="1" orient="horz" pos="2016">
          <p15:clr>
            <a:srgbClr val="FBAE40"/>
          </p15:clr>
        </p15:guide>
        <p15:guide id="2" pos="3455">
          <p15:clr>
            <a:srgbClr val="FBAE40"/>
          </p15:clr>
        </p15:guide>
        <p15:guide id="3" orient="horz" pos="1248">
          <p15:clr>
            <a:srgbClr val="FBAE40"/>
          </p15:clr>
        </p15:guide>
        <p15:guide id="4" orient="horz" pos="2784">
          <p15:clr>
            <a:srgbClr val="FBAE40"/>
          </p15:clr>
        </p15:guide>
        <p15:guide id="5" orient="horz" pos="3494">
          <p15:clr>
            <a:srgbClr val="FBAE40"/>
          </p15:clr>
        </p15:guide>
        <p15:guide id="6" pos="5711">
          <p15:clr>
            <a:srgbClr val="FBAE40"/>
          </p15:clr>
        </p15:guide>
        <p15:guide id="7" pos="100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dustry association and conference involv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23" name="Picture 22" descr="http://today.ucf.edu/files/2010/04/naiop_blurb.jpg">
            <a:extLst>
              <a:ext uri="{FF2B5EF4-FFF2-40B4-BE49-F238E27FC236}">
                <a16:creationId xmlns:a16="http://schemas.microsoft.com/office/drawing/2014/main" id="{775146A1-5D06-F841-9E3C-C1BA57CA947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15093" y="2382465"/>
            <a:ext cx="2179320" cy="1087755"/>
          </a:xfrm>
          <a:prstGeom prst="rect">
            <a:avLst/>
          </a:prstGeom>
          <a:noFill/>
          <a:ln>
            <a:noFill/>
          </a:ln>
        </p:spPr>
      </p:pic>
      <p:pic>
        <p:nvPicPr>
          <p:cNvPr id="24" name="Picture 23" descr="http://profile.ak.fbcdn.net/hprofile-ak-prn1/c44.44.557.557/s160x160/18007_10151192605106242_865284585_n.jpg">
            <a:extLst>
              <a:ext uri="{FF2B5EF4-FFF2-40B4-BE49-F238E27FC236}">
                <a16:creationId xmlns:a16="http://schemas.microsoft.com/office/drawing/2014/main" id="{C73A871A-CCD5-F843-B00E-B8A643DE5C3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9281" y="2741989"/>
            <a:ext cx="1524000" cy="1524000"/>
          </a:xfrm>
          <a:prstGeom prst="rect">
            <a:avLst/>
          </a:prstGeom>
          <a:noFill/>
          <a:ln>
            <a:noFill/>
          </a:ln>
        </p:spPr>
      </p:pic>
      <p:pic>
        <p:nvPicPr>
          <p:cNvPr id="25" name="Picture 24" descr="http://www.cbai.com/news/cbaiwebsitelogo.jpg">
            <a:extLst>
              <a:ext uri="{FF2B5EF4-FFF2-40B4-BE49-F238E27FC236}">
                <a16:creationId xmlns:a16="http://schemas.microsoft.com/office/drawing/2014/main" id="{715EBDA2-F6B0-5548-8164-3631C94130D5}"/>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28926" y="2443795"/>
            <a:ext cx="1478280" cy="617855"/>
          </a:xfrm>
          <a:prstGeom prst="rect">
            <a:avLst/>
          </a:prstGeom>
          <a:noFill/>
          <a:ln>
            <a:noFill/>
          </a:ln>
        </p:spPr>
      </p:pic>
      <p:pic>
        <p:nvPicPr>
          <p:cNvPr id="26" name="Picture 25" descr="http://network.socialmedia.mayoclinic.org/files/2013/02/970930bb7b-aha_logo.jpg">
            <a:extLst>
              <a:ext uri="{FF2B5EF4-FFF2-40B4-BE49-F238E27FC236}">
                <a16:creationId xmlns:a16="http://schemas.microsoft.com/office/drawing/2014/main" id="{C47D1A72-FDDF-C142-AC7D-C941CB031F2D}"/>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66581" y="3324919"/>
            <a:ext cx="1562100" cy="941070"/>
          </a:xfrm>
          <a:prstGeom prst="rect">
            <a:avLst/>
          </a:prstGeom>
          <a:noFill/>
          <a:ln>
            <a:noFill/>
          </a:ln>
        </p:spPr>
      </p:pic>
      <p:pic>
        <p:nvPicPr>
          <p:cNvPr id="27" name="Picture 26" descr="http://www.jsi.com/Managed/Images/Affiliations/national-rural-health-assoc.jpg">
            <a:extLst>
              <a:ext uri="{FF2B5EF4-FFF2-40B4-BE49-F238E27FC236}">
                <a16:creationId xmlns:a16="http://schemas.microsoft.com/office/drawing/2014/main" id="{F9C4A5D2-B6C7-B548-9BD4-D68B21195D58}"/>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71490" y="4565159"/>
            <a:ext cx="1798320" cy="977265"/>
          </a:xfrm>
          <a:prstGeom prst="rect">
            <a:avLst/>
          </a:prstGeom>
          <a:noFill/>
          <a:ln>
            <a:noFill/>
          </a:ln>
        </p:spPr>
      </p:pic>
      <p:pic>
        <p:nvPicPr>
          <p:cNvPr id="36" name="Picture 35" descr="http://www.zlien.com/blog/wp-content/uploads/CFMA_LOGO_COLOR_WORDS_SIDE1.jpg">
            <a:extLst>
              <a:ext uri="{FF2B5EF4-FFF2-40B4-BE49-F238E27FC236}">
                <a16:creationId xmlns:a16="http://schemas.microsoft.com/office/drawing/2014/main" id="{D75BB3CC-E353-B64E-83D0-4D9E16A0D5BE}"/>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32101" y="4231005"/>
            <a:ext cx="1735455" cy="982980"/>
          </a:xfrm>
          <a:prstGeom prst="rect">
            <a:avLst/>
          </a:prstGeom>
          <a:noFill/>
          <a:ln>
            <a:noFill/>
          </a:ln>
        </p:spPr>
      </p:pic>
      <p:pic>
        <p:nvPicPr>
          <p:cNvPr id="37" name="Picture 36" descr="NADA.org National Automobile Dealers Association">
            <a:extLst>
              <a:ext uri="{FF2B5EF4-FFF2-40B4-BE49-F238E27FC236}">
                <a16:creationId xmlns:a16="http://schemas.microsoft.com/office/drawing/2014/main" id="{1E319A80-887C-2E43-9BE4-E53233307339}"/>
              </a:ext>
            </a:extLst>
          </p:cNvPr>
          <p:cNvPicPr/>
          <p:nvPr userDrawn="1"/>
        </p:nvPicPr>
        <p:blipFill rotWithShape="1">
          <a:blip r:embed="rId8">
            <a:extLst>
              <a:ext uri="{28A0092B-C50C-407E-A947-70E740481C1C}">
                <a14:useLocalDpi xmlns:a14="http://schemas.microsoft.com/office/drawing/2010/main" val="0"/>
              </a:ext>
            </a:extLst>
          </a:blip>
          <a:srcRect r="66315"/>
          <a:stretch/>
        </p:blipFill>
        <p:spPr bwMode="auto">
          <a:xfrm>
            <a:off x="7308967" y="3862214"/>
            <a:ext cx="994410" cy="702945"/>
          </a:xfrm>
          <a:prstGeom prst="rect">
            <a:avLst/>
          </a:prstGeom>
          <a:noFill/>
          <a:ln>
            <a:noFill/>
          </a:ln>
          <a:extLst>
            <a:ext uri="{53640926-AAD7-44D8-BBD7-CCE9431645EC}">
              <a14:shadowObscured xmlns:a14="http://schemas.microsoft.com/office/drawing/2010/main"/>
            </a:ext>
          </a:extLst>
        </p:spPr>
      </p:pic>
      <p:grpSp>
        <p:nvGrpSpPr>
          <p:cNvPr id="38" name="Group 37">
            <a:extLst>
              <a:ext uri="{FF2B5EF4-FFF2-40B4-BE49-F238E27FC236}">
                <a16:creationId xmlns:a16="http://schemas.microsoft.com/office/drawing/2014/main" id="{8B4E1A3F-8D59-FE4C-896E-7843055897D6}"/>
              </a:ext>
            </a:extLst>
          </p:cNvPr>
          <p:cNvGrpSpPr/>
          <p:nvPr userDrawn="1"/>
        </p:nvGrpSpPr>
        <p:grpSpPr>
          <a:xfrm>
            <a:off x="8163200" y="1523998"/>
            <a:ext cx="1690081" cy="1217991"/>
            <a:chOff x="0" y="0"/>
            <a:chExt cx="1704975" cy="1228725"/>
          </a:xfrm>
          <a:effectLst/>
        </p:grpSpPr>
        <p:pic>
          <p:nvPicPr>
            <p:cNvPr id="39" name="Picture 38" descr="http://www.nchannel.com/wp-content/uploads/2013/03/microsoft-convergence-conference-2013.jpg">
              <a:extLst>
                <a:ext uri="{FF2B5EF4-FFF2-40B4-BE49-F238E27FC236}">
                  <a16:creationId xmlns:a16="http://schemas.microsoft.com/office/drawing/2014/main" id="{A2FB4AEC-80E5-8046-9351-4380D72E33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04975" cy="1228725"/>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69C47CCC-9C28-1040-8D37-5FC3B543DC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6350" y="323850"/>
              <a:ext cx="342900" cy="142875"/>
            </a:xfrm>
            <a:prstGeom prst="rect">
              <a:avLst/>
            </a:prstGeom>
          </p:spPr>
        </p:pic>
      </p:grpSp>
      <p:pic>
        <p:nvPicPr>
          <p:cNvPr id="41" name="Picture 2" descr="C:\Users\Jacksog\AppData\Local\Microsoft\Windows\Temporary Internet Files\Content.Outlook\4EE5O45O\NHSA-Logo-Large.jpg">
            <a:extLst>
              <a:ext uri="{FF2B5EF4-FFF2-40B4-BE49-F238E27FC236}">
                <a16:creationId xmlns:a16="http://schemas.microsoft.com/office/drawing/2014/main" id="{6FF1C40C-8470-8844-AC10-3A3CE1438D8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966581" y="1599245"/>
            <a:ext cx="1808138"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Jacksog\AppData\Local\Microsoft\Windows\Temporary Internet Files\Content.Outlook\4EE5O45O\NGP_Vegas_646x220.jpg">
            <a:extLst>
              <a:ext uri="{FF2B5EF4-FFF2-40B4-BE49-F238E27FC236}">
                <a16:creationId xmlns:a16="http://schemas.microsoft.com/office/drawing/2014/main" id="{37A4BBA3-5335-D040-86CC-02C7443A3C51}"/>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081131" y="3731249"/>
            <a:ext cx="2919630" cy="9935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http://www.scouting.org/images/scouting/BSA-logo.gif">
            <a:hlinkClick r:id="rId13"/>
            <a:extLst>
              <a:ext uri="{FF2B5EF4-FFF2-40B4-BE49-F238E27FC236}">
                <a16:creationId xmlns:a16="http://schemas.microsoft.com/office/drawing/2014/main" id="{94FF0EE6-96F0-4447-A69D-512617A5B961}"/>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005698" y="1697610"/>
            <a:ext cx="3733034" cy="449087"/>
          </a:xfrm>
          <a:prstGeom prst="rect">
            <a:avLst/>
          </a:prstGeom>
          <a:noFill/>
          <a:ln>
            <a:noFill/>
          </a:ln>
        </p:spPr>
      </p:pic>
      <p:pic>
        <p:nvPicPr>
          <p:cNvPr id="44" name="Picture 4">
            <a:extLst>
              <a:ext uri="{FF2B5EF4-FFF2-40B4-BE49-F238E27FC236}">
                <a16:creationId xmlns:a16="http://schemas.microsoft.com/office/drawing/2014/main" id="{77E8F5AB-3DB9-AF4A-BD4F-3D8B43E6CD1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176320" y="2548338"/>
            <a:ext cx="13335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descr="Illinois Manufacturers' Association">
            <a:hlinkClick r:id="rId16"/>
            <a:extLst>
              <a:ext uri="{FF2B5EF4-FFF2-40B4-BE49-F238E27FC236}">
                <a16:creationId xmlns:a16="http://schemas.microsoft.com/office/drawing/2014/main" id="{2B5CEF15-6CD6-D147-9692-8644636F73D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872087" y="5331677"/>
            <a:ext cx="4981194" cy="691833"/>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E227244A-5AB8-DE4A-96EF-16F1055D0DE3}"/>
              </a:ext>
            </a:extLst>
          </p:cNvPr>
          <p:cNvSpPr txBox="1">
            <a:spLocks/>
          </p:cNvSpPr>
          <p:nvPr userDrawn="1"/>
        </p:nvSpPr>
        <p:spPr>
          <a:xfrm>
            <a:off x="634948" y="533400"/>
            <a:ext cx="8502331"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Industry association and conference involvement</a:t>
            </a:r>
          </a:p>
        </p:txBody>
      </p:sp>
    </p:spTree>
    <p:extLst>
      <p:ext uri="{BB962C8B-B14F-4D97-AF65-F5344CB8AC3E}">
        <p14:creationId xmlns:p14="http://schemas.microsoft.com/office/powerpoint/2010/main" val="27518853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Our industri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25" name="TextBox 24">
            <a:extLst>
              <a:ext uri="{FF2B5EF4-FFF2-40B4-BE49-F238E27FC236}">
                <a16:creationId xmlns:a16="http://schemas.microsoft.com/office/drawing/2014/main" id="{14CC2FB9-4AAC-0B48-B263-6CE3A545A7ED}"/>
              </a:ext>
            </a:extLst>
          </p:cNvPr>
          <p:cNvSpPr txBox="1"/>
          <p:nvPr userDrawn="1"/>
        </p:nvSpPr>
        <p:spPr>
          <a:xfrm>
            <a:off x="5489596" y="1905000"/>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Audit and accounting</a:t>
            </a:r>
          </a:p>
        </p:txBody>
      </p:sp>
      <p:pic>
        <p:nvPicPr>
          <p:cNvPr id="26" name="Picture 25">
            <a:extLst>
              <a:ext uri="{FF2B5EF4-FFF2-40B4-BE49-F238E27FC236}">
                <a16:creationId xmlns:a16="http://schemas.microsoft.com/office/drawing/2014/main" id="{4BF524DE-15FF-BC40-8BE0-B9BF060CAE3B}"/>
              </a:ext>
            </a:extLst>
          </p:cNvPr>
          <p:cNvPicPr>
            <a:picLocks noChangeAspect="1"/>
          </p:cNvPicPr>
          <p:nvPr userDrawn="1"/>
        </p:nvPicPr>
        <p:blipFill>
          <a:blip r:embed="rId2"/>
          <a:stretch>
            <a:fillRect/>
          </a:stretch>
        </p:blipFill>
        <p:spPr>
          <a:xfrm>
            <a:off x="4494212" y="1888787"/>
            <a:ext cx="731520" cy="731520"/>
          </a:xfrm>
          <a:prstGeom prst="rect">
            <a:avLst/>
          </a:prstGeom>
        </p:spPr>
      </p:pic>
      <p:sp>
        <p:nvSpPr>
          <p:cNvPr id="27" name="TextBox 26">
            <a:extLst>
              <a:ext uri="{FF2B5EF4-FFF2-40B4-BE49-F238E27FC236}">
                <a16:creationId xmlns:a16="http://schemas.microsoft.com/office/drawing/2014/main" id="{2303D2D1-FEAD-2D45-8202-84626BCF6A58}"/>
              </a:ext>
            </a:extLst>
          </p:cNvPr>
          <p:cNvSpPr txBox="1"/>
          <p:nvPr userDrawn="1"/>
        </p:nvSpPr>
        <p:spPr>
          <a:xfrm>
            <a:off x="9078013" y="4214597"/>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Tax</a:t>
            </a:r>
          </a:p>
        </p:txBody>
      </p:sp>
      <p:pic>
        <p:nvPicPr>
          <p:cNvPr id="36" name="Picture 35">
            <a:extLst>
              <a:ext uri="{FF2B5EF4-FFF2-40B4-BE49-F238E27FC236}">
                <a16:creationId xmlns:a16="http://schemas.microsoft.com/office/drawing/2014/main" id="{8D91C08E-3443-D74A-98D1-A841FD65E6CF}"/>
              </a:ext>
            </a:extLst>
          </p:cNvPr>
          <p:cNvPicPr>
            <a:picLocks noChangeAspect="1"/>
          </p:cNvPicPr>
          <p:nvPr userDrawn="1"/>
        </p:nvPicPr>
        <p:blipFill>
          <a:blip r:embed="rId3"/>
          <a:stretch>
            <a:fillRect/>
          </a:stretch>
        </p:blipFill>
        <p:spPr>
          <a:xfrm>
            <a:off x="8125439" y="4051642"/>
            <a:ext cx="630620" cy="731520"/>
          </a:xfrm>
          <a:prstGeom prst="rect">
            <a:avLst/>
          </a:prstGeom>
        </p:spPr>
      </p:pic>
      <p:sp>
        <p:nvSpPr>
          <p:cNvPr id="37" name="TextBox 36">
            <a:extLst>
              <a:ext uri="{FF2B5EF4-FFF2-40B4-BE49-F238E27FC236}">
                <a16:creationId xmlns:a16="http://schemas.microsoft.com/office/drawing/2014/main" id="{1933B0FF-BA07-2F46-BD38-688DF12828C1}"/>
              </a:ext>
            </a:extLst>
          </p:cNvPr>
          <p:cNvSpPr txBox="1"/>
          <p:nvPr userDrawn="1"/>
        </p:nvSpPr>
        <p:spPr>
          <a:xfrm>
            <a:off x="1613202" y="4047069"/>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Strategy and operations</a:t>
            </a:r>
          </a:p>
        </p:txBody>
      </p:sp>
      <p:pic>
        <p:nvPicPr>
          <p:cNvPr id="38" name="Picture 37">
            <a:extLst>
              <a:ext uri="{FF2B5EF4-FFF2-40B4-BE49-F238E27FC236}">
                <a16:creationId xmlns:a16="http://schemas.microsoft.com/office/drawing/2014/main" id="{9F8F98BB-C6B4-F243-A0EA-118A244B53F0}"/>
              </a:ext>
            </a:extLst>
          </p:cNvPr>
          <p:cNvPicPr>
            <a:picLocks noChangeAspect="1"/>
          </p:cNvPicPr>
          <p:nvPr userDrawn="1"/>
        </p:nvPicPr>
        <p:blipFill>
          <a:blip r:embed="rId4"/>
          <a:stretch>
            <a:fillRect/>
          </a:stretch>
        </p:blipFill>
        <p:spPr>
          <a:xfrm>
            <a:off x="686013" y="4058182"/>
            <a:ext cx="731520" cy="731520"/>
          </a:xfrm>
          <a:prstGeom prst="rect">
            <a:avLst/>
          </a:prstGeom>
        </p:spPr>
      </p:pic>
      <p:sp>
        <p:nvSpPr>
          <p:cNvPr id="39" name="TextBox 38">
            <a:extLst>
              <a:ext uri="{FF2B5EF4-FFF2-40B4-BE49-F238E27FC236}">
                <a16:creationId xmlns:a16="http://schemas.microsoft.com/office/drawing/2014/main" id="{F69E333E-4FB7-F94C-A500-5FA058DF8CB3}"/>
              </a:ext>
            </a:extLst>
          </p:cNvPr>
          <p:cNvSpPr txBox="1"/>
          <p:nvPr userDrawn="1"/>
        </p:nvSpPr>
        <p:spPr>
          <a:xfrm>
            <a:off x="1603905" y="2018864"/>
            <a:ext cx="2128308" cy="365125"/>
          </a:xfrm>
          <a:prstGeom prst="rect">
            <a:avLst/>
          </a:prstGeom>
          <a:noFill/>
        </p:spPr>
        <p:txBody>
          <a:bodyPr wrap="square" lIns="0" tIns="0" rIns="0" bIns="0" rtlCol="0">
            <a:noAutofit/>
          </a:bodyPr>
          <a:lstStyle/>
          <a:p>
            <a:pPr>
              <a:lnSpc>
                <a:spcPct val="120000"/>
              </a:lnSpc>
              <a:spcBef>
                <a:spcPts val="1440"/>
              </a:spcBef>
            </a:pPr>
            <a:r>
              <a:rPr lang="en-US" sz="1400" dirty="0">
                <a:solidFill>
                  <a:schemeClr val="tx2"/>
                </a:solidFill>
              </a:rPr>
              <a:t>Accounting, finance and IT outsourcing</a:t>
            </a:r>
          </a:p>
        </p:txBody>
      </p:sp>
      <p:pic>
        <p:nvPicPr>
          <p:cNvPr id="40" name="Picture 39">
            <a:extLst>
              <a:ext uri="{FF2B5EF4-FFF2-40B4-BE49-F238E27FC236}">
                <a16:creationId xmlns:a16="http://schemas.microsoft.com/office/drawing/2014/main" id="{8E84550F-F5C3-0B4C-89BD-E60CEF3D4DB2}"/>
              </a:ext>
            </a:extLst>
          </p:cNvPr>
          <p:cNvPicPr>
            <a:picLocks noChangeAspect="1"/>
          </p:cNvPicPr>
          <p:nvPr userDrawn="1"/>
        </p:nvPicPr>
        <p:blipFill>
          <a:blip r:embed="rId5"/>
          <a:stretch>
            <a:fillRect/>
          </a:stretch>
        </p:blipFill>
        <p:spPr>
          <a:xfrm>
            <a:off x="686013" y="1927522"/>
            <a:ext cx="731520" cy="655846"/>
          </a:xfrm>
          <a:prstGeom prst="rect">
            <a:avLst/>
          </a:prstGeom>
        </p:spPr>
      </p:pic>
      <p:sp>
        <p:nvSpPr>
          <p:cNvPr id="41" name="TextBox 40">
            <a:extLst>
              <a:ext uri="{FF2B5EF4-FFF2-40B4-BE49-F238E27FC236}">
                <a16:creationId xmlns:a16="http://schemas.microsoft.com/office/drawing/2014/main" id="{4CF5268B-F761-7841-B041-3013B5C54146}"/>
              </a:ext>
            </a:extLst>
          </p:cNvPr>
          <p:cNvSpPr txBox="1"/>
          <p:nvPr userDrawn="1"/>
        </p:nvSpPr>
        <p:spPr>
          <a:xfrm>
            <a:off x="9066212" y="2061840"/>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Cybersecurity</a:t>
            </a:r>
          </a:p>
        </p:txBody>
      </p:sp>
      <p:pic>
        <p:nvPicPr>
          <p:cNvPr id="42" name="Picture 41">
            <a:extLst>
              <a:ext uri="{FF2B5EF4-FFF2-40B4-BE49-F238E27FC236}">
                <a16:creationId xmlns:a16="http://schemas.microsoft.com/office/drawing/2014/main" id="{D9C7AB4B-CD08-5148-B9F8-1DACB87B8E61}"/>
              </a:ext>
            </a:extLst>
          </p:cNvPr>
          <p:cNvPicPr>
            <a:picLocks noChangeAspect="1"/>
          </p:cNvPicPr>
          <p:nvPr userDrawn="1"/>
        </p:nvPicPr>
        <p:blipFill>
          <a:blip r:embed="rId6"/>
          <a:stretch>
            <a:fillRect/>
          </a:stretch>
        </p:blipFill>
        <p:spPr>
          <a:xfrm>
            <a:off x="8098281" y="1904830"/>
            <a:ext cx="731520" cy="731520"/>
          </a:xfrm>
          <a:prstGeom prst="rect">
            <a:avLst/>
          </a:prstGeom>
        </p:spPr>
      </p:pic>
      <p:sp>
        <p:nvSpPr>
          <p:cNvPr id="43" name="TextBox 42">
            <a:extLst>
              <a:ext uri="{FF2B5EF4-FFF2-40B4-BE49-F238E27FC236}">
                <a16:creationId xmlns:a16="http://schemas.microsoft.com/office/drawing/2014/main" id="{8064B4A6-D545-DA41-8DD5-810D77954819}"/>
              </a:ext>
            </a:extLst>
          </p:cNvPr>
          <p:cNvSpPr txBox="1"/>
          <p:nvPr userDrawn="1"/>
        </p:nvSpPr>
        <p:spPr>
          <a:xfrm>
            <a:off x="1645916" y="3033328"/>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Human capital management</a:t>
            </a:r>
          </a:p>
        </p:txBody>
      </p:sp>
      <p:pic>
        <p:nvPicPr>
          <p:cNvPr id="44" name="Picture 43">
            <a:extLst>
              <a:ext uri="{FF2B5EF4-FFF2-40B4-BE49-F238E27FC236}">
                <a16:creationId xmlns:a16="http://schemas.microsoft.com/office/drawing/2014/main" id="{98E894A6-BC36-E44F-B8FA-A5275EB6F525}"/>
              </a:ext>
            </a:extLst>
          </p:cNvPr>
          <p:cNvPicPr>
            <a:picLocks noChangeAspect="1"/>
          </p:cNvPicPr>
          <p:nvPr userDrawn="1"/>
        </p:nvPicPr>
        <p:blipFill>
          <a:blip r:embed="rId7"/>
          <a:stretch>
            <a:fillRect/>
          </a:stretch>
        </p:blipFill>
        <p:spPr>
          <a:xfrm>
            <a:off x="686013" y="3032248"/>
            <a:ext cx="731520" cy="697887"/>
          </a:xfrm>
          <a:prstGeom prst="rect">
            <a:avLst/>
          </a:prstGeom>
        </p:spPr>
      </p:pic>
      <p:sp>
        <p:nvSpPr>
          <p:cNvPr id="45" name="TextBox 44">
            <a:extLst>
              <a:ext uri="{FF2B5EF4-FFF2-40B4-BE49-F238E27FC236}">
                <a16:creationId xmlns:a16="http://schemas.microsoft.com/office/drawing/2014/main" id="{D4AE4549-5272-8E44-B15C-84E267AC0092}"/>
              </a:ext>
            </a:extLst>
          </p:cNvPr>
          <p:cNvSpPr txBox="1"/>
          <p:nvPr userDrawn="1"/>
        </p:nvSpPr>
        <p:spPr>
          <a:xfrm>
            <a:off x="5484813" y="4071895"/>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Talent and change</a:t>
            </a:r>
          </a:p>
        </p:txBody>
      </p:sp>
      <p:sp>
        <p:nvSpPr>
          <p:cNvPr id="47" name="TextBox 46">
            <a:extLst>
              <a:ext uri="{FF2B5EF4-FFF2-40B4-BE49-F238E27FC236}">
                <a16:creationId xmlns:a16="http://schemas.microsoft.com/office/drawing/2014/main" id="{3DEF9C06-A905-8B49-8940-0A5276943839}"/>
              </a:ext>
            </a:extLst>
          </p:cNvPr>
          <p:cNvSpPr txBox="1"/>
          <p:nvPr userDrawn="1"/>
        </p:nvSpPr>
        <p:spPr>
          <a:xfrm>
            <a:off x="5497724" y="3007618"/>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Private client services</a:t>
            </a:r>
          </a:p>
        </p:txBody>
      </p:sp>
      <p:pic>
        <p:nvPicPr>
          <p:cNvPr id="48" name="Picture 47">
            <a:extLst>
              <a:ext uri="{FF2B5EF4-FFF2-40B4-BE49-F238E27FC236}">
                <a16:creationId xmlns:a16="http://schemas.microsoft.com/office/drawing/2014/main" id="{8A5D080D-2145-CA46-8160-60CC1D46C6A7}"/>
              </a:ext>
            </a:extLst>
          </p:cNvPr>
          <p:cNvPicPr>
            <a:picLocks noChangeAspect="1"/>
          </p:cNvPicPr>
          <p:nvPr userDrawn="1"/>
        </p:nvPicPr>
        <p:blipFill>
          <a:blip r:embed="rId8"/>
          <a:stretch>
            <a:fillRect/>
          </a:stretch>
        </p:blipFill>
        <p:spPr>
          <a:xfrm>
            <a:off x="4494212" y="3018752"/>
            <a:ext cx="731520" cy="645459"/>
          </a:xfrm>
          <a:prstGeom prst="rect">
            <a:avLst/>
          </a:prstGeom>
        </p:spPr>
      </p:pic>
      <p:sp>
        <p:nvSpPr>
          <p:cNvPr id="49" name="TextBox 48">
            <a:extLst>
              <a:ext uri="{FF2B5EF4-FFF2-40B4-BE49-F238E27FC236}">
                <a16:creationId xmlns:a16="http://schemas.microsoft.com/office/drawing/2014/main" id="{EC2C0455-9FA1-9F44-9F8E-83678BB1119E}"/>
              </a:ext>
            </a:extLst>
          </p:cNvPr>
          <p:cNvSpPr txBox="1"/>
          <p:nvPr userDrawn="1"/>
        </p:nvSpPr>
        <p:spPr>
          <a:xfrm>
            <a:off x="9058402" y="2985875"/>
            <a:ext cx="2025281"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Risk advisory services</a:t>
            </a:r>
          </a:p>
        </p:txBody>
      </p:sp>
      <p:pic>
        <p:nvPicPr>
          <p:cNvPr id="50" name="Picture 49">
            <a:extLst>
              <a:ext uri="{FF2B5EF4-FFF2-40B4-BE49-F238E27FC236}">
                <a16:creationId xmlns:a16="http://schemas.microsoft.com/office/drawing/2014/main" id="{13B2443E-CEB6-9B49-BB6A-ADA3B1DCB0EF}"/>
              </a:ext>
            </a:extLst>
          </p:cNvPr>
          <p:cNvPicPr>
            <a:picLocks noChangeAspect="1"/>
          </p:cNvPicPr>
          <p:nvPr userDrawn="1"/>
        </p:nvPicPr>
        <p:blipFill>
          <a:blip r:embed="rId9"/>
          <a:stretch>
            <a:fillRect/>
          </a:stretch>
        </p:blipFill>
        <p:spPr>
          <a:xfrm>
            <a:off x="8098281" y="3004960"/>
            <a:ext cx="731520" cy="815926"/>
          </a:xfrm>
          <a:prstGeom prst="rect">
            <a:avLst/>
          </a:prstGeom>
        </p:spPr>
      </p:pic>
      <p:sp>
        <p:nvSpPr>
          <p:cNvPr id="51" name="TextBox 50">
            <a:extLst>
              <a:ext uri="{FF2B5EF4-FFF2-40B4-BE49-F238E27FC236}">
                <a16:creationId xmlns:a16="http://schemas.microsoft.com/office/drawing/2014/main" id="{34DE12B1-8F06-7D49-A346-C1F744915280}"/>
              </a:ext>
            </a:extLst>
          </p:cNvPr>
          <p:cNvSpPr txBox="1"/>
          <p:nvPr userDrawn="1"/>
        </p:nvSpPr>
        <p:spPr>
          <a:xfrm>
            <a:off x="5484813" y="5154587"/>
            <a:ext cx="2293670" cy="365125"/>
          </a:xfrm>
          <a:prstGeom prst="rect">
            <a:avLst/>
          </a:prstGeom>
          <a:noFill/>
        </p:spPr>
        <p:txBody>
          <a:bodyPr wrap="square" lIns="0" tIns="0" rIns="0" bIns="0" rtlCol="0">
            <a:noAutofit/>
          </a:bodyPr>
          <a:lstStyle/>
          <a:p>
            <a:pPr>
              <a:lnSpc>
                <a:spcPct val="120000"/>
              </a:lnSpc>
              <a:spcBef>
                <a:spcPts val="1440"/>
              </a:spcBef>
            </a:pPr>
            <a:r>
              <a:rPr lang="en-US" sz="1400" dirty="0">
                <a:solidFill>
                  <a:schemeClr val="tx2"/>
                </a:solidFill>
              </a:rPr>
              <a:t>Valuation, forensic, litigation and transaction support services</a:t>
            </a:r>
          </a:p>
        </p:txBody>
      </p:sp>
      <p:pic>
        <p:nvPicPr>
          <p:cNvPr id="52" name="Picture 51">
            <a:extLst>
              <a:ext uri="{FF2B5EF4-FFF2-40B4-BE49-F238E27FC236}">
                <a16:creationId xmlns:a16="http://schemas.microsoft.com/office/drawing/2014/main" id="{F22DE06E-C2AC-E540-B1D6-BBBF93E94982}"/>
              </a:ext>
            </a:extLst>
          </p:cNvPr>
          <p:cNvPicPr>
            <a:picLocks noChangeAspect="1"/>
          </p:cNvPicPr>
          <p:nvPr userDrawn="1"/>
        </p:nvPicPr>
        <p:blipFill>
          <a:blip r:embed="rId10"/>
          <a:stretch>
            <a:fillRect/>
          </a:stretch>
        </p:blipFill>
        <p:spPr>
          <a:xfrm>
            <a:off x="4494212" y="5187585"/>
            <a:ext cx="731520" cy="664254"/>
          </a:xfrm>
          <a:prstGeom prst="rect">
            <a:avLst/>
          </a:prstGeom>
        </p:spPr>
      </p:pic>
      <p:sp>
        <p:nvSpPr>
          <p:cNvPr id="28" name="Title 1">
            <a:extLst>
              <a:ext uri="{FF2B5EF4-FFF2-40B4-BE49-F238E27FC236}">
                <a16:creationId xmlns:a16="http://schemas.microsoft.com/office/drawing/2014/main" id="{CFBF5CC7-112D-4740-B078-93FCD54082FC}"/>
              </a:ext>
            </a:extLst>
          </p:cNvPr>
          <p:cNvSpPr txBox="1">
            <a:spLocks/>
          </p:cNvSpPr>
          <p:nvPr userDrawn="1"/>
        </p:nvSpPr>
        <p:spPr>
          <a:xfrm>
            <a:off x="640080" y="533400"/>
            <a:ext cx="8502331" cy="872594"/>
          </a:xfrm>
          <a:prstGeom prst="rect">
            <a:avLst/>
          </a:prstGeom>
        </p:spPr>
        <p:txBody>
          <a:bodyPr vert="horz" lIns="0" tIns="0" rIns="0" bIns="0" rtlCol="0" anchor="t" anchorCtr="0">
            <a:noAutofit/>
          </a:bodyPr>
          <a:lst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a:lstStyle>
          <a:p>
            <a:r>
              <a:rPr lang="en-US" dirty="0"/>
              <a:t>Wipfli today — Our service lines</a:t>
            </a:r>
          </a:p>
        </p:txBody>
      </p:sp>
      <p:sp>
        <p:nvSpPr>
          <p:cNvPr id="29" name="TextBox 28">
            <a:extLst>
              <a:ext uri="{FF2B5EF4-FFF2-40B4-BE49-F238E27FC236}">
                <a16:creationId xmlns:a16="http://schemas.microsoft.com/office/drawing/2014/main" id="{BC173F76-9837-2049-B45D-354E2FE4BC05}"/>
              </a:ext>
            </a:extLst>
          </p:cNvPr>
          <p:cNvSpPr txBox="1"/>
          <p:nvPr userDrawn="1"/>
        </p:nvSpPr>
        <p:spPr>
          <a:xfrm>
            <a:off x="1603904" y="5164866"/>
            <a:ext cx="1981200"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Technology consulting</a:t>
            </a:r>
          </a:p>
        </p:txBody>
      </p:sp>
      <p:pic>
        <p:nvPicPr>
          <p:cNvPr id="2" name="Picture 1">
            <a:extLst>
              <a:ext uri="{FF2B5EF4-FFF2-40B4-BE49-F238E27FC236}">
                <a16:creationId xmlns:a16="http://schemas.microsoft.com/office/drawing/2014/main" id="{6543CCE8-E991-EC4A-9BB3-981F43499773}"/>
              </a:ext>
            </a:extLst>
          </p:cNvPr>
          <p:cNvPicPr>
            <a:picLocks noChangeAspect="1"/>
          </p:cNvPicPr>
          <p:nvPr userDrawn="1"/>
        </p:nvPicPr>
        <p:blipFill>
          <a:blip r:embed="rId11"/>
          <a:stretch>
            <a:fillRect/>
          </a:stretch>
        </p:blipFill>
        <p:spPr>
          <a:xfrm>
            <a:off x="4494212" y="4051642"/>
            <a:ext cx="753333" cy="675402"/>
          </a:xfrm>
          <a:prstGeom prst="rect">
            <a:avLst/>
          </a:prstGeom>
        </p:spPr>
      </p:pic>
      <p:pic>
        <p:nvPicPr>
          <p:cNvPr id="3" name="Picture 2">
            <a:extLst>
              <a:ext uri="{FF2B5EF4-FFF2-40B4-BE49-F238E27FC236}">
                <a16:creationId xmlns:a16="http://schemas.microsoft.com/office/drawing/2014/main" id="{AF60B07F-AAE1-ED4D-88B5-04EE9FB8816A}"/>
              </a:ext>
            </a:extLst>
          </p:cNvPr>
          <p:cNvPicPr>
            <a:picLocks noChangeAspect="1"/>
          </p:cNvPicPr>
          <p:nvPr userDrawn="1"/>
        </p:nvPicPr>
        <p:blipFill>
          <a:blip r:embed="rId12"/>
          <a:stretch>
            <a:fillRect/>
          </a:stretch>
        </p:blipFill>
        <p:spPr>
          <a:xfrm>
            <a:off x="686013" y="5131986"/>
            <a:ext cx="724002" cy="724002"/>
          </a:xfrm>
          <a:prstGeom prst="rect">
            <a:avLst/>
          </a:prstGeom>
        </p:spPr>
      </p:pic>
    </p:spTree>
    <p:extLst>
      <p:ext uri="{BB962C8B-B14F-4D97-AF65-F5344CB8AC3E}">
        <p14:creationId xmlns:p14="http://schemas.microsoft.com/office/powerpoint/2010/main" val="1705860236"/>
      </p:ext>
    </p:extLst>
  </p:cSld>
  <p:clrMapOvr>
    <a:masterClrMapping/>
  </p:clrMapOvr>
  <p:extLst>
    <p:ext uri="{DCECCB84-F9BA-43D5-87BE-67443E8EF086}">
      <p15:sldGuideLst xmlns:p15="http://schemas.microsoft.com/office/powerpoint/2012/main">
        <p15:guide id="1" orient="horz" pos="1872">
          <p15:clr>
            <a:srgbClr val="FBAE40"/>
          </p15:clr>
        </p15:guide>
        <p15:guide id="2" pos="3455">
          <p15:clr>
            <a:srgbClr val="FBAE40"/>
          </p15:clr>
        </p15:guide>
        <p15:guide id="3" orient="horz" pos="1200">
          <p15:clr>
            <a:srgbClr val="FBAE40"/>
          </p15:clr>
        </p15:guide>
        <p15:guide id="4" orient="horz" pos="2544">
          <p15:clr>
            <a:srgbClr val="FBAE40"/>
          </p15:clr>
        </p15:guide>
        <p15:guide id="5" orient="horz" pos="3216">
          <p15:clr>
            <a:srgbClr val="FBAE40"/>
          </p15:clr>
        </p15:guide>
        <p15:guide id="6" pos="5711">
          <p15:clr>
            <a:srgbClr val="FBAE40"/>
          </p15:clr>
        </p15:guide>
        <p15:guide id="7" pos="100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1" y="1606540"/>
            <a:ext cx="4544568" cy="4488850"/>
          </a:xfrm>
        </p:spPr>
        <p:txBody>
          <a:bodyPr/>
          <a:lstStyle>
            <a:lvl1pPr>
              <a:defRPr sz="2200"/>
            </a:lvl1pPr>
            <a:lvl2pPr>
              <a:defRPr sz="1800"/>
            </a:lvl2pPr>
            <a:lvl3pPr>
              <a:defRPr sz="18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4412" y="1606540"/>
            <a:ext cx="4544568" cy="4488850"/>
          </a:xfrm>
        </p:spPr>
        <p:txBody>
          <a:bodyPr/>
          <a:lstStyle>
            <a:lvl1pPr>
              <a:defRPr sz="2200"/>
            </a:lvl1pPr>
            <a:lvl2pPr>
              <a:defRPr sz="1800"/>
            </a:lvl2pPr>
            <a:lvl3pPr>
              <a:defRPr sz="18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2551648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Matri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606540"/>
            <a:ext cx="10102531" cy="908060"/>
          </a:xfrm>
        </p:spPr>
        <p:txBody>
          <a:bodyPr/>
          <a:lstStyle>
            <a:lvl1pPr marL="0" indent="0">
              <a:buNone/>
              <a:defRPr sz="2200">
                <a:solidFill>
                  <a:schemeClr val="tx1"/>
                </a:solidFill>
              </a:defRPr>
            </a:lvl1pPr>
            <a:lvl2pPr>
              <a:defRPr sz="1800">
                <a:solidFill>
                  <a:srgbClr val="0050FF"/>
                </a:solidFill>
              </a:defRPr>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722812" y="2881489"/>
            <a:ext cx="2743200" cy="476955"/>
          </a:xfrm>
        </p:spPr>
        <p:txBody>
          <a:bodyPr/>
          <a:lstStyle>
            <a:lvl1pPr marL="0" indent="0" algn="ctr">
              <a:buNone/>
              <a:defRPr sz="2200">
                <a:solidFill>
                  <a:srgbClr val="0050FF"/>
                </a:solidFill>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Content Placeholder 2"/>
          <p:cNvSpPr>
            <a:spLocks noGrp="1"/>
          </p:cNvSpPr>
          <p:nvPr>
            <p:ph sz="half" idx="13"/>
          </p:nvPr>
        </p:nvSpPr>
        <p:spPr>
          <a:xfrm>
            <a:off x="1099076" y="2881489"/>
            <a:ext cx="2743200" cy="476955"/>
          </a:xfrm>
        </p:spPr>
        <p:txBody>
          <a:bodyPr/>
          <a:lstStyle>
            <a:lvl1pPr marL="0" indent="0" algn="ctr">
              <a:buNone/>
              <a:defRPr sz="2200">
                <a:solidFill>
                  <a:srgbClr val="0050FF"/>
                </a:solidFill>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cxnSp>
        <p:nvCxnSpPr>
          <p:cNvPr id="11" name="Straight Connector 10"/>
          <p:cNvCxnSpPr/>
          <p:nvPr userDrawn="1"/>
        </p:nvCxnSpPr>
        <p:spPr>
          <a:xfrm rot="5400000">
            <a:off x="2748739"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3"/>
          <p:cNvSpPr>
            <a:spLocks noGrp="1"/>
          </p:cNvSpPr>
          <p:nvPr>
            <p:ph sz="half" idx="14"/>
          </p:nvPr>
        </p:nvSpPr>
        <p:spPr>
          <a:xfrm>
            <a:off x="4722812" y="3491088"/>
            <a:ext cx="2743200" cy="1673579"/>
          </a:xfrm>
        </p:spPr>
        <p:txBody>
          <a:bodyPr/>
          <a:lstStyle>
            <a:lvl1pPr algn="ctr">
              <a:lnSpc>
                <a:spcPts val="2400"/>
              </a:lnSpc>
              <a:spcBef>
                <a:spcPts val="0"/>
              </a:spcBef>
              <a:spcAft>
                <a:spcPts val="1296"/>
              </a:spcAft>
              <a:buNone/>
              <a:defRPr sz="1800"/>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sp>
        <p:nvSpPr>
          <p:cNvPr id="13" name="Content Placeholder 2"/>
          <p:cNvSpPr>
            <a:spLocks noGrp="1"/>
          </p:cNvSpPr>
          <p:nvPr>
            <p:ph sz="half" idx="15"/>
          </p:nvPr>
        </p:nvSpPr>
        <p:spPr>
          <a:xfrm>
            <a:off x="1099076" y="3491088"/>
            <a:ext cx="2743200" cy="1673579"/>
          </a:xfrm>
        </p:spPr>
        <p:txBody>
          <a:bodyPr/>
          <a:lstStyle>
            <a:lvl1pPr algn="ctr">
              <a:lnSpc>
                <a:spcPts val="2400"/>
              </a:lnSpc>
              <a:spcBef>
                <a:spcPts val="0"/>
              </a:spcBef>
              <a:spcAft>
                <a:spcPts val="1296"/>
              </a:spcAft>
              <a:buNone/>
              <a:defRPr sz="1800"/>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cxnSp>
        <p:nvCxnSpPr>
          <p:cNvPr id="14" name="Straight Connector 13"/>
          <p:cNvCxnSpPr/>
          <p:nvPr userDrawn="1"/>
        </p:nvCxnSpPr>
        <p:spPr>
          <a:xfrm rot="5400000">
            <a:off x="6361288"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3"/>
          <p:cNvSpPr>
            <a:spLocks noGrp="1"/>
          </p:cNvSpPr>
          <p:nvPr>
            <p:ph sz="half" idx="16"/>
          </p:nvPr>
        </p:nvSpPr>
        <p:spPr>
          <a:xfrm>
            <a:off x="4722812" y="5342467"/>
            <a:ext cx="2743200" cy="476955"/>
          </a:xfrm>
        </p:spPr>
        <p:txBody>
          <a:bodyPr/>
          <a:lstStyle>
            <a:lvl1pPr marL="0" indent="0" algn="ctr">
              <a:lnSpc>
                <a:spcPts val="2400"/>
              </a:lnSpc>
              <a:spcBef>
                <a:spcPts val="0"/>
              </a:spcBef>
              <a:buNone/>
              <a:defRPr sz="1800" b="0" i="1">
                <a:solidFill>
                  <a:srgbClr val="0050FF"/>
                </a:solidFill>
                <a:latin typeface="Montserrat Italic"/>
                <a:cs typeface="Montserrat Italic"/>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2"/>
          <p:cNvSpPr>
            <a:spLocks noGrp="1"/>
          </p:cNvSpPr>
          <p:nvPr>
            <p:ph sz="half" idx="17"/>
          </p:nvPr>
        </p:nvSpPr>
        <p:spPr>
          <a:xfrm>
            <a:off x="1099076" y="5342467"/>
            <a:ext cx="2743200" cy="476955"/>
          </a:xfrm>
        </p:spPr>
        <p:txBody>
          <a:bodyPr/>
          <a:lstStyle>
            <a:lvl1pPr marL="0" indent="0" algn="ctr">
              <a:lnSpc>
                <a:spcPts val="2400"/>
              </a:lnSpc>
              <a:spcBef>
                <a:spcPts val="0"/>
              </a:spcBef>
              <a:buNone/>
              <a:defRPr sz="1800" b="0" i="1">
                <a:solidFill>
                  <a:srgbClr val="0050FF"/>
                </a:solidFill>
                <a:latin typeface="Montserrat Italic"/>
                <a:cs typeface="Montserrat Italic"/>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3"/>
          <p:cNvSpPr>
            <a:spLocks noGrp="1"/>
          </p:cNvSpPr>
          <p:nvPr>
            <p:ph sz="half" idx="18"/>
          </p:nvPr>
        </p:nvSpPr>
        <p:spPr>
          <a:xfrm>
            <a:off x="8376611" y="2881489"/>
            <a:ext cx="2743200" cy="476955"/>
          </a:xfrm>
        </p:spPr>
        <p:txBody>
          <a:bodyPr/>
          <a:lstStyle>
            <a:lvl1pPr marL="0" indent="0" algn="ctr">
              <a:buNone/>
              <a:defRPr sz="2200">
                <a:solidFill>
                  <a:srgbClr val="0050FF"/>
                </a:solidFill>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8" name="Content Placeholder 3"/>
          <p:cNvSpPr>
            <a:spLocks noGrp="1"/>
          </p:cNvSpPr>
          <p:nvPr>
            <p:ph sz="half" idx="19"/>
          </p:nvPr>
        </p:nvSpPr>
        <p:spPr>
          <a:xfrm>
            <a:off x="8376611" y="3491088"/>
            <a:ext cx="2743200" cy="1673579"/>
          </a:xfrm>
        </p:spPr>
        <p:txBody>
          <a:bodyPr/>
          <a:lstStyle>
            <a:lvl1pPr algn="ctr">
              <a:lnSpc>
                <a:spcPts val="2400"/>
              </a:lnSpc>
              <a:spcBef>
                <a:spcPts val="0"/>
              </a:spcBef>
              <a:spcAft>
                <a:spcPts val="1296"/>
              </a:spcAft>
              <a:buNone/>
              <a:defRPr sz="1800"/>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sp>
        <p:nvSpPr>
          <p:cNvPr id="19" name="Content Placeholder 3"/>
          <p:cNvSpPr>
            <a:spLocks noGrp="1"/>
          </p:cNvSpPr>
          <p:nvPr>
            <p:ph sz="half" idx="20"/>
          </p:nvPr>
        </p:nvSpPr>
        <p:spPr>
          <a:xfrm>
            <a:off x="8376611" y="5342467"/>
            <a:ext cx="2743200" cy="476955"/>
          </a:xfrm>
        </p:spPr>
        <p:txBody>
          <a:bodyPr/>
          <a:lstStyle>
            <a:lvl1pPr marL="0" indent="0" algn="ctr">
              <a:lnSpc>
                <a:spcPts val="2400"/>
              </a:lnSpc>
              <a:spcBef>
                <a:spcPts val="0"/>
              </a:spcBef>
              <a:buNone/>
              <a:defRPr sz="1800" b="0" i="1">
                <a:solidFill>
                  <a:srgbClr val="0050FF"/>
                </a:solidFill>
                <a:latin typeface="Montserrat Italic"/>
                <a:cs typeface="Montserrat Italic"/>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Tree>
    <p:extLst>
      <p:ext uri="{BB962C8B-B14F-4D97-AF65-F5344CB8AC3E}">
        <p14:creationId xmlns:p14="http://schemas.microsoft.com/office/powerpoint/2010/main" val="3265355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05314" y="1606540"/>
            <a:ext cx="3493898" cy="1956826"/>
          </a:xfrm>
        </p:spPr>
        <p:txBody>
          <a:bodyPr/>
          <a:lstStyle>
            <a:lvl1pPr marL="0" indent="0">
              <a:lnSpc>
                <a:spcPts val="2400"/>
              </a:lnSpc>
              <a:spcBef>
                <a:spcPts val="0"/>
              </a:spcBef>
              <a:spcAft>
                <a:spcPts val="216"/>
              </a:spcAft>
              <a:buNone/>
              <a:defRPr>
                <a:solidFill>
                  <a:srgbClr val="0050FF"/>
                </a:solidFill>
              </a:defRPr>
            </a:lvl1pPr>
            <a:lvl2pPr marL="0" indent="0">
              <a:lnSpc>
                <a:spcPts val="2400"/>
              </a:lnSpc>
              <a:spcBef>
                <a:spcPts val="0"/>
              </a:spcBef>
              <a:spcAft>
                <a:spcPts val="720"/>
              </a:spcAft>
              <a:buNone/>
              <a:defRPr sz="1800" b="0" i="1">
                <a:solidFill>
                  <a:srgbClr val="6D666A"/>
                </a:solidFill>
                <a:latin typeface="Montserrat Italic"/>
                <a:cs typeface="Montserrat Italic"/>
              </a:defRPr>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763" y="1606550"/>
            <a:ext cx="1828800" cy="1956816"/>
          </a:xfrm>
        </p:spPr>
        <p:txBody>
          <a:bodyPr/>
          <a:lstStyle>
            <a:lvl1pPr algn="ctr">
              <a:lnSpc>
                <a:spcPct val="100000"/>
              </a:lnSpc>
              <a:spcBef>
                <a:spcPts val="0"/>
              </a:spcBef>
              <a:buNone/>
              <a:defRPr sz="1200"/>
            </a:lvl1pPr>
          </a:lstStyle>
          <a:p>
            <a:r>
              <a:rPr lang="en-US" dirty="0"/>
              <a:t>Click icon to add picture</a:t>
            </a:r>
          </a:p>
        </p:txBody>
      </p:sp>
      <p:sp>
        <p:nvSpPr>
          <p:cNvPr id="11" name="Content Placeholder 2"/>
          <p:cNvSpPr>
            <a:spLocks noGrp="1"/>
          </p:cNvSpPr>
          <p:nvPr>
            <p:ph idx="14"/>
          </p:nvPr>
        </p:nvSpPr>
        <p:spPr>
          <a:xfrm>
            <a:off x="2905314" y="3924290"/>
            <a:ext cx="3493898" cy="1956826"/>
          </a:xfrm>
        </p:spPr>
        <p:txBody>
          <a:bodyPr/>
          <a:lstStyle>
            <a:lvl1pPr marL="0" indent="0">
              <a:lnSpc>
                <a:spcPts val="2400"/>
              </a:lnSpc>
              <a:spcBef>
                <a:spcPts val="0"/>
              </a:spcBef>
              <a:spcAft>
                <a:spcPts val="216"/>
              </a:spcAft>
              <a:buNone/>
              <a:defRPr>
                <a:solidFill>
                  <a:srgbClr val="0050FF"/>
                </a:solidFill>
              </a:defRPr>
            </a:lvl1pPr>
            <a:lvl2pPr marL="0" indent="0">
              <a:lnSpc>
                <a:spcPts val="2400"/>
              </a:lnSpc>
              <a:spcBef>
                <a:spcPts val="0"/>
              </a:spcBef>
              <a:spcAft>
                <a:spcPts val="720"/>
              </a:spcAft>
              <a:buNone/>
              <a:defRPr sz="1800" b="0" i="1">
                <a:solidFill>
                  <a:srgbClr val="6D666A"/>
                </a:solidFill>
                <a:latin typeface="Montserrat Italic"/>
                <a:cs typeface="Montserrat Italic"/>
              </a:defRPr>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a:p>
            <a:pPr lvl="2"/>
            <a:r>
              <a:rPr lang="en-US"/>
              <a:t>Third level</a:t>
            </a:r>
          </a:p>
        </p:txBody>
      </p:sp>
      <p:sp>
        <p:nvSpPr>
          <p:cNvPr id="12" name="Picture Placeholder 8"/>
          <p:cNvSpPr>
            <a:spLocks noGrp="1"/>
          </p:cNvSpPr>
          <p:nvPr>
            <p:ph type="pic" sz="quarter" idx="15"/>
          </p:nvPr>
        </p:nvSpPr>
        <p:spPr>
          <a:xfrm>
            <a:off x="639763" y="3924300"/>
            <a:ext cx="1828800" cy="1956816"/>
          </a:xfrm>
        </p:spPr>
        <p:txBody>
          <a:bodyPr/>
          <a:lstStyle>
            <a:lvl1pPr algn="ctr">
              <a:lnSpc>
                <a:spcPct val="100000"/>
              </a:lnSpc>
              <a:spcBef>
                <a:spcPts val="0"/>
              </a:spcBef>
              <a:buNone/>
              <a:defRPr sz="1200"/>
            </a:lvl1pPr>
          </a:lstStyle>
          <a:p>
            <a:r>
              <a:rPr lang="en-US" dirty="0"/>
              <a:t>Click icon to add picture</a:t>
            </a:r>
          </a:p>
        </p:txBody>
      </p:sp>
      <p:sp>
        <p:nvSpPr>
          <p:cNvPr id="13" name="Content Placeholder 2"/>
          <p:cNvSpPr>
            <a:spLocks noGrp="1"/>
          </p:cNvSpPr>
          <p:nvPr>
            <p:ph idx="16"/>
          </p:nvPr>
        </p:nvSpPr>
        <p:spPr>
          <a:xfrm>
            <a:off x="7454447" y="2424684"/>
            <a:ext cx="4094297" cy="1138682"/>
          </a:xfrm>
        </p:spPr>
        <p:txBody>
          <a:bodyPr/>
          <a:lstStyle>
            <a:lvl1pPr marL="222250" indent="-222250">
              <a:lnSpc>
                <a:spcPts val="2400"/>
              </a:lnSpc>
              <a:spcBef>
                <a:spcPts val="720"/>
              </a:spcBef>
              <a:spcAft>
                <a:spcPts val="0"/>
              </a:spcAft>
              <a:buFont typeface="Wingdings" charset="2"/>
              <a:buChar char="§"/>
              <a:defRPr sz="1800">
                <a:solidFill>
                  <a:schemeClr val="tx1"/>
                </a:solidFill>
              </a:defRPr>
            </a:lvl1pPr>
            <a:lvl2pPr marL="0" indent="0">
              <a:lnSpc>
                <a:spcPts val="2400"/>
              </a:lnSpc>
              <a:spcBef>
                <a:spcPts val="0"/>
              </a:spcBef>
              <a:spcAft>
                <a:spcPts val="720"/>
              </a:spcAft>
              <a:buNone/>
              <a:defRPr sz="1800"/>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p:txBody>
      </p:sp>
      <p:sp>
        <p:nvSpPr>
          <p:cNvPr id="15" name="Content Placeholder 2"/>
          <p:cNvSpPr>
            <a:spLocks noGrp="1"/>
          </p:cNvSpPr>
          <p:nvPr>
            <p:ph idx="18"/>
          </p:nvPr>
        </p:nvSpPr>
        <p:spPr>
          <a:xfrm>
            <a:off x="7454447" y="4742434"/>
            <a:ext cx="4094297" cy="1138682"/>
          </a:xfrm>
        </p:spPr>
        <p:txBody>
          <a:bodyPr/>
          <a:lstStyle>
            <a:lvl1pPr marL="222250" indent="-222250">
              <a:lnSpc>
                <a:spcPts val="2400"/>
              </a:lnSpc>
              <a:spcBef>
                <a:spcPts val="720"/>
              </a:spcBef>
              <a:spcAft>
                <a:spcPts val="0"/>
              </a:spcAft>
              <a:buFont typeface="Wingdings" charset="2"/>
              <a:buChar char="§"/>
              <a:defRPr sz="1800">
                <a:solidFill>
                  <a:schemeClr val="tx1"/>
                </a:solidFill>
              </a:defRPr>
            </a:lvl1pPr>
            <a:lvl2pPr marL="0" indent="0">
              <a:lnSpc>
                <a:spcPts val="2400"/>
              </a:lnSpc>
              <a:spcBef>
                <a:spcPts val="0"/>
              </a:spcBef>
              <a:spcAft>
                <a:spcPts val="720"/>
              </a:spcAft>
              <a:buNone/>
              <a:defRPr sz="1800"/>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p:txBody>
      </p:sp>
    </p:spTree>
    <p:extLst>
      <p:ext uri="{BB962C8B-B14F-4D97-AF65-F5344CB8AC3E}">
        <p14:creationId xmlns:p14="http://schemas.microsoft.com/office/powerpoint/2010/main" val="39675954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000380" y="1606540"/>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763" y="1606550"/>
            <a:ext cx="1143000" cy="978408"/>
          </a:xfrm>
        </p:spPr>
        <p:txBody>
          <a:bodyPr/>
          <a:lstStyle>
            <a:lvl1pPr algn="ctr">
              <a:lnSpc>
                <a:spcPct val="100000"/>
              </a:lnSpc>
              <a:spcBef>
                <a:spcPts val="0"/>
              </a:spcBef>
              <a:buNone/>
              <a:defRPr sz="1200"/>
            </a:lvl1pPr>
          </a:lstStyle>
          <a:p>
            <a:r>
              <a:rPr lang="en-US" dirty="0"/>
              <a:t>Click icon to add picture</a:t>
            </a:r>
          </a:p>
        </p:txBody>
      </p:sp>
      <p:sp>
        <p:nvSpPr>
          <p:cNvPr id="11" name="Content Placeholder 2"/>
          <p:cNvSpPr>
            <a:spLocks noGrp="1"/>
          </p:cNvSpPr>
          <p:nvPr>
            <p:ph idx="14"/>
          </p:nvPr>
        </p:nvSpPr>
        <p:spPr>
          <a:xfrm>
            <a:off x="2000380" y="2928932"/>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2" name="Picture Placeholder 8"/>
          <p:cNvSpPr>
            <a:spLocks noGrp="1"/>
          </p:cNvSpPr>
          <p:nvPr>
            <p:ph type="pic" sz="quarter" idx="15"/>
          </p:nvPr>
        </p:nvSpPr>
        <p:spPr>
          <a:xfrm>
            <a:off x="639763" y="2928937"/>
            <a:ext cx="1143000" cy="978408"/>
          </a:xfrm>
        </p:spPr>
        <p:txBody>
          <a:bodyPr/>
          <a:lstStyle>
            <a:lvl1pPr algn="ctr">
              <a:lnSpc>
                <a:spcPct val="100000"/>
              </a:lnSpc>
              <a:spcBef>
                <a:spcPts val="0"/>
              </a:spcBef>
              <a:buNone/>
              <a:defRPr sz="1200"/>
            </a:lvl1pPr>
          </a:lstStyle>
          <a:p>
            <a:r>
              <a:rPr lang="en-US" dirty="0"/>
              <a:t>Click icon to add picture</a:t>
            </a:r>
          </a:p>
        </p:txBody>
      </p:sp>
      <p:sp>
        <p:nvSpPr>
          <p:cNvPr id="16" name="Content Placeholder 2"/>
          <p:cNvSpPr>
            <a:spLocks noGrp="1"/>
          </p:cNvSpPr>
          <p:nvPr>
            <p:ph idx="16"/>
          </p:nvPr>
        </p:nvSpPr>
        <p:spPr>
          <a:xfrm>
            <a:off x="2000698" y="4251325"/>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7" name="Picture Placeholder 8"/>
          <p:cNvSpPr>
            <a:spLocks noGrp="1"/>
          </p:cNvSpPr>
          <p:nvPr>
            <p:ph type="pic" sz="quarter" idx="17"/>
          </p:nvPr>
        </p:nvSpPr>
        <p:spPr>
          <a:xfrm>
            <a:off x="640081" y="4251325"/>
            <a:ext cx="1143000" cy="978408"/>
          </a:xfrm>
        </p:spPr>
        <p:txBody>
          <a:bodyPr/>
          <a:lstStyle>
            <a:lvl1pPr algn="ctr">
              <a:lnSpc>
                <a:spcPct val="100000"/>
              </a:lnSpc>
              <a:spcBef>
                <a:spcPts val="0"/>
              </a:spcBef>
              <a:buNone/>
              <a:defRPr sz="1200"/>
            </a:lvl1pPr>
          </a:lstStyle>
          <a:p>
            <a:r>
              <a:rPr lang="en-US" dirty="0"/>
              <a:t>Click icon to add picture</a:t>
            </a:r>
          </a:p>
        </p:txBody>
      </p:sp>
      <p:sp>
        <p:nvSpPr>
          <p:cNvPr id="18" name="Content Placeholder 2"/>
          <p:cNvSpPr>
            <a:spLocks noGrp="1"/>
          </p:cNvSpPr>
          <p:nvPr>
            <p:ph idx="18"/>
          </p:nvPr>
        </p:nvSpPr>
        <p:spPr>
          <a:xfrm>
            <a:off x="5637212" y="1606540"/>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9" name="Picture Placeholder 8"/>
          <p:cNvSpPr>
            <a:spLocks noGrp="1"/>
          </p:cNvSpPr>
          <p:nvPr>
            <p:ph type="pic" sz="quarter" idx="19"/>
          </p:nvPr>
        </p:nvSpPr>
        <p:spPr>
          <a:xfrm>
            <a:off x="4276595" y="1606550"/>
            <a:ext cx="1143000" cy="978408"/>
          </a:xfrm>
        </p:spPr>
        <p:txBody>
          <a:bodyPr/>
          <a:lstStyle>
            <a:lvl1pPr algn="ctr">
              <a:lnSpc>
                <a:spcPct val="100000"/>
              </a:lnSpc>
              <a:spcBef>
                <a:spcPts val="0"/>
              </a:spcBef>
              <a:buNone/>
              <a:defRPr sz="1200"/>
            </a:lvl1pPr>
          </a:lstStyle>
          <a:p>
            <a:r>
              <a:rPr lang="en-US" dirty="0"/>
              <a:t>Click icon to add picture</a:t>
            </a:r>
          </a:p>
        </p:txBody>
      </p:sp>
      <p:sp>
        <p:nvSpPr>
          <p:cNvPr id="20" name="Content Placeholder 2"/>
          <p:cNvSpPr>
            <a:spLocks noGrp="1"/>
          </p:cNvSpPr>
          <p:nvPr>
            <p:ph idx="20"/>
          </p:nvPr>
        </p:nvSpPr>
        <p:spPr>
          <a:xfrm>
            <a:off x="5637212" y="2928932"/>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1" name="Picture Placeholder 8"/>
          <p:cNvSpPr>
            <a:spLocks noGrp="1"/>
          </p:cNvSpPr>
          <p:nvPr>
            <p:ph type="pic" sz="quarter" idx="21"/>
          </p:nvPr>
        </p:nvSpPr>
        <p:spPr>
          <a:xfrm>
            <a:off x="4276595" y="2928937"/>
            <a:ext cx="1143000" cy="978408"/>
          </a:xfrm>
        </p:spPr>
        <p:txBody>
          <a:bodyPr/>
          <a:lstStyle>
            <a:lvl1pPr algn="ctr">
              <a:lnSpc>
                <a:spcPct val="100000"/>
              </a:lnSpc>
              <a:spcBef>
                <a:spcPts val="0"/>
              </a:spcBef>
              <a:buNone/>
              <a:defRPr sz="1200"/>
            </a:lvl1pPr>
          </a:lstStyle>
          <a:p>
            <a:r>
              <a:rPr lang="en-US" dirty="0"/>
              <a:t>Click icon to add picture</a:t>
            </a:r>
          </a:p>
        </p:txBody>
      </p:sp>
      <p:sp>
        <p:nvSpPr>
          <p:cNvPr id="22" name="Content Placeholder 2"/>
          <p:cNvSpPr>
            <a:spLocks noGrp="1"/>
          </p:cNvSpPr>
          <p:nvPr>
            <p:ph idx="22"/>
          </p:nvPr>
        </p:nvSpPr>
        <p:spPr>
          <a:xfrm>
            <a:off x="5637530" y="4251325"/>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3" name="Picture Placeholder 8"/>
          <p:cNvSpPr>
            <a:spLocks noGrp="1"/>
          </p:cNvSpPr>
          <p:nvPr>
            <p:ph type="pic" sz="quarter" idx="23"/>
          </p:nvPr>
        </p:nvSpPr>
        <p:spPr>
          <a:xfrm>
            <a:off x="4276913" y="4251325"/>
            <a:ext cx="1143000" cy="978408"/>
          </a:xfrm>
        </p:spPr>
        <p:txBody>
          <a:bodyPr/>
          <a:lstStyle>
            <a:lvl1pPr algn="ctr">
              <a:lnSpc>
                <a:spcPct val="100000"/>
              </a:lnSpc>
              <a:spcBef>
                <a:spcPts val="0"/>
              </a:spcBef>
              <a:buNone/>
              <a:defRPr sz="1200"/>
            </a:lvl1pPr>
          </a:lstStyle>
          <a:p>
            <a:r>
              <a:rPr lang="en-US" dirty="0"/>
              <a:t>Click icon to add picture</a:t>
            </a:r>
          </a:p>
        </p:txBody>
      </p:sp>
      <p:sp>
        <p:nvSpPr>
          <p:cNvPr id="24" name="Content Placeholder 2"/>
          <p:cNvSpPr>
            <a:spLocks noGrp="1"/>
          </p:cNvSpPr>
          <p:nvPr>
            <p:ph idx="24"/>
          </p:nvPr>
        </p:nvSpPr>
        <p:spPr>
          <a:xfrm>
            <a:off x="9271133" y="1606540"/>
            <a:ext cx="2036632"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5" name="Picture Placeholder 8"/>
          <p:cNvSpPr>
            <a:spLocks noGrp="1"/>
          </p:cNvSpPr>
          <p:nvPr>
            <p:ph type="pic" sz="quarter" idx="25"/>
          </p:nvPr>
        </p:nvSpPr>
        <p:spPr>
          <a:xfrm>
            <a:off x="7910516" y="1606550"/>
            <a:ext cx="1143000" cy="978408"/>
          </a:xfrm>
        </p:spPr>
        <p:txBody>
          <a:bodyPr/>
          <a:lstStyle>
            <a:lvl1pPr algn="ctr">
              <a:lnSpc>
                <a:spcPct val="100000"/>
              </a:lnSpc>
              <a:spcBef>
                <a:spcPts val="0"/>
              </a:spcBef>
              <a:buNone/>
              <a:defRPr sz="1200"/>
            </a:lvl1pPr>
          </a:lstStyle>
          <a:p>
            <a:r>
              <a:rPr lang="en-US" dirty="0"/>
              <a:t>Click icon to add picture</a:t>
            </a:r>
          </a:p>
        </p:txBody>
      </p:sp>
    </p:spTree>
    <p:extLst>
      <p:ext uri="{BB962C8B-B14F-4D97-AF65-F5344CB8AC3E}">
        <p14:creationId xmlns:p14="http://schemas.microsoft.com/office/powerpoint/2010/main" val="29864524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460" y="4696178"/>
            <a:ext cx="5907024" cy="750712"/>
          </a:xfrm>
        </p:spPr>
        <p:txBody>
          <a:bodyPr/>
          <a:lstStyle>
            <a:lvl1pPr marL="0" indent="0">
              <a:lnSpc>
                <a:spcPts val="2000"/>
              </a:lnSpc>
              <a:spcBef>
                <a:spcPts val="0"/>
              </a:spcBef>
              <a:buNone/>
              <a:defRPr sz="1400" b="0" i="0">
                <a:solidFill>
                  <a:schemeClr val="tx2"/>
                </a:solidFill>
                <a:latin typeface="Montserrat Bold"/>
                <a:cs typeface="Montserrat Bold"/>
              </a:defRPr>
            </a:lvl1pPr>
            <a:lvl2pPr marL="0" indent="0">
              <a:lnSpc>
                <a:spcPts val="2000"/>
              </a:lnSpc>
              <a:spcBef>
                <a:spcPts val="0"/>
              </a:spcBef>
              <a:buNone/>
              <a:defRPr sz="1400" b="0" i="0">
                <a:solidFill>
                  <a:schemeClr val="tx2"/>
                </a:solidFill>
                <a:latin typeface="Montserrat Medium Italic"/>
                <a:cs typeface="Montserrat Medium Italic"/>
              </a:defRPr>
            </a:lvl2pPr>
            <a:lvl3pPr>
              <a:buNone/>
              <a:defRPr/>
            </a:lvl3pPr>
            <a:lvl4pPr>
              <a:buNone/>
              <a:defRPr/>
            </a:lvl4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320040" y="334202"/>
            <a:ext cx="4864608" cy="619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4"/>
          </p:nvPr>
        </p:nvSpPr>
        <p:spPr>
          <a:xfrm>
            <a:off x="5617460" y="1938867"/>
            <a:ext cx="5907024" cy="2514600"/>
          </a:xfrm>
        </p:spPr>
        <p:txBody>
          <a:bodyPr/>
          <a:lstStyle>
            <a:lvl1pPr marL="0" indent="0">
              <a:lnSpc>
                <a:spcPts val="3200"/>
              </a:lnSpc>
              <a:spcBef>
                <a:spcPts val="0"/>
              </a:spcBef>
              <a:buNone/>
              <a:defRPr sz="2400" spc="-30">
                <a:latin typeface="Lora Regular"/>
                <a:cs typeface="Lora Regular"/>
              </a:defRPr>
            </a:lvl1pPr>
            <a:lvl2pPr>
              <a:lnSpc>
                <a:spcPts val="3200"/>
              </a:lnSpc>
              <a:spcBef>
                <a:spcPts val="0"/>
              </a:spcBef>
              <a:defRPr sz="2400">
                <a:latin typeface="Lora Regular"/>
                <a:cs typeface="Lora Regular"/>
              </a:defRPr>
            </a:lvl2pPr>
            <a:lvl3pPr>
              <a:lnSpc>
                <a:spcPts val="3200"/>
              </a:lnSpc>
              <a:spcBef>
                <a:spcPts val="0"/>
              </a:spcBef>
              <a:defRPr sz="2400">
                <a:latin typeface="Lora Regular"/>
                <a:cs typeface="Lora Regular"/>
              </a:defRPr>
            </a:lvl3pPr>
            <a:lvl4pPr>
              <a:lnSpc>
                <a:spcPts val="3200"/>
              </a:lnSpc>
              <a:spcBef>
                <a:spcPts val="0"/>
              </a:spcBef>
              <a:defRPr sz="2400">
                <a:latin typeface="Lora Regular"/>
                <a:cs typeface="Lora Regular"/>
              </a:defRPr>
            </a:lvl4pPr>
            <a:lvl5pPr>
              <a:lnSpc>
                <a:spcPts val="3200"/>
              </a:lnSpc>
              <a:spcBef>
                <a:spcPts val="0"/>
              </a:spcBef>
              <a:defRPr sz="2400">
                <a:latin typeface="Lora Regular"/>
                <a:cs typeface="Lora Regular"/>
              </a:defRPr>
            </a:lvl5pPr>
          </a:lstStyle>
          <a:p>
            <a:pPr lvl="0"/>
            <a:r>
              <a:rPr lang="en-US"/>
              <a:t>Click to edit Master text styles</a:t>
            </a:r>
          </a:p>
        </p:txBody>
      </p:sp>
      <p:sp>
        <p:nvSpPr>
          <p:cNvPr id="11" name="Slide Number Placeholder 5"/>
          <p:cNvSpPr>
            <a:spLocks noGrp="1"/>
          </p:cNvSpPr>
          <p:nvPr>
            <p:ph type="sldNum" sz="quarter" idx="4"/>
          </p:nvPr>
        </p:nvSpPr>
        <p:spPr>
          <a:xfrm>
            <a:off x="11169173" y="6095390"/>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863247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sized quote">
    <p:spTree>
      <p:nvGrpSpPr>
        <p:cNvPr id="1" name=""/>
        <p:cNvGrpSpPr/>
        <p:nvPr/>
      </p:nvGrpSpPr>
      <p:grpSpPr>
        <a:xfrm>
          <a:off x="0" y="0"/>
          <a:ext cx="0" cy="0"/>
          <a:chOff x="0" y="0"/>
          <a:chExt cx="0" cy="0"/>
        </a:xfrm>
      </p:grpSpPr>
      <p:sp>
        <p:nvSpPr>
          <p:cNvPr id="6" name="Rectangle 5"/>
          <p:cNvSpPr/>
          <p:nvPr userDrawn="1"/>
        </p:nvSpPr>
        <p:spPr>
          <a:xfrm>
            <a:off x="320040" y="334202"/>
            <a:ext cx="11565572" cy="6190488"/>
          </a:xfrm>
          <a:prstGeom prst="rect">
            <a:avLst/>
          </a:prstGeom>
          <a:solidFill>
            <a:srgbClr val="ECED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1" name="Slide Number Placeholder 5"/>
          <p:cNvSpPr>
            <a:spLocks noGrp="1"/>
          </p:cNvSpPr>
          <p:nvPr>
            <p:ph type="sldNum" sz="quarter" idx="4"/>
          </p:nvPr>
        </p:nvSpPr>
        <p:spPr>
          <a:xfrm>
            <a:off x="11169173" y="6095390"/>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
        <p:nvSpPr>
          <p:cNvPr id="10" name="Text Placeholder 9"/>
          <p:cNvSpPr>
            <a:spLocks noGrp="1"/>
          </p:cNvSpPr>
          <p:nvPr>
            <p:ph type="body" sz="quarter" idx="15"/>
          </p:nvPr>
        </p:nvSpPr>
        <p:spPr>
          <a:xfrm>
            <a:off x="1522411" y="915292"/>
            <a:ext cx="9220201" cy="5028308"/>
          </a:xfrm>
        </p:spPr>
        <p:txBody>
          <a:bodyPr anchor="ctr" anchorCtr="0"/>
          <a:lstStyle>
            <a:lvl1pPr marL="0" indent="0">
              <a:lnSpc>
                <a:spcPts val="3800"/>
              </a:lnSpc>
              <a:spcBef>
                <a:spcPts val="0"/>
              </a:spcBef>
              <a:spcAft>
                <a:spcPts val="3800"/>
              </a:spcAft>
              <a:buNone/>
              <a:defRPr sz="2800">
                <a:latin typeface="Lora Regular"/>
                <a:cs typeface="Lora Regular"/>
              </a:defRPr>
            </a:lvl1pPr>
            <a:lvl2pPr marL="0" indent="0">
              <a:lnSpc>
                <a:spcPts val="2000"/>
              </a:lnSpc>
              <a:spcBef>
                <a:spcPts val="0"/>
              </a:spcBef>
              <a:buNone/>
              <a:defRPr sz="1400" b="1" i="0">
                <a:solidFill>
                  <a:srgbClr val="0050FF"/>
                </a:solidFill>
                <a:latin typeface="Montserrat Bold"/>
                <a:cs typeface="Montserrat Bold"/>
              </a:defRPr>
            </a:lvl2pPr>
            <a:lvl3pPr marL="0" indent="0">
              <a:lnSpc>
                <a:spcPts val="2000"/>
              </a:lnSpc>
              <a:spcBef>
                <a:spcPts val="0"/>
              </a:spcBef>
              <a:buNone/>
              <a:defRPr sz="1400" b="0" i="0">
                <a:solidFill>
                  <a:srgbClr val="0050FF"/>
                </a:solidFill>
                <a:latin typeface="Montserrat Medium Italic"/>
                <a:cs typeface="Montserrat Medium Italic"/>
              </a:defRPr>
            </a:lvl3pPr>
          </a:lstStyle>
          <a:p>
            <a:pPr lvl="0"/>
            <a:r>
              <a:rPr lang="en-US"/>
              <a:t>Click to edit Master text styles</a:t>
            </a:r>
          </a:p>
          <a:p>
            <a:pPr lvl="1"/>
            <a:r>
              <a:rPr lang="en-US"/>
              <a:t>Second level</a:t>
            </a:r>
          </a:p>
          <a:p>
            <a:pPr lvl="2"/>
            <a:r>
              <a:rPr lang="en-US"/>
              <a:t>Third level</a:t>
            </a:r>
          </a:p>
        </p:txBody>
      </p:sp>
      <p:sp>
        <p:nvSpPr>
          <p:cNvPr id="12" name="Date Placeholder 3"/>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Montserrat Medium"/>
                <a:cs typeface="Montserrat Medium"/>
              </a:defRPr>
            </a:lvl1pPr>
          </a:lstStyle>
          <a:p>
            <a:endParaRPr lang="en-US" dirty="0"/>
          </a:p>
        </p:txBody>
      </p:sp>
    </p:spTree>
    <p:extLst>
      <p:ext uri="{BB962C8B-B14F-4D97-AF65-F5344CB8AC3E}">
        <p14:creationId xmlns:p14="http://schemas.microsoft.com/office/powerpoint/2010/main" val="3495760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0079" y="1606540"/>
            <a:ext cx="10908665" cy="908060"/>
          </a:xfrm>
        </p:spPr>
        <p:txBody>
          <a:bodyPr/>
          <a:lstStyle>
            <a:lvl1pPr marL="0" indent="0">
              <a:buNone/>
              <a:defRPr/>
            </a:lvl1pPr>
          </a:lstStyle>
          <a:p>
            <a:pPr lvl="0"/>
            <a:r>
              <a:rPr lang="en-US"/>
              <a:t>Click to edit Master text styles</a:t>
            </a:r>
          </a:p>
          <a:p>
            <a:pPr lvl="1"/>
            <a:r>
              <a:rPr lang="en-US"/>
              <a:t>Second level</a:t>
            </a:r>
          </a:p>
        </p:txBody>
      </p:sp>
      <p:sp>
        <p:nvSpPr>
          <p:cNvPr id="8" name="Content Placeholder 7"/>
          <p:cNvSpPr>
            <a:spLocks noGrp="1"/>
          </p:cNvSpPr>
          <p:nvPr>
            <p:ph sz="quarter" idx="13" hasCustomPrompt="1"/>
          </p:nvPr>
        </p:nvSpPr>
        <p:spPr>
          <a:xfrm>
            <a:off x="319976" y="2743200"/>
            <a:ext cx="11548874" cy="3794760"/>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7368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1" y="0"/>
            <a:ext cx="12220577" cy="6858000"/>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2" name="Title 1"/>
          <p:cNvSpPr>
            <a:spLocks noGrp="1"/>
          </p:cNvSpPr>
          <p:nvPr>
            <p:ph type="title" hasCustomPrompt="1"/>
          </p:nvPr>
        </p:nvSpPr>
        <p:spPr>
          <a:xfrm>
            <a:off x="0" y="2048256"/>
            <a:ext cx="4791456" cy="978408"/>
          </a:xfrm>
          <a:solidFill>
            <a:schemeClr val="bg1"/>
          </a:solidFill>
        </p:spPr>
        <p:txBody>
          <a:bodyPr rIns="274320" anchor="ctr" anchorCtr="0"/>
          <a:lstStyle>
            <a:lvl1pPr algn="r">
              <a:lnSpc>
                <a:spcPct val="100000"/>
              </a:lnSpc>
              <a:spcBef>
                <a:spcPts val="0"/>
              </a:spcBef>
              <a:defRPr sz="5300" b="0" i="0" cap="none" spc="-150">
                <a:latin typeface="Arial" panose="020B0604020202020204" pitchFamily="34" charset="0"/>
                <a:cs typeface="Arial" panose="020B0604020202020204" pitchFamily="34" charset="0"/>
              </a:defRPr>
            </a:lvl1pPr>
          </a:lstStyle>
          <a:p>
            <a:r>
              <a:rPr lang="en-GB" dirty="0"/>
              <a:t>Add text</a:t>
            </a:r>
            <a:endParaRPr lang="en-US" dirty="0"/>
          </a:p>
        </p:txBody>
      </p:sp>
      <p:sp>
        <p:nvSpPr>
          <p:cNvPr id="3" name="Text Placeholder 2"/>
          <p:cNvSpPr>
            <a:spLocks noGrp="1"/>
          </p:cNvSpPr>
          <p:nvPr>
            <p:ph type="body" idx="1" hasCustomPrompt="1"/>
          </p:nvPr>
        </p:nvSpPr>
        <p:spPr>
          <a:xfrm>
            <a:off x="-1" y="969264"/>
            <a:ext cx="5806440" cy="978408"/>
          </a:xfrm>
          <a:solidFill>
            <a:schemeClr val="bg1"/>
          </a:solidFill>
        </p:spPr>
        <p:txBody>
          <a:bodyPr rIns="274320" anchor="ctr" anchorCtr="0"/>
          <a:lstStyle>
            <a:lvl1pPr marL="0" indent="0" algn="r">
              <a:lnSpc>
                <a:spcPct val="100000"/>
              </a:lnSpc>
              <a:spcBef>
                <a:spcPts val="0"/>
              </a:spcBef>
              <a:buNone/>
              <a:defRPr sz="5300" b="0" i="0" cap="none" spc="-150">
                <a:solidFill>
                  <a:schemeClr val="tx2"/>
                </a:solidFill>
                <a:latin typeface="Arial" panose="020B0604020202020204" pitchFamily="34" charset="0"/>
                <a:cs typeface="Arial" panose="020B0604020202020204" pitchFamily="34" charset="0"/>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7" name="Text Placeholder 6"/>
          <p:cNvSpPr>
            <a:spLocks noGrp="1"/>
          </p:cNvSpPr>
          <p:nvPr>
            <p:ph type="body" sz="quarter" idx="12"/>
          </p:nvPr>
        </p:nvSpPr>
        <p:spPr>
          <a:xfrm>
            <a:off x="836613" y="3593592"/>
            <a:ext cx="6364224" cy="2578608"/>
          </a:xfrm>
        </p:spPr>
        <p:txBody>
          <a:bodyPr/>
          <a:lstStyle>
            <a:lvl1pPr marL="0" indent="0">
              <a:buNone/>
              <a:defRPr>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Date Placeholder 3">
            <a:extLst>
              <a:ext uri="{FF2B5EF4-FFF2-40B4-BE49-F238E27FC236}">
                <a16:creationId xmlns:a16="http://schemas.microsoft.com/office/drawing/2014/main" id="{BEE7CB39-A1C9-41EF-A6A5-D8D0123C8CC6}"/>
              </a:ext>
            </a:extLst>
          </p:cNvPr>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1524307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296908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1" y="533400"/>
            <a:ext cx="8183880" cy="87259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40080" y="1606540"/>
            <a:ext cx="8183880" cy="44888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0942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10" normalizeH="0" baseline="0" noProof="0" dirty="0">
              <a:ln>
                <a:noFill/>
              </a:ln>
              <a:solidFill>
                <a:srgbClr val="6D666A">
                  <a:tint val="75000"/>
                </a:srgbClr>
              </a:solidFill>
              <a:effectLst/>
              <a:uLnTx/>
              <a:uFillTx/>
              <a:latin typeface="Montserrat Medium"/>
              <a:ea typeface="+mn-ea"/>
            </a:endParaRPr>
          </a:p>
        </p:txBody>
      </p:sp>
      <p:sp>
        <p:nvSpPr>
          <p:cNvPr id="6" name="Slide Number Placeholder 5"/>
          <p:cNvSpPr>
            <a:spLocks noGrp="1"/>
          </p:cNvSpPr>
          <p:nvPr>
            <p:ph type="sldNum" sz="quarter" idx="4"/>
          </p:nvPr>
        </p:nvSpPr>
        <p:spPr>
          <a:xfrm>
            <a:off x="11169173" y="6095390"/>
            <a:ext cx="379572" cy="365125"/>
          </a:xfrm>
          <a:prstGeom prst="rect">
            <a:avLst/>
          </a:prstGeom>
        </p:spPr>
        <p:txBody>
          <a:bodyPr vert="horz" lIns="0" tIns="0" rIns="0" bIns="0" rtlCol="0" anchor="ctr"/>
          <a:lstStyle>
            <a:lvl1pPr algn="r">
              <a:defRPr sz="900" b="0" i="0" kern="0" spc="-10">
                <a:solidFill>
                  <a:schemeClr val="tx1">
                    <a:tint val="75000"/>
                  </a:schemeClr>
                </a:solidFill>
                <a:latin typeface="Arial" panose="020B0604020202020204" pitchFamily="34" charset="0"/>
                <a:cs typeface="Arial" panose="020B0604020202020204" pitchFamily="34" charset="0"/>
              </a:defRPr>
            </a:lvl1pPr>
          </a:lstStyle>
          <a:p>
            <a:fld id="{8938E9E5-06FC-7544-890C-4008D8E2722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9" r:id="rId11"/>
    <p:sldLayoutId id="2147483670" r:id="rId12"/>
    <p:sldLayoutId id="2147483671" r:id="rId13"/>
    <p:sldLayoutId id="2147483680" r:id="rId14"/>
    <p:sldLayoutId id="2147483681" r:id="rId15"/>
    <p:sldLayoutId id="2147483690" r:id="rId16"/>
    <p:sldLayoutId id="2147483683" r:id="rId17"/>
    <p:sldLayoutId id="2147483686" r:id="rId18"/>
    <p:sldLayoutId id="2147483687" r:id="rId19"/>
    <p:sldLayoutId id="2147483688" r:id="rId20"/>
    <p:sldLayoutId id="2147483691" r:id="rId21"/>
    <p:sldLayoutId id="2147483660" r:id="rId22"/>
    <p:sldLayoutId id="2147483661" r:id="rId23"/>
    <p:sldLayoutId id="2147483662" r:id="rId24"/>
    <p:sldLayoutId id="2147483663" r:id="rId25"/>
    <p:sldLayoutId id="2147483664" r:id="rId26"/>
    <p:sldLayoutId id="2147483665" r:id="rId27"/>
    <p:sldLayoutId id="2147483666" r:id="rId28"/>
    <p:sldLayoutId id="2147483667" r:id="rId29"/>
    <p:sldLayoutId id="2147483668" r:id="rId30"/>
    <p:sldLayoutId id="2147483733" r:id="rId31"/>
  </p:sldLayoutIdLst>
  <p:hf hdr="0" ftr="0" dt="0"/>
  <p:txStyles>
    <p:titleStyle>
      <a:lvl1pPr algn="l" defTabSz="609429" rtl="0" eaLnBrk="1" latinLnBrk="0" hangingPunct="1">
        <a:spcBef>
          <a:spcPct val="0"/>
        </a:spcBef>
        <a:buNone/>
        <a:defRPr sz="2800" b="0" i="0" kern="1200" spc="-20">
          <a:solidFill>
            <a:schemeClr val="tx2"/>
          </a:solidFill>
          <a:latin typeface="Arial" panose="020B0604020202020204" pitchFamily="34" charset="0"/>
          <a:ea typeface="+mj-ea"/>
          <a:cs typeface="Arial" panose="020B0604020202020204" pitchFamily="34" charset="0"/>
        </a:defRPr>
      </a:lvl1pPr>
    </p:titleStyle>
    <p:bodyStyle>
      <a:lvl1pPr marL="227013" indent="-227013" algn="l" defTabSz="609429" rtl="0" eaLnBrk="1" latinLnBrk="0" hangingPunct="1">
        <a:lnSpc>
          <a:spcPts val="2800"/>
        </a:lnSpc>
        <a:spcBef>
          <a:spcPts val="144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29" rtl="0" eaLnBrk="1" latinLnBrk="0" hangingPunct="1">
        <a:defRPr sz="2400" kern="1200">
          <a:solidFill>
            <a:schemeClr val="tx1"/>
          </a:solidFill>
          <a:latin typeface="+mn-lt"/>
          <a:ea typeface="+mn-ea"/>
          <a:cs typeface="+mn-cs"/>
        </a:defRPr>
      </a:lvl1pPr>
      <a:lvl2pPr marL="609429" algn="l" defTabSz="609429" rtl="0" eaLnBrk="1" latinLnBrk="0" hangingPunct="1">
        <a:defRPr sz="2400" kern="1200">
          <a:solidFill>
            <a:schemeClr val="tx1"/>
          </a:solidFill>
          <a:latin typeface="+mn-lt"/>
          <a:ea typeface="+mn-ea"/>
          <a:cs typeface="+mn-cs"/>
        </a:defRPr>
      </a:lvl2pPr>
      <a:lvl3pPr marL="1218859" algn="l" defTabSz="609429" rtl="0" eaLnBrk="1" latinLnBrk="0" hangingPunct="1">
        <a:defRPr sz="2400" kern="1200">
          <a:solidFill>
            <a:schemeClr val="tx1"/>
          </a:solidFill>
          <a:latin typeface="+mn-lt"/>
          <a:ea typeface="+mn-ea"/>
          <a:cs typeface="+mn-cs"/>
        </a:defRPr>
      </a:lvl3pPr>
      <a:lvl4pPr marL="1828288" algn="l" defTabSz="609429" rtl="0" eaLnBrk="1" latinLnBrk="0" hangingPunct="1">
        <a:defRPr sz="2400" kern="1200">
          <a:solidFill>
            <a:schemeClr val="tx1"/>
          </a:solidFill>
          <a:latin typeface="+mn-lt"/>
          <a:ea typeface="+mn-ea"/>
          <a:cs typeface="+mn-cs"/>
        </a:defRPr>
      </a:lvl4pPr>
      <a:lvl5pPr marL="2437717" algn="l" defTabSz="609429" rtl="0" eaLnBrk="1" latinLnBrk="0" hangingPunct="1">
        <a:defRPr sz="2400" kern="1200">
          <a:solidFill>
            <a:schemeClr val="tx1"/>
          </a:solidFill>
          <a:latin typeface="+mn-lt"/>
          <a:ea typeface="+mn-ea"/>
          <a:cs typeface="+mn-cs"/>
        </a:defRPr>
      </a:lvl5pPr>
      <a:lvl6pPr marL="3047147" algn="l" defTabSz="609429" rtl="0" eaLnBrk="1" latinLnBrk="0" hangingPunct="1">
        <a:defRPr sz="2400" kern="1200">
          <a:solidFill>
            <a:schemeClr val="tx1"/>
          </a:solidFill>
          <a:latin typeface="+mn-lt"/>
          <a:ea typeface="+mn-ea"/>
          <a:cs typeface="+mn-cs"/>
        </a:defRPr>
      </a:lvl6pPr>
      <a:lvl7pPr marL="3656576" algn="l" defTabSz="609429" rtl="0" eaLnBrk="1" latinLnBrk="0" hangingPunct="1">
        <a:defRPr sz="2400" kern="1200">
          <a:solidFill>
            <a:schemeClr val="tx1"/>
          </a:solidFill>
          <a:latin typeface="+mn-lt"/>
          <a:ea typeface="+mn-ea"/>
          <a:cs typeface="+mn-cs"/>
        </a:defRPr>
      </a:lvl7pPr>
      <a:lvl8pPr marL="4266005" algn="l" defTabSz="609429" rtl="0" eaLnBrk="1" latinLnBrk="0" hangingPunct="1">
        <a:defRPr sz="2400" kern="1200">
          <a:solidFill>
            <a:schemeClr val="tx1"/>
          </a:solidFill>
          <a:latin typeface="+mn-lt"/>
          <a:ea typeface="+mn-ea"/>
          <a:cs typeface="+mn-cs"/>
        </a:defRPr>
      </a:lvl8pPr>
      <a:lvl9pPr marL="4875434" algn="l" defTabSz="60942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1" y="533400"/>
            <a:ext cx="8183880" cy="87259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40080" y="1606540"/>
            <a:ext cx="8183880" cy="44888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6095392"/>
            <a:ext cx="2844059" cy="365125"/>
          </a:xfrm>
          <a:prstGeom prst="rect">
            <a:avLst/>
          </a:prstGeom>
        </p:spPr>
        <p:txBody>
          <a:bodyPr vert="horz" lIns="0" tIns="0" rIns="0" bIns="0" rtlCol="0" anchor="ctr"/>
          <a:lstStyle>
            <a:lvl1pPr algn="l">
              <a:defRPr sz="900" b="0" i="0" kern="0" spc="-10">
                <a:solidFill>
                  <a:schemeClr val="tx1">
                    <a:tint val="75000"/>
                  </a:schemeClr>
                </a:solidFill>
                <a:latin typeface="Montserrat Medium"/>
                <a:cs typeface="Montserrat Medium"/>
              </a:defRPr>
            </a:lvl1pPr>
          </a:lstStyle>
          <a:p>
            <a:endParaRPr lang="en-US" dirty="0"/>
          </a:p>
        </p:txBody>
      </p:sp>
      <p:sp>
        <p:nvSpPr>
          <p:cNvPr id="6" name="Slide Number Placeholder 5"/>
          <p:cNvSpPr>
            <a:spLocks noGrp="1"/>
          </p:cNvSpPr>
          <p:nvPr>
            <p:ph type="sldNum" sz="quarter" idx="4"/>
          </p:nvPr>
        </p:nvSpPr>
        <p:spPr>
          <a:xfrm>
            <a:off x="11169173" y="6095392"/>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49763646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hf hdr="0" ftr="0" dt="0"/>
  <p:txStyles>
    <p:titleStyle>
      <a:lvl1pPr algn="l" defTabSz="609246" rtl="0" eaLnBrk="1" latinLnBrk="0" hangingPunct="1">
        <a:spcBef>
          <a:spcPct val="0"/>
        </a:spcBef>
        <a:buNone/>
        <a:defRPr sz="2799" b="0" i="0" kern="1200" spc="-20">
          <a:solidFill>
            <a:schemeClr val="tx2"/>
          </a:solidFill>
          <a:latin typeface="Montserrat Regular"/>
          <a:ea typeface="+mj-ea"/>
          <a:cs typeface="Montserrat Regular"/>
        </a:defRPr>
      </a:lvl1pPr>
    </p:titleStyle>
    <p:bodyStyle>
      <a:lvl1pPr marL="226945" indent="-226945" algn="l" defTabSz="609246" rtl="0" eaLnBrk="1" latinLnBrk="0" hangingPunct="1">
        <a:lnSpc>
          <a:spcPts val="2799"/>
        </a:lnSpc>
        <a:spcBef>
          <a:spcPts val="1440"/>
        </a:spcBef>
        <a:buClr>
          <a:schemeClr val="tx2"/>
        </a:buClr>
        <a:buFont typeface="Wingdings" charset="2"/>
        <a:buChar char="§"/>
        <a:defRPr sz="2199" b="0" i="0" kern="1200" spc="-50">
          <a:solidFill>
            <a:schemeClr val="tx1"/>
          </a:solidFill>
          <a:latin typeface="Montserrat Regular"/>
          <a:ea typeface="+mn-ea"/>
          <a:cs typeface="Montserrat Regular"/>
        </a:defRPr>
      </a:lvl1pPr>
      <a:lvl2pPr marL="514196" indent="-287252" algn="l" defTabSz="609246" rtl="0" eaLnBrk="1" latinLnBrk="0" hangingPunct="1">
        <a:lnSpc>
          <a:spcPts val="2399"/>
        </a:lnSpc>
        <a:spcBef>
          <a:spcPts val="1080"/>
        </a:spcBef>
        <a:buClr>
          <a:schemeClr val="tx2"/>
        </a:buClr>
        <a:buSzPct val="95000"/>
        <a:buFont typeface="Wingdings 3" panose="05040102010807070707" pitchFamily="18" charset="2"/>
        <a:buChar char=""/>
        <a:defRPr sz="1799" b="0" i="0" kern="1200" spc="-50">
          <a:solidFill>
            <a:srgbClr val="0050FF"/>
          </a:solidFill>
          <a:latin typeface="Montserrat Regular"/>
          <a:ea typeface="+mn-ea"/>
          <a:cs typeface="Montserrat Regular"/>
        </a:defRPr>
      </a:lvl2pPr>
      <a:lvl3pPr marL="741141" indent="-226945" algn="l" defTabSz="609246" rtl="0" eaLnBrk="1" latinLnBrk="0" hangingPunct="1">
        <a:lnSpc>
          <a:spcPts val="2399"/>
        </a:lnSpc>
        <a:spcBef>
          <a:spcPts val="1080"/>
        </a:spcBef>
        <a:buClr>
          <a:schemeClr val="tx2"/>
        </a:buClr>
        <a:buFont typeface="Wingdings" charset="2"/>
        <a:buChar char="§"/>
        <a:defRPr sz="1799" b="0" i="0" kern="1200" spc="-50">
          <a:solidFill>
            <a:schemeClr val="tx1"/>
          </a:solidFill>
          <a:latin typeface="Montserrat Regular"/>
          <a:ea typeface="+mn-ea"/>
          <a:cs typeface="Montserrat Regular"/>
        </a:defRPr>
      </a:lvl3pPr>
      <a:lvl4pPr marL="968084" indent="-226945" algn="l" defTabSz="609246" rtl="0" eaLnBrk="1" latinLnBrk="0" hangingPunct="1">
        <a:lnSpc>
          <a:spcPts val="2399"/>
        </a:lnSpc>
        <a:spcBef>
          <a:spcPts val="1080"/>
        </a:spcBef>
        <a:buClr>
          <a:schemeClr val="tx2"/>
        </a:buClr>
        <a:buFont typeface="Wingdings" charset="2"/>
        <a:buChar char="§"/>
        <a:defRPr sz="1799" b="0" i="0" kern="1200" spc="-50">
          <a:solidFill>
            <a:schemeClr val="tx1"/>
          </a:solidFill>
          <a:latin typeface="Montserrat Regular"/>
          <a:ea typeface="+mn-ea"/>
          <a:cs typeface="Montserrat Regular"/>
        </a:defRPr>
      </a:lvl4pPr>
      <a:lvl5pPr marL="1193442" indent="-225357" algn="l" defTabSz="609246" rtl="0" eaLnBrk="1" latinLnBrk="0" hangingPunct="1">
        <a:lnSpc>
          <a:spcPts val="2399"/>
        </a:lnSpc>
        <a:spcBef>
          <a:spcPts val="1080"/>
        </a:spcBef>
        <a:buClr>
          <a:schemeClr val="tx2"/>
        </a:buClr>
        <a:buFont typeface="Wingdings" charset="2"/>
        <a:buChar char="§"/>
        <a:defRPr sz="1799" b="0" i="0" kern="1200" spc="-50">
          <a:solidFill>
            <a:schemeClr val="tx1"/>
          </a:solidFill>
          <a:latin typeface="Montserrat Regular"/>
          <a:ea typeface="+mn-ea"/>
          <a:cs typeface="Montserrat Regular"/>
        </a:defRPr>
      </a:lvl5pPr>
      <a:lvl6pPr marL="3350855" indent="-304624" algn="l" defTabSz="609246" rtl="0" eaLnBrk="1" latinLnBrk="0" hangingPunct="1">
        <a:spcBef>
          <a:spcPct val="20000"/>
        </a:spcBef>
        <a:buFont typeface="Arial"/>
        <a:buChar char="•"/>
        <a:defRPr sz="2699" kern="1200">
          <a:solidFill>
            <a:schemeClr val="tx1"/>
          </a:solidFill>
          <a:latin typeface="+mn-lt"/>
          <a:ea typeface="+mn-ea"/>
          <a:cs typeface="+mn-cs"/>
        </a:defRPr>
      </a:lvl6pPr>
      <a:lvl7pPr marL="3960103" indent="-304624" algn="l" defTabSz="609246" rtl="0" eaLnBrk="1" latinLnBrk="0" hangingPunct="1">
        <a:spcBef>
          <a:spcPct val="20000"/>
        </a:spcBef>
        <a:buFont typeface="Arial"/>
        <a:buChar char="•"/>
        <a:defRPr sz="2699" kern="1200">
          <a:solidFill>
            <a:schemeClr val="tx1"/>
          </a:solidFill>
          <a:latin typeface="+mn-lt"/>
          <a:ea typeface="+mn-ea"/>
          <a:cs typeface="+mn-cs"/>
        </a:defRPr>
      </a:lvl7pPr>
      <a:lvl8pPr marL="4569349" indent="-304624" algn="l" defTabSz="609246" rtl="0" eaLnBrk="1" latinLnBrk="0" hangingPunct="1">
        <a:spcBef>
          <a:spcPct val="20000"/>
        </a:spcBef>
        <a:buFont typeface="Arial"/>
        <a:buChar char="•"/>
        <a:defRPr sz="2699" kern="1200">
          <a:solidFill>
            <a:schemeClr val="tx1"/>
          </a:solidFill>
          <a:latin typeface="+mn-lt"/>
          <a:ea typeface="+mn-ea"/>
          <a:cs typeface="+mn-cs"/>
        </a:defRPr>
      </a:lvl8pPr>
      <a:lvl9pPr marL="5178595" indent="-304624" algn="l" defTabSz="609246"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246" rtl="0" eaLnBrk="1" latinLnBrk="0" hangingPunct="1">
        <a:defRPr sz="2399" kern="1200">
          <a:solidFill>
            <a:schemeClr val="tx1"/>
          </a:solidFill>
          <a:latin typeface="+mn-lt"/>
          <a:ea typeface="+mn-ea"/>
          <a:cs typeface="+mn-cs"/>
        </a:defRPr>
      </a:lvl1pPr>
      <a:lvl2pPr marL="609246" algn="l" defTabSz="609246" rtl="0" eaLnBrk="1" latinLnBrk="0" hangingPunct="1">
        <a:defRPr sz="2399" kern="1200">
          <a:solidFill>
            <a:schemeClr val="tx1"/>
          </a:solidFill>
          <a:latin typeface="+mn-lt"/>
          <a:ea typeface="+mn-ea"/>
          <a:cs typeface="+mn-cs"/>
        </a:defRPr>
      </a:lvl2pPr>
      <a:lvl3pPr marL="1218493" algn="l" defTabSz="609246" rtl="0" eaLnBrk="1" latinLnBrk="0" hangingPunct="1">
        <a:defRPr sz="2399" kern="1200">
          <a:solidFill>
            <a:schemeClr val="tx1"/>
          </a:solidFill>
          <a:latin typeface="+mn-lt"/>
          <a:ea typeface="+mn-ea"/>
          <a:cs typeface="+mn-cs"/>
        </a:defRPr>
      </a:lvl3pPr>
      <a:lvl4pPr marL="1827740" algn="l" defTabSz="609246" rtl="0" eaLnBrk="1" latinLnBrk="0" hangingPunct="1">
        <a:defRPr sz="2399" kern="1200">
          <a:solidFill>
            <a:schemeClr val="tx1"/>
          </a:solidFill>
          <a:latin typeface="+mn-lt"/>
          <a:ea typeface="+mn-ea"/>
          <a:cs typeface="+mn-cs"/>
        </a:defRPr>
      </a:lvl4pPr>
      <a:lvl5pPr marL="2436986" algn="l" defTabSz="609246" rtl="0" eaLnBrk="1" latinLnBrk="0" hangingPunct="1">
        <a:defRPr sz="2399" kern="1200">
          <a:solidFill>
            <a:schemeClr val="tx1"/>
          </a:solidFill>
          <a:latin typeface="+mn-lt"/>
          <a:ea typeface="+mn-ea"/>
          <a:cs typeface="+mn-cs"/>
        </a:defRPr>
      </a:lvl5pPr>
      <a:lvl6pPr marL="3046233" algn="l" defTabSz="609246" rtl="0" eaLnBrk="1" latinLnBrk="0" hangingPunct="1">
        <a:defRPr sz="2399" kern="1200">
          <a:solidFill>
            <a:schemeClr val="tx1"/>
          </a:solidFill>
          <a:latin typeface="+mn-lt"/>
          <a:ea typeface="+mn-ea"/>
          <a:cs typeface="+mn-cs"/>
        </a:defRPr>
      </a:lvl6pPr>
      <a:lvl7pPr marL="3655479" algn="l" defTabSz="609246" rtl="0" eaLnBrk="1" latinLnBrk="0" hangingPunct="1">
        <a:defRPr sz="2399" kern="1200">
          <a:solidFill>
            <a:schemeClr val="tx1"/>
          </a:solidFill>
          <a:latin typeface="+mn-lt"/>
          <a:ea typeface="+mn-ea"/>
          <a:cs typeface="+mn-cs"/>
        </a:defRPr>
      </a:lvl7pPr>
      <a:lvl8pPr marL="4264725" algn="l" defTabSz="609246" rtl="0" eaLnBrk="1" latinLnBrk="0" hangingPunct="1">
        <a:defRPr sz="2399" kern="1200">
          <a:solidFill>
            <a:schemeClr val="tx1"/>
          </a:solidFill>
          <a:latin typeface="+mn-lt"/>
          <a:ea typeface="+mn-ea"/>
          <a:cs typeface="+mn-cs"/>
        </a:defRPr>
      </a:lvl8pPr>
      <a:lvl9pPr marL="4873971" algn="l" defTabSz="609246"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1" y="533400"/>
            <a:ext cx="8183880" cy="87259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40080" y="1606540"/>
            <a:ext cx="8183880" cy="44888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6095390"/>
            <a:ext cx="2844059" cy="365125"/>
          </a:xfrm>
          <a:prstGeom prst="rect">
            <a:avLst/>
          </a:prstGeom>
        </p:spPr>
        <p:txBody>
          <a:bodyPr vert="horz" lIns="0" tIns="0" rIns="0" bIns="0" rtlCol="0" anchor="ctr"/>
          <a:lstStyle>
            <a:lvl1pPr algn="l">
              <a:defRPr sz="900" b="0" i="0" kern="0" spc="-10">
                <a:solidFill>
                  <a:schemeClr val="tx1">
                    <a:tint val="75000"/>
                  </a:schemeClr>
                </a:solidFill>
                <a:latin typeface="Montserrat Medium"/>
                <a:cs typeface="Montserrat Medium"/>
              </a:defRPr>
            </a:lvl1pPr>
          </a:lstStyle>
          <a:p>
            <a:endParaRPr lang="en-US" dirty="0"/>
          </a:p>
        </p:txBody>
      </p:sp>
      <p:sp>
        <p:nvSpPr>
          <p:cNvPr id="6" name="Slide Number Placeholder 5"/>
          <p:cNvSpPr>
            <a:spLocks noGrp="1"/>
          </p:cNvSpPr>
          <p:nvPr>
            <p:ph type="sldNum" sz="quarter" idx="4"/>
          </p:nvPr>
        </p:nvSpPr>
        <p:spPr>
          <a:xfrm>
            <a:off x="11169173" y="6095390"/>
            <a:ext cx="379572"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22712893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Lst>
  <p:hf hdr="0" ftr="0" dt="0"/>
  <p:txStyles>
    <p:title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p:titleStyle>
    <p:bodyStyle>
      <a:lvl1pPr marL="227013" indent="-227013" algn="l" defTabSz="609429" rtl="0" eaLnBrk="1" latinLnBrk="0" hangingPunct="1">
        <a:lnSpc>
          <a:spcPts val="2800"/>
        </a:lnSpc>
        <a:spcBef>
          <a:spcPts val="1440"/>
        </a:spcBef>
        <a:buClr>
          <a:schemeClr val="tx2"/>
        </a:buClr>
        <a:buFont typeface="Wingdings" charset="2"/>
        <a:buChar char="§"/>
        <a:defRPr sz="2200" b="0" i="0" kern="1200" spc="-50">
          <a:solidFill>
            <a:schemeClr val="tx1"/>
          </a:solidFill>
          <a:latin typeface="Montserrat Regular"/>
          <a:ea typeface="+mn-ea"/>
          <a:cs typeface="Montserrat Regular"/>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Montserrat Regular"/>
          <a:ea typeface="+mn-ea"/>
          <a:cs typeface="Montserrat Regular"/>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29" rtl="0" eaLnBrk="1" latinLnBrk="0" hangingPunct="1">
        <a:defRPr sz="2400" kern="1200">
          <a:solidFill>
            <a:schemeClr val="tx1"/>
          </a:solidFill>
          <a:latin typeface="+mn-lt"/>
          <a:ea typeface="+mn-ea"/>
          <a:cs typeface="+mn-cs"/>
        </a:defRPr>
      </a:lvl1pPr>
      <a:lvl2pPr marL="609429" algn="l" defTabSz="609429" rtl="0" eaLnBrk="1" latinLnBrk="0" hangingPunct="1">
        <a:defRPr sz="2400" kern="1200">
          <a:solidFill>
            <a:schemeClr val="tx1"/>
          </a:solidFill>
          <a:latin typeface="+mn-lt"/>
          <a:ea typeface="+mn-ea"/>
          <a:cs typeface="+mn-cs"/>
        </a:defRPr>
      </a:lvl2pPr>
      <a:lvl3pPr marL="1218859" algn="l" defTabSz="609429" rtl="0" eaLnBrk="1" latinLnBrk="0" hangingPunct="1">
        <a:defRPr sz="2400" kern="1200">
          <a:solidFill>
            <a:schemeClr val="tx1"/>
          </a:solidFill>
          <a:latin typeface="+mn-lt"/>
          <a:ea typeface="+mn-ea"/>
          <a:cs typeface="+mn-cs"/>
        </a:defRPr>
      </a:lvl3pPr>
      <a:lvl4pPr marL="1828288" algn="l" defTabSz="609429" rtl="0" eaLnBrk="1" latinLnBrk="0" hangingPunct="1">
        <a:defRPr sz="2400" kern="1200">
          <a:solidFill>
            <a:schemeClr val="tx1"/>
          </a:solidFill>
          <a:latin typeface="+mn-lt"/>
          <a:ea typeface="+mn-ea"/>
          <a:cs typeface="+mn-cs"/>
        </a:defRPr>
      </a:lvl4pPr>
      <a:lvl5pPr marL="2437717" algn="l" defTabSz="609429" rtl="0" eaLnBrk="1" latinLnBrk="0" hangingPunct="1">
        <a:defRPr sz="2400" kern="1200">
          <a:solidFill>
            <a:schemeClr val="tx1"/>
          </a:solidFill>
          <a:latin typeface="+mn-lt"/>
          <a:ea typeface="+mn-ea"/>
          <a:cs typeface="+mn-cs"/>
        </a:defRPr>
      </a:lvl5pPr>
      <a:lvl6pPr marL="3047147" algn="l" defTabSz="609429" rtl="0" eaLnBrk="1" latinLnBrk="0" hangingPunct="1">
        <a:defRPr sz="2400" kern="1200">
          <a:solidFill>
            <a:schemeClr val="tx1"/>
          </a:solidFill>
          <a:latin typeface="+mn-lt"/>
          <a:ea typeface="+mn-ea"/>
          <a:cs typeface="+mn-cs"/>
        </a:defRPr>
      </a:lvl6pPr>
      <a:lvl7pPr marL="3656576" algn="l" defTabSz="609429" rtl="0" eaLnBrk="1" latinLnBrk="0" hangingPunct="1">
        <a:defRPr sz="2400" kern="1200">
          <a:solidFill>
            <a:schemeClr val="tx1"/>
          </a:solidFill>
          <a:latin typeface="+mn-lt"/>
          <a:ea typeface="+mn-ea"/>
          <a:cs typeface="+mn-cs"/>
        </a:defRPr>
      </a:lvl7pPr>
      <a:lvl8pPr marL="4266005" algn="l" defTabSz="609429" rtl="0" eaLnBrk="1" latinLnBrk="0" hangingPunct="1">
        <a:defRPr sz="2400" kern="1200">
          <a:solidFill>
            <a:schemeClr val="tx1"/>
          </a:solidFill>
          <a:latin typeface="+mn-lt"/>
          <a:ea typeface="+mn-ea"/>
          <a:cs typeface="+mn-cs"/>
        </a:defRPr>
      </a:lvl8pPr>
      <a:lvl9pPr marL="4875434" algn="l" defTabSz="60942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62.png"/></Relationships>
</file>

<file path=ppt/slides/_rels/slide1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cisa.gov/sites/default/files/publications/active-shooter-emergency-action-plan-template-112017-508.pdf"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2.xml"/><Relationship Id="rId1" Type="http://schemas.openxmlformats.org/officeDocument/2006/relationships/video" Target="https://www.youtube.com/embed/rd8v4cFhzQc?feature=oembed" TargetMode="External"/><Relationship Id="rId4" Type="http://schemas.openxmlformats.org/officeDocument/2006/relationships/hyperlink" Target="https://www.youtube.com/watch?v=rd8v4cFhzQ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5.xml"/><Relationship Id="rId1" Type="http://schemas.openxmlformats.org/officeDocument/2006/relationships/video" Target="https://www.youtube.com/embed/TeOdxKozra0?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www.cisa.gov/active-shooter-preparedness" TargetMode="External"/><Relationship Id="rId2" Type="http://schemas.openxmlformats.org/officeDocument/2006/relationships/hyperlink" Target="http://www.dhs.gov/xlibrary/assets/active_shooter_pocket_card.pdf" TargetMode="External"/><Relationship Id="rId1" Type="http://schemas.openxmlformats.org/officeDocument/2006/relationships/slideLayout" Target="../slideLayouts/slideLayout5.xml"/><Relationship Id="rId5" Type="http://schemas.openxmlformats.org/officeDocument/2006/relationships/hyperlink" Target="http://www.secretservice.gov/protection/ntac/" TargetMode="External"/><Relationship Id="rId4" Type="http://schemas.openxmlformats.org/officeDocument/2006/relationships/hyperlink" Target="http://www.fbi.gov/about/partnerships/office-of-partner-engagement/active-shooter-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4.jfif"/><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andrew.hofstetter@wipfli.com" TargetMode="External"/><Relationship Id="rId2" Type="http://schemas.openxmlformats.org/officeDocument/2006/relationships/image" Target="../media/image82.jpg"/><Relationship Id="rId1" Type="http://schemas.openxmlformats.org/officeDocument/2006/relationships/slideLayout" Target="../slideLayouts/slideLayout13.xml"/><Relationship Id="rId5" Type="http://schemas.openxmlformats.org/officeDocument/2006/relationships/hyperlink" Target="mailto:tjelinek@wipfli.com" TargetMode="External"/><Relationship Id="rId4" Type="http://schemas.openxmlformats.org/officeDocument/2006/relationships/hyperlink" Target="mailto:eddie.ilko@nigc.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2.xml"/><Relationship Id="rId1" Type="http://schemas.openxmlformats.org/officeDocument/2006/relationships/video" Target="https://www.youtube.com/embed/TGAbD4nreZ0?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car&#10;&#10;Description automatically generated with low confidence">
            <a:extLst>
              <a:ext uri="{FF2B5EF4-FFF2-40B4-BE49-F238E27FC236}">
                <a16:creationId xmlns:a16="http://schemas.microsoft.com/office/drawing/2014/main" id="{004EC488-7E85-4F08-AAB5-FBA6F2928C8F}"/>
              </a:ext>
            </a:extLst>
          </p:cNvPr>
          <p:cNvPicPr>
            <a:picLocks noGrp="1" noChangeAspect="1"/>
          </p:cNvPicPr>
          <p:nvPr>
            <p:ph type="pic" sz="quarter" idx="10"/>
          </p:nvPr>
        </p:nvPicPr>
        <p:blipFill>
          <a:blip r:embed="rId3"/>
          <a:srcRect t="2140" b="2140"/>
          <a:stretch>
            <a:fillRect/>
          </a:stretch>
        </p:blipFill>
        <p:spPr/>
      </p:pic>
      <p:pic>
        <p:nvPicPr>
          <p:cNvPr id="16" name="Picture Placeholder 15" descr="logo.png"/>
          <p:cNvPicPr>
            <a:picLocks noGrp="1" noChangeAspect="1"/>
          </p:cNvPicPr>
          <p:nvPr>
            <p:ph type="pic" sz="quarter" idx="11"/>
          </p:nvPr>
        </p:nvPicPr>
        <p:blipFill>
          <a:blip r:embed="rId4"/>
          <a:srcRect t="221" b="221"/>
          <a:stretch>
            <a:fillRect/>
          </a:stretch>
        </p:blipFill>
        <p:spPr/>
      </p:pic>
      <p:sp>
        <p:nvSpPr>
          <p:cNvPr id="31" name="Title 30"/>
          <p:cNvSpPr>
            <a:spLocks noGrp="1"/>
          </p:cNvSpPr>
          <p:nvPr>
            <p:ph type="ctrTitle"/>
          </p:nvPr>
        </p:nvSpPr>
        <p:spPr>
          <a:xfrm>
            <a:off x="0" y="990600"/>
            <a:ext cx="9675812" cy="914400"/>
          </a:xfrm>
          <a:solidFill>
            <a:schemeClr val="tx2">
              <a:alpha val="90000"/>
            </a:schemeClr>
          </a:solidFill>
        </p:spPr>
        <p:txBody>
          <a:bodyPr/>
          <a:lstStyle/>
          <a:p>
            <a:r>
              <a:rPr lang="en-US" sz="5400" dirty="0">
                <a:latin typeface="Arial" panose="020B0604020202020204" pitchFamily="34" charset="0"/>
                <a:cs typeface="Arial" panose="020B0604020202020204" pitchFamily="34" charset="0"/>
              </a:rPr>
              <a:t>Active Shooter Preparedness:</a:t>
            </a:r>
          </a:p>
        </p:txBody>
      </p:sp>
      <p:sp>
        <p:nvSpPr>
          <p:cNvPr id="10" name="Title 30">
            <a:extLst>
              <a:ext uri="{FF2B5EF4-FFF2-40B4-BE49-F238E27FC236}">
                <a16:creationId xmlns:a16="http://schemas.microsoft.com/office/drawing/2014/main" id="{71AF41F6-0240-479C-B6EC-D1BFE28F9174}"/>
              </a:ext>
            </a:extLst>
          </p:cNvPr>
          <p:cNvSpPr txBox="1">
            <a:spLocks/>
          </p:cNvSpPr>
          <p:nvPr/>
        </p:nvSpPr>
        <p:spPr>
          <a:xfrm>
            <a:off x="0" y="2575560"/>
            <a:ext cx="9523412" cy="914400"/>
          </a:xfrm>
          <a:prstGeom prst="rect">
            <a:avLst/>
          </a:prstGeom>
          <a:solidFill>
            <a:schemeClr val="tx2">
              <a:alpha val="90000"/>
            </a:schemeClr>
          </a:solidFill>
        </p:spPr>
        <p:txBody>
          <a:bodyPr vert="horz" lIns="0" tIns="0" rIns="274320" bIns="0" rtlCol="0" anchor="ctr" anchorCtr="0">
            <a:noAutofit/>
          </a:bodyPr>
          <a:lstStyle>
            <a:lvl1pPr algn="r" defTabSz="609429" rtl="0" eaLnBrk="1" latinLnBrk="0" hangingPunct="1">
              <a:lnSpc>
                <a:spcPct val="100000"/>
              </a:lnSpc>
              <a:spcBef>
                <a:spcPts val="0"/>
              </a:spcBef>
              <a:buNone/>
              <a:defRPr sz="5300" b="0" i="0" kern="1200" spc="-150">
                <a:solidFill>
                  <a:schemeClr val="bg1"/>
                </a:solidFill>
                <a:latin typeface="Montserrat Light"/>
                <a:ea typeface="+mj-ea"/>
                <a:cs typeface="Montserrat Light"/>
              </a:defRPr>
            </a:lvl1pPr>
          </a:lstStyle>
          <a:p>
            <a:r>
              <a:rPr lang="en-US" sz="5400" dirty="0">
                <a:latin typeface="Arial" panose="020B0604020202020204" pitchFamily="34" charset="0"/>
                <a:cs typeface="Arial" panose="020B0604020202020204" pitchFamily="34" charset="0"/>
              </a:rPr>
              <a:t>NNAHRA, San Antonio, Texas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40081" y="1405994"/>
            <a:ext cx="7002649" cy="4432833"/>
          </a:xfrm>
          <a:prstGeom prst="rect">
            <a:avLst/>
          </a:prstGeom>
        </p:spPr>
        <p:txBody>
          <a:bodyPr vert="horz" wrap="square" lIns="0" tIns="16082" rIns="0" bIns="0" rtlCol="0">
            <a:spAutoFit/>
          </a:bodyPr>
          <a:lstStyle/>
          <a:p>
            <a:pPr marL="398680" indent="-382598">
              <a:spcBef>
                <a:spcPts val="127"/>
              </a:spcBef>
              <a:buClr>
                <a:srgbClr val="0050FF"/>
              </a:buClr>
              <a:buFont typeface="Wingdings" panose="05000000000000000000" pitchFamily="2" charset="2"/>
              <a:buChar char="§"/>
              <a:tabLst>
                <a:tab pos="398680" algn="l"/>
                <a:tab pos="399527" algn="l"/>
              </a:tabLst>
            </a:pPr>
            <a:r>
              <a:rPr sz="2000" spc="-47" dirty="0">
                <a:solidFill>
                  <a:schemeClr val="bg2">
                    <a:lumMod val="10000"/>
                  </a:schemeClr>
                </a:solidFill>
                <a:latin typeface="Arial" panose="020B0604020202020204" pitchFamily="34" charset="0"/>
                <a:cs typeface="Arial" panose="020B0604020202020204" pitchFamily="34" charset="0"/>
              </a:rPr>
              <a:t>You </a:t>
            </a:r>
            <a:r>
              <a:rPr sz="2000" spc="-7" dirty="0">
                <a:solidFill>
                  <a:schemeClr val="bg2">
                    <a:lumMod val="10000"/>
                  </a:schemeClr>
                </a:solidFill>
                <a:latin typeface="Arial" panose="020B0604020202020204" pitchFamily="34" charset="0"/>
                <a:cs typeface="Arial" panose="020B0604020202020204" pitchFamily="34" charset="0"/>
              </a:rPr>
              <a:t>know your </a:t>
            </a:r>
            <a:r>
              <a:rPr sz="2000" spc="-13" dirty="0">
                <a:solidFill>
                  <a:schemeClr val="bg2">
                    <a:lumMod val="10000"/>
                  </a:schemeClr>
                </a:solidFill>
                <a:latin typeface="Arial" panose="020B0604020202020204" pitchFamily="34" charset="0"/>
                <a:cs typeface="Arial" panose="020B0604020202020204" pitchFamily="34" charset="0"/>
              </a:rPr>
              <a:t>location </a:t>
            </a:r>
            <a:r>
              <a:rPr sz="2000" spc="-7" dirty="0">
                <a:solidFill>
                  <a:schemeClr val="bg2">
                    <a:lumMod val="10000"/>
                  </a:schemeClr>
                </a:solidFill>
                <a:latin typeface="Arial" panose="020B0604020202020204" pitchFamily="34" charset="0"/>
                <a:cs typeface="Arial" panose="020B0604020202020204" pitchFamily="34" charset="0"/>
              </a:rPr>
              <a:t>the</a:t>
            </a:r>
            <a:r>
              <a:rPr sz="2000" spc="107" dirty="0">
                <a:solidFill>
                  <a:schemeClr val="bg2">
                    <a:lumMod val="10000"/>
                  </a:schemeClr>
                </a:solidFill>
                <a:latin typeface="Arial" panose="020B0604020202020204" pitchFamily="34" charset="0"/>
                <a:cs typeface="Arial" panose="020B0604020202020204" pitchFamily="34" charset="0"/>
              </a:rPr>
              <a:t> </a:t>
            </a:r>
            <a:r>
              <a:rPr sz="2000" spc="-13" dirty="0">
                <a:solidFill>
                  <a:schemeClr val="bg2">
                    <a:lumMod val="10000"/>
                  </a:schemeClr>
                </a:solidFill>
                <a:latin typeface="Arial" panose="020B0604020202020204" pitchFamily="34" charset="0"/>
                <a:cs typeface="Arial" panose="020B0604020202020204" pitchFamily="34" charset="0"/>
              </a:rPr>
              <a:t>best</a:t>
            </a:r>
            <a:r>
              <a:rPr lang="en-US" sz="2000" spc="-13" dirty="0">
                <a:solidFill>
                  <a:schemeClr val="bg2">
                    <a:lumMod val="10000"/>
                  </a:schemeClr>
                </a:solidFill>
                <a:latin typeface="Arial" panose="020B0604020202020204" pitchFamily="34" charset="0"/>
                <a:cs typeface="Arial" panose="020B0604020202020204" pitchFamily="34" charset="0"/>
              </a:rPr>
              <a:t>.</a:t>
            </a:r>
            <a:endParaRPr sz="2000" dirty="0">
              <a:solidFill>
                <a:schemeClr val="bg2">
                  <a:lumMod val="10000"/>
                </a:schemeClr>
              </a:solidFill>
              <a:latin typeface="Arial" panose="020B0604020202020204" pitchFamily="34" charset="0"/>
              <a:cs typeface="Arial" panose="020B0604020202020204" pitchFamily="34" charset="0"/>
            </a:endParaRPr>
          </a:p>
          <a:p>
            <a:pPr marL="342900" indent="-342900">
              <a:spcBef>
                <a:spcPts val="47"/>
              </a:spcBef>
              <a:buClr>
                <a:srgbClr val="0050FF"/>
              </a:buClr>
              <a:buFont typeface="Wingdings" panose="05000000000000000000" pitchFamily="2" charset="2"/>
              <a:buChar char="§"/>
            </a:pPr>
            <a:endParaRPr sz="2000" dirty="0">
              <a:solidFill>
                <a:schemeClr val="bg2">
                  <a:lumMod val="10000"/>
                </a:schemeClr>
              </a:solidFill>
              <a:latin typeface="Arial" panose="020B0604020202020204" pitchFamily="34" charset="0"/>
              <a:cs typeface="Arial" panose="020B0604020202020204" pitchFamily="34" charset="0"/>
            </a:endParaRPr>
          </a:p>
          <a:p>
            <a:pPr marL="398680" marR="822754" indent="-382598">
              <a:buClr>
                <a:srgbClr val="0050FF"/>
              </a:buClr>
              <a:buFont typeface="Wingdings" panose="05000000000000000000" pitchFamily="2" charset="2"/>
              <a:buChar char="§"/>
              <a:tabLst>
                <a:tab pos="398680" algn="l"/>
                <a:tab pos="399527" algn="l"/>
              </a:tabLst>
            </a:pPr>
            <a:r>
              <a:rPr sz="2000" spc="-13" dirty="0">
                <a:solidFill>
                  <a:schemeClr val="bg2">
                    <a:lumMod val="10000"/>
                  </a:schemeClr>
                </a:solidFill>
                <a:latin typeface="Arial" panose="020B0604020202020204" pitchFamily="34" charset="0"/>
                <a:cs typeface="Arial" panose="020B0604020202020204" pitchFamily="34" charset="0"/>
              </a:rPr>
              <a:t>Use hallways, entrances, </a:t>
            </a:r>
            <a:r>
              <a:rPr sz="2000" spc="-7" dirty="0">
                <a:solidFill>
                  <a:schemeClr val="bg2">
                    <a:lumMod val="10000"/>
                  </a:schemeClr>
                </a:solidFill>
                <a:latin typeface="Arial" panose="020B0604020202020204" pitchFamily="34" charset="0"/>
                <a:cs typeface="Arial" panose="020B0604020202020204" pitchFamily="34" charset="0"/>
              </a:rPr>
              <a:t>exits, </a:t>
            </a:r>
            <a:r>
              <a:rPr sz="2000" spc="-13" dirty="0">
                <a:solidFill>
                  <a:schemeClr val="bg2">
                    <a:lumMod val="10000"/>
                  </a:schemeClr>
                </a:solidFill>
                <a:latin typeface="Arial" panose="020B0604020202020204" pitchFamily="34" charset="0"/>
                <a:cs typeface="Arial" panose="020B0604020202020204" pitchFamily="34" charset="0"/>
              </a:rPr>
              <a:t>alternative  </a:t>
            </a:r>
            <a:r>
              <a:rPr sz="2000" spc="-7" dirty="0">
                <a:solidFill>
                  <a:schemeClr val="bg2">
                    <a:lumMod val="10000"/>
                  </a:schemeClr>
                </a:solidFill>
                <a:latin typeface="Arial" panose="020B0604020202020204" pitchFamily="34" charset="0"/>
                <a:cs typeface="Arial" panose="020B0604020202020204" pitchFamily="34" charset="0"/>
              </a:rPr>
              <a:t>routes</a:t>
            </a:r>
            <a:r>
              <a:rPr lang="en-US" sz="2000"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to navigate </a:t>
            </a:r>
            <a:r>
              <a:rPr sz="2000" spc="-20" dirty="0">
                <a:solidFill>
                  <a:schemeClr val="bg2">
                    <a:lumMod val="10000"/>
                  </a:schemeClr>
                </a:solidFill>
                <a:latin typeface="Arial" panose="020B0604020202020204" pitchFamily="34" charset="0"/>
                <a:cs typeface="Arial" panose="020B0604020202020204" pitchFamily="34" charset="0"/>
              </a:rPr>
              <a:t>away </a:t>
            </a:r>
            <a:r>
              <a:rPr sz="2000" spc="-7" dirty="0">
                <a:solidFill>
                  <a:schemeClr val="bg2">
                    <a:lumMod val="10000"/>
                  </a:schemeClr>
                </a:solidFill>
                <a:latin typeface="Arial" panose="020B0604020202020204" pitchFamily="34" charset="0"/>
                <a:cs typeface="Arial" panose="020B0604020202020204" pitchFamily="34" charset="0"/>
              </a:rPr>
              <a:t>from the </a:t>
            </a:r>
            <a:r>
              <a:rPr sz="2000" spc="-13" dirty="0">
                <a:solidFill>
                  <a:schemeClr val="bg2">
                    <a:lumMod val="10000"/>
                  </a:schemeClr>
                </a:solidFill>
                <a:latin typeface="Arial" panose="020B0604020202020204" pitchFamily="34" charset="0"/>
                <a:cs typeface="Arial" panose="020B0604020202020204" pitchFamily="34" charset="0"/>
              </a:rPr>
              <a:t>gunfire </a:t>
            </a:r>
            <a:r>
              <a:rPr sz="2000" spc="-7" dirty="0">
                <a:solidFill>
                  <a:schemeClr val="bg2">
                    <a:lumMod val="10000"/>
                  </a:schemeClr>
                </a:solidFill>
                <a:latin typeface="Arial" panose="020B0604020202020204" pitchFamily="34" charset="0"/>
                <a:cs typeface="Arial" panose="020B0604020202020204" pitchFamily="34" charset="0"/>
              </a:rPr>
              <a:t>and</a:t>
            </a:r>
            <a:r>
              <a:rPr sz="2000" spc="133" dirty="0">
                <a:solidFill>
                  <a:schemeClr val="bg2">
                    <a:lumMod val="10000"/>
                  </a:schemeClr>
                </a:solidFill>
                <a:latin typeface="Arial" panose="020B0604020202020204" pitchFamily="34" charset="0"/>
                <a:cs typeface="Arial" panose="020B0604020202020204" pitchFamily="34" charset="0"/>
              </a:rPr>
              <a:t> </a:t>
            </a:r>
            <a:r>
              <a:rPr sz="2000" spc="-13" dirty="0">
                <a:solidFill>
                  <a:schemeClr val="bg2">
                    <a:lumMod val="10000"/>
                  </a:schemeClr>
                </a:solidFill>
                <a:latin typeface="Arial" panose="020B0604020202020204" pitchFamily="34" charset="0"/>
                <a:cs typeface="Arial" panose="020B0604020202020204" pitchFamily="34" charset="0"/>
              </a:rPr>
              <a:t>threat</a:t>
            </a:r>
            <a:r>
              <a:rPr lang="en-US" sz="2000" spc="-13" dirty="0">
                <a:solidFill>
                  <a:schemeClr val="bg2">
                    <a:lumMod val="10000"/>
                  </a:schemeClr>
                </a:solidFill>
                <a:latin typeface="Arial" panose="020B0604020202020204" pitchFamily="34" charset="0"/>
                <a:cs typeface="Arial" panose="020B0604020202020204" pitchFamily="34" charset="0"/>
              </a:rPr>
              <a:t>.</a:t>
            </a:r>
            <a:endParaRPr sz="2000" dirty="0">
              <a:solidFill>
                <a:schemeClr val="bg2">
                  <a:lumMod val="10000"/>
                </a:schemeClr>
              </a:solidFill>
              <a:latin typeface="Arial" panose="020B0604020202020204" pitchFamily="34" charset="0"/>
              <a:cs typeface="Arial" panose="020B0604020202020204" pitchFamily="34" charset="0"/>
            </a:endParaRPr>
          </a:p>
          <a:p>
            <a:pPr marL="342900" indent="-342900">
              <a:spcBef>
                <a:spcPts val="47"/>
              </a:spcBef>
              <a:buClr>
                <a:srgbClr val="0050FF"/>
              </a:buClr>
              <a:buFont typeface="Wingdings" panose="05000000000000000000" pitchFamily="2" charset="2"/>
              <a:buChar char="§"/>
            </a:pPr>
            <a:endParaRPr sz="2000" dirty="0">
              <a:solidFill>
                <a:schemeClr val="bg2">
                  <a:lumMod val="10000"/>
                </a:schemeClr>
              </a:solidFill>
              <a:latin typeface="Arial" panose="020B0604020202020204" pitchFamily="34" charset="0"/>
              <a:cs typeface="Arial" panose="020B0604020202020204" pitchFamily="34" charset="0"/>
            </a:endParaRPr>
          </a:p>
          <a:p>
            <a:pPr marL="398680" indent="-382598">
              <a:spcAft>
                <a:spcPts val="1200"/>
              </a:spcAft>
              <a:buClr>
                <a:srgbClr val="0050FF"/>
              </a:buClr>
              <a:buFont typeface="Wingdings" panose="05000000000000000000" pitchFamily="2" charset="2"/>
              <a:buChar char="§"/>
              <a:tabLst>
                <a:tab pos="398680" algn="l"/>
                <a:tab pos="399527" algn="l"/>
              </a:tabLst>
            </a:pPr>
            <a:r>
              <a:rPr sz="2000" spc="-13" dirty="0">
                <a:solidFill>
                  <a:schemeClr val="bg2">
                    <a:lumMod val="10000"/>
                  </a:schemeClr>
                </a:solidFill>
                <a:latin typeface="Arial" panose="020B0604020202020204" pitchFamily="34" charset="0"/>
                <a:cs typeface="Arial" panose="020B0604020202020204" pitchFamily="34" charset="0"/>
              </a:rPr>
              <a:t>Use what </a:t>
            </a:r>
            <a:r>
              <a:rPr sz="2000" spc="-7" dirty="0">
                <a:solidFill>
                  <a:schemeClr val="bg2">
                    <a:lumMod val="10000"/>
                  </a:schemeClr>
                </a:solidFill>
                <a:latin typeface="Arial" panose="020B0604020202020204" pitchFamily="34" charset="0"/>
                <a:cs typeface="Arial" panose="020B0604020202020204" pitchFamily="34" charset="0"/>
              </a:rPr>
              <a:t>is around</a:t>
            </a:r>
            <a:r>
              <a:rPr sz="2000" spc="80"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you:</a:t>
            </a:r>
            <a:endParaRPr sz="2000" dirty="0">
              <a:solidFill>
                <a:schemeClr val="bg2">
                  <a:lumMod val="10000"/>
                </a:schemeClr>
              </a:solidFill>
              <a:latin typeface="Arial" panose="020B0604020202020204" pitchFamily="34" charset="0"/>
              <a:cs typeface="Arial" panose="020B0604020202020204" pitchFamily="34" charset="0"/>
            </a:endParaRPr>
          </a:p>
          <a:p>
            <a:pPr marL="968430" marR="6772" lvl="1" indent="-342900">
              <a:spcBef>
                <a:spcPts val="600"/>
              </a:spcBef>
              <a:spcAft>
                <a:spcPts val="600"/>
              </a:spcAft>
              <a:buClr>
                <a:srgbClr val="0050FF"/>
              </a:buClr>
              <a:buSzPct val="74000"/>
              <a:buFont typeface="Helvetica" panose="020B0604020202020204" pitchFamily="34" charset="0"/>
              <a:buChar char="►"/>
              <a:tabLst>
                <a:tab pos="1008128" algn="l"/>
                <a:tab pos="1008974" algn="l"/>
              </a:tabLst>
            </a:pPr>
            <a:r>
              <a:rPr sz="1800" spc="-13" dirty="0">
                <a:solidFill>
                  <a:srgbClr val="0050FF"/>
                </a:solidFill>
                <a:latin typeface="Arial" panose="020B0604020202020204" pitchFamily="34" charset="0"/>
                <a:cs typeface="Arial" panose="020B0604020202020204" pitchFamily="34" charset="0"/>
              </a:rPr>
              <a:t>Duck </a:t>
            </a:r>
            <a:r>
              <a:rPr sz="1800" spc="-7" dirty="0">
                <a:solidFill>
                  <a:srgbClr val="0050FF"/>
                </a:solidFill>
                <a:latin typeface="Arial" panose="020B0604020202020204" pitchFamily="34" charset="0"/>
                <a:cs typeface="Arial" panose="020B0604020202020204" pitchFamily="34" charset="0"/>
              </a:rPr>
              <a:t>around </a:t>
            </a:r>
            <a:r>
              <a:rPr sz="1800" spc="-13" dirty="0">
                <a:solidFill>
                  <a:srgbClr val="0050FF"/>
                </a:solidFill>
                <a:latin typeface="Arial" panose="020B0604020202020204" pitchFamily="34" charset="0"/>
                <a:cs typeface="Arial" panose="020B0604020202020204" pitchFamily="34" charset="0"/>
              </a:rPr>
              <a:t>gaming machines </a:t>
            </a:r>
            <a:r>
              <a:rPr sz="1800" spc="-7" dirty="0">
                <a:solidFill>
                  <a:srgbClr val="0050FF"/>
                </a:solidFill>
                <a:latin typeface="Arial" panose="020B0604020202020204" pitchFamily="34" charset="0"/>
                <a:cs typeface="Arial" panose="020B0604020202020204" pitchFamily="34" charset="0"/>
              </a:rPr>
              <a:t>and  furniture or </a:t>
            </a:r>
            <a:r>
              <a:rPr sz="1800" spc="-13" dirty="0">
                <a:solidFill>
                  <a:srgbClr val="0050FF"/>
                </a:solidFill>
                <a:latin typeface="Arial" panose="020B0604020202020204" pitchFamily="34" charset="0"/>
                <a:cs typeface="Arial" panose="020B0604020202020204" pitchFamily="34" charset="0"/>
              </a:rPr>
              <a:t>physical items </a:t>
            </a:r>
            <a:r>
              <a:rPr sz="1800" spc="-7" dirty="0">
                <a:solidFill>
                  <a:srgbClr val="0050FF"/>
                </a:solidFill>
                <a:latin typeface="Arial" panose="020B0604020202020204" pitchFamily="34" charset="0"/>
                <a:cs typeface="Arial" panose="020B0604020202020204" pitchFamily="34" charset="0"/>
              </a:rPr>
              <a:t>in the </a:t>
            </a:r>
            <a:r>
              <a:rPr sz="1800" spc="-13" dirty="0">
                <a:solidFill>
                  <a:srgbClr val="0050FF"/>
                </a:solidFill>
                <a:latin typeface="Arial" panose="020B0604020202020204" pitchFamily="34" charset="0"/>
                <a:cs typeface="Arial" panose="020B0604020202020204" pitchFamily="34" charset="0"/>
              </a:rPr>
              <a:t>location to  </a:t>
            </a:r>
            <a:r>
              <a:rPr sz="1800" spc="-7" dirty="0">
                <a:solidFill>
                  <a:srgbClr val="0050FF"/>
                </a:solidFill>
                <a:latin typeface="Arial" panose="020B0604020202020204" pitchFamily="34" charset="0"/>
                <a:cs typeface="Arial" panose="020B0604020202020204" pitchFamily="34" charset="0"/>
              </a:rPr>
              <a:t>conceal</a:t>
            </a:r>
            <a:r>
              <a:rPr sz="1800" spc="33" dirty="0">
                <a:solidFill>
                  <a:srgbClr val="0050FF"/>
                </a:solidFill>
                <a:latin typeface="Arial" panose="020B0604020202020204" pitchFamily="34" charset="0"/>
                <a:cs typeface="Arial" panose="020B0604020202020204" pitchFamily="34" charset="0"/>
              </a:rPr>
              <a:t> </a:t>
            </a:r>
            <a:r>
              <a:rPr sz="1800" spc="-7" dirty="0">
                <a:solidFill>
                  <a:srgbClr val="0050FF"/>
                </a:solidFill>
                <a:latin typeface="Arial" panose="020B0604020202020204" pitchFamily="34" charset="0"/>
                <a:cs typeface="Arial" panose="020B0604020202020204" pitchFamily="34" charset="0"/>
              </a:rPr>
              <a:t>yourself</a:t>
            </a:r>
            <a:r>
              <a:rPr lang="en-US" sz="1800" spc="-7" dirty="0">
                <a:solidFill>
                  <a:srgbClr val="0050FF"/>
                </a:solidFill>
                <a:latin typeface="Arial" panose="020B0604020202020204" pitchFamily="34" charset="0"/>
                <a:cs typeface="Arial" panose="020B0604020202020204" pitchFamily="34" charset="0"/>
              </a:rPr>
              <a:t>.</a:t>
            </a:r>
            <a:endParaRPr sz="1800" dirty="0">
              <a:solidFill>
                <a:srgbClr val="0050FF"/>
              </a:solidFill>
              <a:latin typeface="Arial" panose="020B0604020202020204" pitchFamily="34" charset="0"/>
              <a:cs typeface="Arial" panose="020B0604020202020204" pitchFamily="34" charset="0"/>
            </a:endParaRPr>
          </a:p>
          <a:p>
            <a:pPr marL="968430" marR="214153" lvl="1" indent="-342900">
              <a:spcBef>
                <a:spcPts val="600"/>
              </a:spcBef>
              <a:spcAft>
                <a:spcPts val="1200"/>
              </a:spcAft>
              <a:buClr>
                <a:srgbClr val="0050FF"/>
              </a:buClr>
              <a:buSzPct val="74000"/>
              <a:buFont typeface="Helvetica" panose="020B0604020202020204" pitchFamily="34" charset="0"/>
              <a:buChar char="►"/>
              <a:tabLst>
                <a:tab pos="1008128" algn="l"/>
                <a:tab pos="1008974" algn="l"/>
              </a:tabLst>
            </a:pPr>
            <a:r>
              <a:rPr sz="1800" spc="-13" dirty="0">
                <a:solidFill>
                  <a:srgbClr val="0050FF"/>
                </a:solidFill>
                <a:latin typeface="Arial" panose="020B0604020202020204" pitchFamily="34" charset="0"/>
                <a:cs typeface="Arial" panose="020B0604020202020204" pitchFamily="34" charset="0"/>
              </a:rPr>
              <a:t>Move </a:t>
            </a:r>
            <a:r>
              <a:rPr sz="1800" spc="-7" dirty="0">
                <a:solidFill>
                  <a:srgbClr val="0050FF"/>
                </a:solidFill>
                <a:latin typeface="Arial" panose="020B0604020202020204" pitchFamily="34" charset="0"/>
                <a:cs typeface="Arial" panose="020B0604020202020204" pitchFamily="34" charset="0"/>
              </a:rPr>
              <a:t>to a secure area or other controlled-  </a:t>
            </a:r>
            <a:r>
              <a:rPr sz="1800" spc="-13" dirty="0">
                <a:solidFill>
                  <a:srgbClr val="0050FF"/>
                </a:solidFill>
                <a:latin typeface="Arial" panose="020B0604020202020204" pitchFamily="34" charset="0"/>
                <a:cs typeface="Arial" panose="020B0604020202020204" pitchFamily="34" charset="0"/>
              </a:rPr>
              <a:t>access </a:t>
            </a:r>
            <a:r>
              <a:rPr sz="1800" spc="-7" dirty="0">
                <a:solidFill>
                  <a:srgbClr val="0050FF"/>
                </a:solidFill>
                <a:latin typeface="Arial" panose="020B0604020202020204" pitchFamily="34" charset="0"/>
                <a:cs typeface="Arial" panose="020B0604020202020204" pitchFamily="34" charset="0"/>
              </a:rPr>
              <a:t>area </a:t>
            </a:r>
            <a:r>
              <a:rPr sz="1800" spc="-13" dirty="0">
                <a:solidFill>
                  <a:srgbClr val="0050FF"/>
                </a:solidFill>
                <a:latin typeface="Arial" panose="020B0604020202020204" pitchFamily="34" charset="0"/>
                <a:cs typeface="Arial" panose="020B0604020202020204" pitchFamily="34" charset="0"/>
              </a:rPr>
              <a:t>if</a:t>
            </a:r>
            <a:r>
              <a:rPr sz="1800" spc="53" dirty="0">
                <a:solidFill>
                  <a:srgbClr val="0050FF"/>
                </a:solidFill>
                <a:latin typeface="Arial" panose="020B0604020202020204" pitchFamily="34" charset="0"/>
                <a:cs typeface="Arial" panose="020B0604020202020204" pitchFamily="34" charset="0"/>
              </a:rPr>
              <a:t> </a:t>
            </a:r>
            <a:r>
              <a:rPr sz="1800" spc="-13" dirty="0">
                <a:solidFill>
                  <a:srgbClr val="0050FF"/>
                </a:solidFill>
                <a:latin typeface="Arial" panose="020B0604020202020204" pitchFamily="34" charset="0"/>
                <a:cs typeface="Arial" panose="020B0604020202020204" pitchFamily="34" charset="0"/>
              </a:rPr>
              <a:t>available</a:t>
            </a:r>
            <a:r>
              <a:rPr lang="en-US" sz="1800" spc="-13" dirty="0">
                <a:solidFill>
                  <a:srgbClr val="0050FF"/>
                </a:solidFill>
                <a:latin typeface="Arial" panose="020B0604020202020204" pitchFamily="34" charset="0"/>
                <a:cs typeface="Arial" panose="020B0604020202020204" pitchFamily="34" charset="0"/>
              </a:rPr>
              <a:t>.</a:t>
            </a:r>
            <a:endParaRPr sz="1800" dirty="0">
              <a:solidFill>
                <a:srgbClr val="0050FF"/>
              </a:solidFill>
              <a:latin typeface="Arial" panose="020B0604020202020204" pitchFamily="34" charset="0"/>
              <a:cs typeface="Arial" panose="020B0604020202020204" pitchFamily="34" charset="0"/>
            </a:endParaRPr>
          </a:p>
          <a:p>
            <a:pPr marL="398680" marR="328423" indent="-382598" algn="just">
              <a:buClr>
                <a:srgbClr val="0050FF"/>
              </a:buClr>
              <a:buFont typeface="Wingdings" panose="05000000000000000000" pitchFamily="2" charset="2"/>
              <a:buChar char="§"/>
              <a:tabLst>
                <a:tab pos="399527" algn="l"/>
              </a:tabLst>
            </a:pPr>
            <a:r>
              <a:rPr sz="2000" spc="-13" dirty="0">
                <a:solidFill>
                  <a:schemeClr val="bg2">
                    <a:lumMod val="10000"/>
                  </a:schemeClr>
                </a:solidFill>
                <a:latin typeface="Arial" panose="020B0604020202020204" pitchFamily="34" charset="0"/>
                <a:cs typeface="Arial" panose="020B0604020202020204" pitchFamily="34" charset="0"/>
              </a:rPr>
              <a:t>No </a:t>
            </a:r>
            <a:r>
              <a:rPr sz="2000" spc="-7" dirty="0">
                <a:solidFill>
                  <a:schemeClr val="bg2">
                    <a:lumMod val="10000"/>
                  </a:schemeClr>
                </a:solidFill>
                <a:latin typeface="Arial" panose="020B0604020202020204" pitchFamily="34" charset="0"/>
                <a:cs typeface="Arial" panose="020B0604020202020204" pitchFamily="34" charset="0"/>
              </a:rPr>
              <a:t>matter </a:t>
            </a:r>
            <a:r>
              <a:rPr sz="2000" spc="-13" dirty="0">
                <a:solidFill>
                  <a:schemeClr val="bg2">
                    <a:lumMod val="10000"/>
                  </a:schemeClr>
                </a:solidFill>
                <a:latin typeface="Arial" panose="020B0604020202020204" pitchFamily="34" charset="0"/>
                <a:cs typeface="Arial" panose="020B0604020202020204" pitchFamily="34" charset="0"/>
              </a:rPr>
              <a:t>what </a:t>
            </a:r>
            <a:r>
              <a:rPr sz="2000" spc="-7" dirty="0">
                <a:solidFill>
                  <a:schemeClr val="bg2">
                    <a:lumMod val="10000"/>
                  </a:schemeClr>
                </a:solidFill>
                <a:latin typeface="Arial" panose="020B0604020202020204" pitchFamily="34" charset="0"/>
                <a:cs typeface="Arial" panose="020B0604020202020204" pitchFamily="34" charset="0"/>
              </a:rPr>
              <a:t>is </a:t>
            </a:r>
            <a:r>
              <a:rPr sz="2000" spc="-13" dirty="0">
                <a:solidFill>
                  <a:schemeClr val="bg2">
                    <a:lumMod val="10000"/>
                  </a:schemeClr>
                </a:solidFill>
                <a:latin typeface="Arial" panose="020B0604020202020204" pitchFamily="34" charset="0"/>
                <a:cs typeface="Arial" panose="020B0604020202020204" pitchFamily="34" charset="0"/>
              </a:rPr>
              <a:t>going </a:t>
            </a:r>
            <a:r>
              <a:rPr sz="2000" spc="-7" dirty="0">
                <a:solidFill>
                  <a:schemeClr val="bg2">
                    <a:lumMod val="10000"/>
                  </a:schemeClr>
                </a:solidFill>
                <a:latin typeface="Arial" panose="020B0604020202020204" pitchFamily="34" charset="0"/>
                <a:cs typeface="Arial" panose="020B0604020202020204" pitchFamily="34" charset="0"/>
              </a:rPr>
              <a:t>on around you, focus  and be </a:t>
            </a:r>
            <a:r>
              <a:rPr sz="2000" spc="-13" dirty="0">
                <a:solidFill>
                  <a:schemeClr val="bg2">
                    <a:lumMod val="10000"/>
                  </a:schemeClr>
                </a:solidFill>
                <a:latin typeface="Arial" panose="020B0604020202020204" pitchFamily="34" charset="0"/>
                <a:cs typeface="Arial" panose="020B0604020202020204" pitchFamily="34" charset="0"/>
              </a:rPr>
              <a:t>aware </a:t>
            </a:r>
            <a:r>
              <a:rPr sz="2000" spc="-7" dirty="0">
                <a:solidFill>
                  <a:schemeClr val="bg2">
                    <a:lumMod val="10000"/>
                  </a:schemeClr>
                </a:solidFill>
                <a:latin typeface="Arial" panose="020B0604020202020204" pitchFamily="34" charset="0"/>
                <a:cs typeface="Arial" panose="020B0604020202020204" pitchFamily="34" charset="0"/>
              </a:rPr>
              <a:t>of your surroundings, </a:t>
            </a:r>
            <a:r>
              <a:rPr sz="2000" spc="-13" dirty="0">
                <a:solidFill>
                  <a:schemeClr val="bg2">
                    <a:lumMod val="10000"/>
                  </a:schemeClr>
                </a:solidFill>
                <a:latin typeface="Arial" panose="020B0604020202020204" pitchFamily="34" charset="0"/>
                <a:cs typeface="Arial" panose="020B0604020202020204" pitchFamily="34" charset="0"/>
              </a:rPr>
              <a:t>use what  you have </a:t>
            </a:r>
            <a:r>
              <a:rPr sz="2000" spc="-7" dirty="0">
                <a:solidFill>
                  <a:schemeClr val="bg2">
                    <a:lumMod val="10000"/>
                  </a:schemeClr>
                </a:solidFill>
                <a:latin typeface="Arial" panose="020B0604020202020204" pitchFamily="34" charset="0"/>
                <a:cs typeface="Arial" panose="020B0604020202020204" pitchFamily="34" charset="0"/>
              </a:rPr>
              <a:t>around you, </a:t>
            </a:r>
            <a:r>
              <a:rPr sz="2000" spc="-13" dirty="0">
                <a:solidFill>
                  <a:schemeClr val="bg2">
                    <a:lumMod val="10000"/>
                  </a:schemeClr>
                </a:solidFill>
                <a:latin typeface="Arial" panose="020B0604020202020204" pitchFamily="34" charset="0"/>
                <a:cs typeface="Arial" panose="020B0604020202020204" pitchFamily="34" charset="0"/>
              </a:rPr>
              <a:t>what </a:t>
            </a:r>
            <a:r>
              <a:rPr sz="2000" spc="-7" dirty="0">
                <a:solidFill>
                  <a:schemeClr val="bg2">
                    <a:lumMod val="10000"/>
                  </a:schemeClr>
                </a:solidFill>
                <a:latin typeface="Arial" panose="020B0604020202020204" pitchFamily="34" charset="0"/>
                <a:cs typeface="Arial" panose="020B0604020202020204" pitchFamily="34" charset="0"/>
              </a:rPr>
              <a:t>is </a:t>
            </a:r>
            <a:r>
              <a:rPr sz="2000" spc="-13" dirty="0">
                <a:solidFill>
                  <a:schemeClr val="bg2">
                    <a:lumMod val="10000"/>
                  </a:schemeClr>
                </a:solidFill>
                <a:latin typeface="Arial" panose="020B0604020202020204" pitchFamily="34" charset="0"/>
                <a:cs typeface="Arial" panose="020B0604020202020204" pitchFamily="34" charset="0"/>
              </a:rPr>
              <a:t>available, what  you </a:t>
            </a:r>
            <a:r>
              <a:rPr sz="2000" spc="-7" dirty="0">
                <a:solidFill>
                  <a:schemeClr val="bg2">
                    <a:lumMod val="10000"/>
                  </a:schemeClr>
                </a:solidFill>
                <a:latin typeface="Arial" panose="020B0604020202020204" pitchFamily="34" charset="0"/>
                <a:cs typeface="Arial" panose="020B0604020202020204" pitchFamily="34" charset="0"/>
              </a:rPr>
              <a:t>see</a:t>
            </a:r>
            <a:r>
              <a:rPr lang="en-US" sz="2000" spc="-7" dirty="0">
                <a:solidFill>
                  <a:schemeClr val="bg2">
                    <a:lumMod val="10000"/>
                  </a:schemeClr>
                </a:solidFill>
                <a:latin typeface="Arial" panose="020B0604020202020204" pitchFamily="34" charset="0"/>
                <a:cs typeface="Arial" panose="020B0604020202020204" pitchFamily="34" charset="0"/>
              </a:rPr>
              <a:t>.</a:t>
            </a:r>
            <a:endParaRPr sz="2000" dirty="0">
              <a:solidFill>
                <a:schemeClr val="bg2">
                  <a:lumMod val="10000"/>
                </a:schemeClr>
              </a:solidFill>
              <a:latin typeface="Arial" panose="020B0604020202020204" pitchFamily="34" charset="0"/>
              <a:cs typeface="Arial" panose="020B0604020202020204" pitchFamily="34" charset="0"/>
            </a:endParaRPr>
          </a:p>
        </p:txBody>
      </p:sp>
      <p:sp>
        <p:nvSpPr>
          <p:cNvPr id="4" name="object 4"/>
          <p:cNvSpPr/>
          <p:nvPr/>
        </p:nvSpPr>
        <p:spPr>
          <a:xfrm>
            <a:off x="7842622" y="398386"/>
            <a:ext cx="3706121" cy="6074626"/>
          </a:xfrm>
          <a:prstGeom prst="rect">
            <a:avLst/>
          </a:prstGeom>
          <a:blipFill>
            <a:blip r:embed="rId2" cstate="print"/>
            <a:stretch>
              <a:fillRect/>
            </a:stretch>
          </a:blipFill>
        </p:spPr>
        <p:txBody>
          <a:bodyPr wrap="square" lIns="0" tIns="0" rIns="0" bIns="0" rtlCol="0"/>
          <a:lstStyle/>
          <a:p>
            <a:endParaRPr sz="3199" dirty="0"/>
          </a:p>
        </p:txBody>
      </p:sp>
      <p:sp>
        <p:nvSpPr>
          <p:cNvPr id="6" name="Title 5">
            <a:extLst>
              <a:ext uri="{FF2B5EF4-FFF2-40B4-BE49-F238E27FC236}">
                <a16:creationId xmlns:a16="http://schemas.microsoft.com/office/drawing/2014/main" id="{439B3DC9-B859-4042-87B4-DBBB76425797}"/>
              </a:ext>
            </a:extLst>
          </p:cNvPr>
          <p:cNvSpPr>
            <a:spLocks noGrp="1"/>
          </p:cNvSpPr>
          <p:nvPr>
            <p:ph type="title"/>
          </p:nvPr>
        </p:nvSpPr>
        <p:spPr/>
        <p:txBody>
          <a:bodyPr/>
          <a:lstStyle/>
          <a:p>
            <a:r>
              <a:rPr lang="en-US" dirty="0"/>
              <a:t>Your casino</a:t>
            </a:r>
          </a:p>
        </p:txBody>
      </p:sp>
      <p:sp>
        <p:nvSpPr>
          <p:cNvPr id="7" name="Date Placeholder 3">
            <a:extLst>
              <a:ext uri="{FF2B5EF4-FFF2-40B4-BE49-F238E27FC236}">
                <a16:creationId xmlns:a16="http://schemas.microsoft.com/office/drawing/2014/main" id="{259570C1-785A-454F-B9C4-ECF7382C420E}"/>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8" name="Slide Number Placeholder 5">
            <a:extLst>
              <a:ext uri="{FF2B5EF4-FFF2-40B4-BE49-F238E27FC236}">
                <a16:creationId xmlns:a16="http://schemas.microsoft.com/office/drawing/2014/main" id="{C9ABA978-7814-4129-BE41-1E437E56AEFA}"/>
              </a:ext>
            </a:extLst>
          </p:cNvPr>
          <p:cNvSpPr>
            <a:spLocks noGrp="1"/>
          </p:cNvSpPr>
          <p:nvPr>
            <p:ph type="sldNum" sz="quarter" idx="12"/>
          </p:nvPr>
        </p:nvSpPr>
        <p:spPr>
          <a:xfrm>
            <a:off x="11358957" y="6277951"/>
            <a:ext cx="379572" cy="365125"/>
          </a:xfrm>
        </p:spPr>
        <p:txBody>
          <a:bodyPr/>
          <a:lstStyle/>
          <a:p>
            <a:r>
              <a:rPr lang="en-US" sz="1050" dirty="0"/>
              <a:t>9A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65420" y="798762"/>
            <a:ext cx="2590125" cy="1677995"/>
          </a:xfrm>
          <a:prstGeom prst="rect">
            <a:avLst/>
          </a:prstGeom>
          <a:blipFill>
            <a:blip r:embed="rId2" cstate="print"/>
            <a:stretch>
              <a:fillRect/>
            </a:stretch>
          </a:blipFill>
        </p:spPr>
        <p:txBody>
          <a:bodyPr wrap="square" lIns="0" tIns="0" rIns="0" bIns="0" rtlCol="0"/>
          <a:lstStyle/>
          <a:p>
            <a:endParaRPr sz="3199" dirty="0"/>
          </a:p>
        </p:txBody>
      </p:sp>
      <p:sp>
        <p:nvSpPr>
          <p:cNvPr id="4" name="object 4"/>
          <p:cNvSpPr txBox="1"/>
          <p:nvPr/>
        </p:nvSpPr>
        <p:spPr>
          <a:xfrm>
            <a:off x="3564214" y="1321009"/>
            <a:ext cx="4182291" cy="633502"/>
          </a:xfrm>
          <a:prstGeom prst="rect">
            <a:avLst/>
          </a:prstGeom>
        </p:spPr>
        <p:txBody>
          <a:bodyPr vert="horz" wrap="square" lIns="0" tIns="17775" rIns="0" bIns="0" rtlCol="0">
            <a:spAutoFit/>
          </a:bodyPr>
          <a:lstStyle/>
          <a:p>
            <a:pPr marL="398680" indent="-382598">
              <a:spcBef>
                <a:spcPts val="140"/>
              </a:spcBef>
              <a:buClr>
                <a:srgbClr val="0050FF"/>
              </a:buClr>
              <a:buFont typeface="Wingdings" panose="05000000000000000000" pitchFamily="2" charset="2"/>
              <a:buChar char="§"/>
              <a:tabLst>
                <a:tab pos="398680" algn="l"/>
                <a:tab pos="399527" algn="l"/>
              </a:tabLst>
            </a:pPr>
            <a:r>
              <a:rPr sz="2000" dirty="0">
                <a:solidFill>
                  <a:schemeClr val="bg2">
                    <a:lumMod val="10000"/>
                  </a:schemeClr>
                </a:solidFill>
                <a:latin typeface="Arial" panose="020B0604020202020204" pitchFamily="34" charset="0"/>
                <a:cs typeface="Arial" panose="020B0604020202020204" pitchFamily="34" charset="0"/>
              </a:rPr>
              <a:t>A preferred</a:t>
            </a:r>
            <a:r>
              <a:rPr sz="2000" spc="-67"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method</a:t>
            </a:r>
            <a:r>
              <a:rPr lang="en-US" sz="2000"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for reporting</a:t>
            </a:r>
            <a:r>
              <a:rPr sz="2000" spc="-73"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emergencies</a:t>
            </a:r>
          </a:p>
        </p:txBody>
      </p:sp>
      <p:sp>
        <p:nvSpPr>
          <p:cNvPr id="5" name="object 5"/>
          <p:cNvSpPr txBox="1"/>
          <p:nvPr/>
        </p:nvSpPr>
        <p:spPr>
          <a:xfrm>
            <a:off x="3564215" y="2357569"/>
            <a:ext cx="8101336" cy="2003107"/>
          </a:xfrm>
          <a:prstGeom prst="rect">
            <a:avLst/>
          </a:prstGeom>
        </p:spPr>
        <p:txBody>
          <a:bodyPr vert="horz" wrap="square" lIns="0" tIns="17775" rIns="0" bIns="0" rtlCol="0">
            <a:spAutoFit/>
          </a:bodyPr>
          <a:lstStyle/>
          <a:p>
            <a:pPr marL="398680" indent="-382598">
              <a:spcBef>
                <a:spcPts val="140"/>
              </a:spcBef>
              <a:buClr>
                <a:srgbClr val="0050FF"/>
              </a:buClr>
              <a:buFont typeface="Wingdings" panose="05000000000000000000" pitchFamily="2" charset="2"/>
              <a:buChar char="§"/>
              <a:tabLst>
                <a:tab pos="398680" algn="l"/>
                <a:tab pos="399527" algn="l"/>
              </a:tabLst>
            </a:pPr>
            <a:r>
              <a:rPr sz="2000" dirty="0">
                <a:solidFill>
                  <a:schemeClr val="bg2">
                    <a:lumMod val="10000"/>
                  </a:schemeClr>
                </a:solidFill>
                <a:latin typeface="Arial" panose="020B0604020202020204" pitchFamily="34" charset="0"/>
                <a:cs typeface="Arial" panose="020B0604020202020204" pitchFamily="34" charset="0"/>
              </a:rPr>
              <a:t>An </a:t>
            </a:r>
            <a:r>
              <a:rPr sz="2000" spc="-7" dirty="0">
                <a:solidFill>
                  <a:schemeClr val="bg2">
                    <a:lumMod val="10000"/>
                  </a:schemeClr>
                </a:solidFill>
                <a:latin typeface="Arial" panose="020B0604020202020204" pitchFamily="34" charset="0"/>
                <a:cs typeface="Arial" panose="020B0604020202020204" pitchFamily="34" charset="0"/>
              </a:rPr>
              <a:t>evacuation </a:t>
            </a:r>
            <a:r>
              <a:rPr sz="2000" dirty="0">
                <a:solidFill>
                  <a:schemeClr val="bg2">
                    <a:lumMod val="10000"/>
                  </a:schemeClr>
                </a:solidFill>
                <a:latin typeface="Arial" panose="020B0604020202020204" pitchFamily="34" charset="0"/>
                <a:cs typeface="Arial" panose="020B0604020202020204" pitchFamily="34" charset="0"/>
              </a:rPr>
              <a:t>policy and</a:t>
            </a:r>
            <a:r>
              <a:rPr sz="2000" spc="-33"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procedure</a:t>
            </a:r>
          </a:p>
          <a:p>
            <a:pPr marL="1008128" lvl="1" indent="-382598">
              <a:spcBef>
                <a:spcPts val="600"/>
              </a:spcBef>
              <a:buClr>
                <a:srgbClr val="0050FF"/>
              </a:buClr>
              <a:buSzPct val="65000"/>
              <a:buFont typeface="Helvetica" panose="020B0604020202020204" pitchFamily="34" charset="0"/>
              <a:buChar char="►"/>
              <a:tabLst>
                <a:tab pos="1008128" algn="l"/>
                <a:tab pos="1008974" algn="l"/>
              </a:tabLst>
            </a:pPr>
            <a:r>
              <a:rPr sz="1800" spc="-13" dirty="0">
                <a:solidFill>
                  <a:srgbClr val="0050FF"/>
                </a:solidFill>
                <a:latin typeface="Arial" panose="020B0604020202020204" pitchFamily="34" charset="0"/>
                <a:cs typeface="Arial" panose="020B0604020202020204" pitchFamily="34" charset="0"/>
              </a:rPr>
              <a:t>At </a:t>
            </a:r>
            <a:r>
              <a:rPr sz="1800" dirty="0">
                <a:solidFill>
                  <a:srgbClr val="0050FF"/>
                </a:solidFill>
                <a:latin typeface="Arial" panose="020B0604020202020204" pitchFamily="34" charset="0"/>
                <a:cs typeface="Arial" panose="020B0604020202020204" pitchFamily="34" charset="0"/>
              </a:rPr>
              <a:t>least </a:t>
            </a:r>
            <a:r>
              <a:rPr sz="1800" spc="-7" dirty="0">
                <a:solidFill>
                  <a:srgbClr val="0050FF"/>
                </a:solidFill>
                <a:latin typeface="Arial" panose="020B0604020202020204" pitchFamily="34" charset="0"/>
                <a:cs typeface="Arial" panose="020B0604020202020204" pitchFamily="34" charset="0"/>
              </a:rPr>
              <a:t>two </a:t>
            </a:r>
            <a:r>
              <a:rPr sz="1800" dirty="0">
                <a:solidFill>
                  <a:srgbClr val="0050FF"/>
                </a:solidFill>
                <a:latin typeface="Arial" panose="020B0604020202020204" pitchFamily="34" charset="0"/>
                <a:cs typeface="Arial" panose="020B0604020202020204" pitchFamily="34" charset="0"/>
              </a:rPr>
              <a:t>designated </a:t>
            </a:r>
            <a:r>
              <a:rPr sz="1800" spc="-7" dirty="0">
                <a:solidFill>
                  <a:srgbClr val="0050FF"/>
                </a:solidFill>
                <a:latin typeface="Arial" panose="020B0604020202020204" pitchFamily="34" charset="0"/>
                <a:cs typeface="Arial" panose="020B0604020202020204" pitchFamily="34" charset="0"/>
              </a:rPr>
              <a:t>evacuation</a:t>
            </a:r>
            <a:r>
              <a:rPr sz="1800" spc="-160" dirty="0">
                <a:solidFill>
                  <a:srgbClr val="0050FF"/>
                </a:solidFill>
                <a:latin typeface="Arial" panose="020B0604020202020204" pitchFamily="34" charset="0"/>
                <a:cs typeface="Arial" panose="020B0604020202020204" pitchFamily="34" charset="0"/>
              </a:rPr>
              <a:t> </a:t>
            </a:r>
            <a:r>
              <a:rPr sz="1800" dirty="0">
                <a:solidFill>
                  <a:srgbClr val="0050FF"/>
                </a:solidFill>
                <a:latin typeface="Arial" panose="020B0604020202020204" pitchFamily="34" charset="0"/>
                <a:cs typeface="Arial" panose="020B0604020202020204" pitchFamily="34" charset="0"/>
              </a:rPr>
              <a:t>points</a:t>
            </a:r>
          </a:p>
          <a:p>
            <a:pPr marL="1008128" lvl="1" indent="-382598">
              <a:spcBef>
                <a:spcPts val="600"/>
              </a:spcBef>
              <a:buClr>
                <a:srgbClr val="0050FF"/>
              </a:buClr>
              <a:buSzPct val="65000"/>
              <a:buFont typeface="Helvetica" panose="020B0604020202020204" pitchFamily="34" charset="0"/>
              <a:buChar char="►"/>
              <a:tabLst>
                <a:tab pos="1008128" algn="l"/>
                <a:tab pos="1008974" algn="l"/>
              </a:tabLst>
            </a:pPr>
            <a:r>
              <a:rPr sz="1800" spc="-7" dirty="0">
                <a:solidFill>
                  <a:srgbClr val="0050FF"/>
                </a:solidFill>
                <a:latin typeface="Arial" panose="020B0604020202020204" pitchFamily="34" charset="0"/>
                <a:cs typeface="Arial" panose="020B0604020202020204" pitchFamily="34" charset="0"/>
              </a:rPr>
              <a:t>Posted evacuation</a:t>
            </a:r>
            <a:r>
              <a:rPr sz="1800" spc="-87" dirty="0">
                <a:solidFill>
                  <a:srgbClr val="0050FF"/>
                </a:solidFill>
                <a:latin typeface="Arial" panose="020B0604020202020204" pitchFamily="34" charset="0"/>
                <a:cs typeface="Arial" panose="020B0604020202020204" pitchFamily="34" charset="0"/>
              </a:rPr>
              <a:t> </a:t>
            </a:r>
            <a:r>
              <a:rPr sz="1800" dirty="0">
                <a:solidFill>
                  <a:srgbClr val="0050FF"/>
                </a:solidFill>
                <a:latin typeface="Arial" panose="020B0604020202020204" pitchFamily="34" charset="0"/>
                <a:cs typeface="Arial" panose="020B0604020202020204" pitchFamily="34" charset="0"/>
              </a:rPr>
              <a:t>routes</a:t>
            </a:r>
          </a:p>
          <a:p>
            <a:pPr marL="952329" lvl="1" indent="-342900">
              <a:spcBef>
                <a:spcPts val="47"/>
              </a:spcBef>
              <a:buClr>
                <a:srgbClr val="0050FF"/>
              </a:buClr>
              <a:buFont typeface="Wingdings" panose="05000000000000000000" pitchFamily="2" charset="2"/>
              <a:buChar char="§"/>
            </a:pPr>
            <a:endParaRPr sz="2000" dirty="0">
              <a:solidFill>
                <a:schemeClr val="bg2">
                  <a:lumMod val="10000"/>
                </a:schemeClr>
              </a:solidFill>
              <a:latin typeface="Arial" panose="020B0604020202020204" pitchFamily="34" charset="0"/>
              <a:cs typeface="Arial" panose="020B0604020202020204" pitchFamily="34" charset="0"/>
            </a:endParaRPr>
          </a:p>
          <a:p>
            <a:pPr marL="398680" indent="-382598">
              <a:buClr>
                <a:srgbClr val="0050FF"/>
              </a:buClr>
              <a:buFont typeface="Wingdings" panose="05000000000000000000" pitchFamily="2" charset="2"/>
              <a:buChar char="§"/>
              <a:tabLst>
                <a:tab pos="398680" algn="l"/>
                <a:tab pos="399527" algn="l"/>
              </a:tabLst>
            </a:pPr>
            <a:r>
              <a:rPr sz="2000" spc="-7" dirty="0">
                <a:solidFill>
                  <a:schemeClr val="bg2">
                    <a:lumMod val="10000"/>
                  </a:schemeClr>
                </a:solidFill>
                <a:latin typeface="Arial" panose="020B0604020202020204" pitchFamily="34" charset="0"/>
                <a:cs typeface="Arial" panose="020B0604020202020204" pitchFamily="34" charset="0"/>
              </a:rPr>
              <a:t>Emergency </a:t>
            </a:r>
            <a:r>
              <a:rPr sz="2000" dirty="0">
                <a:solidFill>
                  <a:schemeClr val="bg2">
                    <a:lumMod val="10000"/>
                  </a:schemeClr>
                </a:solidFill>
                <a:latin typeface="Arial" panose="020B0604020202020204" pitchFamily="34" charset="0"/>
                <a:cs typeface="Arial" panose="020B0604020202020204" pitchFamily="34" charset="0"/>
              </a:rPr>
              <a:t>escape procedure and route</a:t>
            </a:r>
            <a:r>
              <a:rPr sz="2000" spc="-60"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assignments</a:t>
            </a:r>
          </a:p>
          <a:p>
            <a:pPr marL="741580" indent="-342900">
              <a:spcBef>
                <a:spcPts val="600"/>
              </a:spcBef>
              <a:buClr>
                <a:srgbClr val="0050FF"/>
              </a:buClr>
              <a:buSzPct val="65000"/>
              <a:buFont typeface="Helvetica" panose="020B0604020202020204" pitchFamily="34" charset="0"/>
              <a:buChar char="►"/>
            </a:pPr>
            <a:r>
              <a:rPr sz="1800" dirty="0">
                <a:solidFill>
                  <a:srgbClr val="0050FF"/>
                </a:solidFill>
                <a:latin typeface="Arial" panose="020B0604020202020204" pitchFamily="34" charset="0"/>
                <a:cs typeface="Arial" panose="020B0604020202020204" pitchFamily="34" charset="0"/>
              </a:rPr>
              <a:t>(floor plan, </a:t>
            </a:r>
            <a:r>
              <a:rPr sz="1800" spc="-7" dirty="0">
                <a:solidFill>
                  <a:srgbClr val="0050FF"/>
                </a:solidFill>
                <a:latin typeface="Arial" panose="020B0604020202020204" pitchFamily="34" charset="0"/>
                <a:cs typeface="Arial" panose="020B0604020202020204" pitchFamily="34" charset="0"/>
              </a:rPr>
              <a:t>safe </a:t>
            </a:r>
            <a:r>
              <a:rPr sz="1800" dirty="0">
                <a:solidFill>
                  <a:srgbClr val="0050FF"/>
                </a:solidFill>
                <a:latin typeface="Arial" panose="020B0604020202020204" pitchFamily="34" charset="0"/>
                <a:cs typeface="Arial" panose="020B0604020202020204" pitchFamily="34" charset="0"/>
              </a:rPr>
              <a:t>areas, </a:t>
            </a:r>
            <a:r>
              <a:rPr sz="1800" spc="-7" dirty="0">
                <a:solidFill>
                  <a:srgbClr val="0050FF"/>
                </a:solidFill>
                <a:latin typeface="Arial" panose="020B0604020202020204" pitchFamily="34" charset="0"/>
                <a:cs typeface="Arial" panose="020B0604020202020204" pitchFamily="34" charset="0"/>
              </a:rPr>
              <a:t>rally</a:t>
            </a:r>
            <a:r>
              <a:rPr sz="1800" spc="-147" dirty="0">
                <a:solidFill>
                  <a:srgbClr val="0050FF"/>
                </a:solidFill>
                <a:latin typeface="Arial" panose="020B0604020202020204" pitchFamily="34" charset="0"/>
                <a:cs typeface="Arial" panose="020B0604020202020204" pitchFamily="34" charset="0"/>
              </a:rPr>
              <a:t> </a:t>
            </a:r>
            <a:r>
              <a:rPr sz="1800" dirty="0">
                <a:solidFill>
                  <a:srgbClr val="0050FF"/>
                </a:solidFill>
                <a:latin typeface="Arial" panose="020B0604020202020204" pitchFamily="34" charset="0"/>
                <a:cs typeface="Arial" panose="020B0604020202020204" pitchFamily="34" charset="0"/>
              </a:rPr>
              <a:t>point)</a:t>
            </a:r>
          </a:p>
        </p:txBody>
      </p:sp>
      <p:sp>
        <p:nvSpPr>
          <p:cNvPr id="6" name="object 6"/>
          <p:cNvSpPr txBox="1"/>
          <p:nvPr/>
        </p:nvSpPr>
        <p:spPr>
          <a:xfrm>
            <a:off x="3564214" y="4470636"/>
            <a:ext cx="7460577" cy="1568801"/>
          </a:xfrm>
          <a:prstGeom prst="rect">
            <a:avLst/>
          </a:prstGeom>
        </p:spPr>
        <p:txBody>
          <a:bodyPr vert="horz" wrap="square" lIns="0" tIns="16929" rIns="0" bIns="0" rtlCol="0">
            <a:spAutoFit/>
          </a:bodyPr>
          <a:lstStyle/>
          <a:p>
            <a:pPr marL="398680" marR="622990" indent="-382598">
              <a:spcBef>
                <a:spcPts val="133"/>
              </a:spcBef>
              <a:buClr>
                <a:srgbClr val="0050FF"/>
              </a:buClr>
              <a:buFont typeface="Wingdings" panose="05000000000000000000" pitchFamily="2" charset="2"/>
              <a:buChar char="§"/>
              <a:tabLst>
                <a:tab pos="398680" algn="l"/>
                <a:tab pos="399527" algn="l"/>
              </a:tabLst>
            </a:pPr>
            <a:r>
              <a:rPr sz="2000" spc="-7" dirty="0">
                <a:solidFill>
                  <a:schemeClr val="bg2">
                    <a:lumMod val="10000"/>
                  </a:schemeClr>
                </a:solidFill>
                <a:latin typeface="Arial" panose="020B0604020202020204" pitchFamily="34" charset="0"/>
                <a:cs typeface="Arial" panose="020B0604020202020204" pitchFamily="34" charset="0"/>
              </a:rPr>
              <a:t>Contact </a:t>
            </a:r>
            <a:r>
              <a:rPr sz="2000" dirty="0">
                <a:solidFill>
                  <a:schemeClr val="bg2">
                    <a:lumMod val="10000"/>
                  </a:schemeClr>
                </a:solidFill>
                <a:latin typeface="Arial" panose="020B0604020202020204" pitchFamily="34" charset="0"/>
                <a:cs typeface="Arial" panose="020B0604020202020204" pitchFamily="34" charset="0"/>
              </a:rPr>
              <a:t>information </a:t>
            </a:r>
            <a:r>
              <a:rPr sz="2000" spc="-80" dirty="0">
                <a:solidFill>
                  <a:schemeClr val="bg2">
                    <a:lumMod val="10000"/>
                  </a:schemeClr>
                </a:solidFill>
                <a:latin typeface="Arial" panose="020B0604020202020204" pitchFamily="34" charset="0"/>
                <a:cs typeface="Arial" panose="020B0604020202020204" pitchFamily="34" charset="0"/>
              </a:rPr>
              <a:t>for, </a:t>
            </a:r>
            <a:r>
              <a:rPr sz="2000" dirty="0">
                <a:solidFill>
                  <a:schemeClr val="bg2">
                    <a:lumMod val="10000"/>
                  </a:schemeClr>
                </a:solidFill>
                <a:latin typeface="Arial" panose="020B0604020202020204" pitchFamily="34" charset="0"/>
                <a:cs typeface="Arial" panose="020B0604020202020204" pitchFamily="34" charset="0"/>
              </a:rPr>
              <a:t>and responsibilities of </a:t>
            </a:r>
            <a:r>
              <a:rPr sz="2000" spc="-7" dirty="0">
                <a:solidFill>
                  <a:schemeClr val="bg2">
                    <a:lumMod val="10000"/>
                  </a:schemeClr>
                </a:solidFill>
                <a:latin typeface="Arial" panose="020B0604020202020204" pitchFamily="34" charset="0"/>
                <a:cs typeface="Arial" panose="020B0604020202020204" pitchFamily="34" charset="0"/>
              </a:rPr>
              <a:t>individuals to be </a:t>
            </a:r>
            <a:r>
              <a:rPr sz="2000" dirty="0">
                <a:solidFill>
                  <a:schemeClr val="bg2">
                    <a:lumMod val="10000"/>
                  </a:schemeClr>
                </a:solidFill>
                <a:latin typeface="Arial" panose="020B0604020202020204" pitchFamily="34" charset="0"/>
                <a:cs typeface="Arial" panose="020B0604020202020204" pitchFamily="34" charset="0"/>
              </a:rPr>
              <a:t>contacted under </a:t>
            </a:r>
            <a:r>
              <a:rPr sz="2000" spc="-7" dirty="0">
                <a:solidFill>
                  <a:schemeClr val="bg2">
                    <a:lumMod val="10000"/>
                  </a:schemeClr>
                </a:solidFill>
                <a:latin typeface="Arial" panose="020B0604020202020204" pitchFamily="34" charset="0"/>
                <a:cs typeface="Arial" panose="020B0604020202020204" pitchFamily="34" charset="0"/>
              </a:rPr>
              <a:t>the</a:t>
            </a:r>
            <a:r>
              <a:rPr sz="2000"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E</a:t>
            </a:r>
            <a:r>
              <a:rPr lang="en-US" sz="2000" spc="-7" dirty="0">
                <a:solidFill>
                  <a:schemeClr val="bg2">
                    <a:lumMod val="10000"/>
                  </a:schemeClr>
                </a:solidFill>
                <a:latin typeface="Arial" panose="020B0604020202020204" pitchFamily="34" charset="0"/>
                <a:cs typeface="Arial" panose="020B0604020202020204" pitchFamily="34" charset="0"/>
              </a:rPr>
              <a:t>P</a:t>
            </a:r>
            <a:r>
              <a:rPr sz="2000" spc="-7" dirty="0">
                <a:solidFill>
                  <a:schemeClr val="bg2">
                    <a:lumMod val="10000"/>
                  </a:schemeClr>
                </a:solidFill>
                <a:latin typeface="Arial" panose="020B0604020202020204" pitchFamily="34" charset="0"/>
                <a:cs typeface="Arial" panose="020B0604020202020204" pitchFamily="34" charset="0"/>
              </a:rPr>
              <a:t>P</a:t>
            </a:r>
            <a:endParaRPr sz="2000" dirty="0">
              <a:solidFill>
                <a:schemeClr val="bg2">
                  <a:lumMod val="10000"/>
                </a:schemeClr>
              </a:solidFill>
              <a:latin typeface="Arial" panose="020B0604020202020204" pitchFamily="34" charset="0"/>
              <a:cs typeface="Arial" panose="020B0604020202020204" pitchFamily="34" charset="0"/>
            </a:endParaRPr>
          </a:p>
          <a:p>
            <a:pPr marL="342900" indent="-342900">
              <a:spcBef>
                <a:spcPts val="53"/>
              </a:spcBef>
              <a:buClr>
                <a:srgbClr val="0050FF"/>
              </a:buClr>
              <a:buFont typeface="Wingdings" panose="05000000000000000000" pitchFamily="2" charset="2"/>
              <a:buChar char="§"/>
            </a:pPr>
            <a:endParaRPr sz="2000" dirty="0">
              <a:solidFill>
                <a:schemeClr val="bg2">
                  <a:lumMod val="10000"/>
                </a:schemeClr>
              </a:solidFill>
              <a:latin typeface="Arial" panose="020B0604020202020204" pitchFamily="34" charset="0"/>
              <a:cs typeface="Arial" panose="020B0604020202020204" pitchFamily="34" charset="0"/>
            </a:endParaRPr>
          </a:p>
          <a:p>
            <a:pPr marL="398680" marR="6772" indent="-382598">
              <a:buClr>
                <a:srgbClr val="0050FF"/>
              </a:buClr>
              <a:buFont typeface="Wingdings" panose="05000000000000000000" pitchFamily="2" charset="2"/>
              <a:buChar char="§"/>
              <a:tabLst>
                <a:tab pos="398680" algn="l"/>
                <a:tab pos="399527" algn="l"/>
              </a:tabLst>
            </a:pPr>
            <a:r>
              <a:rPr sz="2000" dirty="0">
                <a:solidFill>
                  <a:schemeClr val="bg2">
                    <a:lumMod val="10000"/>
                  </a:schemeClr>
                </a:solidFill>
                <a:latin typeface="Arial" panose="020B0604020202020204" pitchFamily="34" charset="0"/>
                <a:cs typeface="Arial" panose="020B0604020202020204" pitchFamily="34" charset="0"/>
              </a:rPr>
              <a:t>Information on </a:t>
            </a:r>
            <a:r>
              <a:rPr sz="2000" spc="-13" dirty="0">
                <a:solidFill>
                  <a:schemeClr val="bg2">
                    <a:lumMod val="10000"/>
                  </a:schemeClr>
                </a:solidFill>
                <a:latin typeface="Arial" panose="020B0604020202020204" pitchFamily="34" charset="0"/>
                <a:cs typeface="Arial" panose="020B0604020202020204" pitchFamily="34" charset="0"/>
              </a:rPr>
              <a:t>local </a:t>
            </a:r>
            <a:r>
              <a:rPr sz="2000" dirty="0">
                <a:solidFill>
                  <a:schemeClr val="bg2">
                    <a:lumMod val="10000"/>
                  </a:schemeClr>
                </a:solidFill>
                <a:latin typeface="Arial" panose="020B0604020202020204" pitchFamily="34" charset="0"/>
                <a:cs typeface="Arial" panose="020B0604020202020204" pitchFamily="34" charset="0"/>
              </a:rPr>
              <a:t>hospital(s), name, telephone </a:t>
            </a:r>
            <a:r>
              <a:rPr sz="2000" spc="-47" dirty="0">
                <a:solidFill>
                  <a:schemeClr val="bg2">
                    <a:lumMod val="10000"/>
                  </a:schemeClr>
                </a:solidFill>
                <a:latin typeface="Arial" panose="020B0604020202020204" pitchFamily="34" charset="0"/>
                <a:cs typeface="Arial" panose="020B0604020202020204" pitchFamily="34" charset="0"/>
              </a:rPr>
              <a:t>number, </a:t>
            </a:r>
            <a:r>
              <a:rPr sz="2000" dirty="0">
                <a:solidFill>
                  <a:schemeClr val="bg2">
                    <a:lumMod val="10000"/>
                  </a:schemeClr>
                </a:solidFill>
                <a:latin typeface="Arial" panose="020B0604020202020204" pitchFamily="34" charset="0"/>
                <a:cs typeface="Arial" panose="020B0604020202020204" pitchFamily="34" charset="0"/>
              </a:rPr>
              <a:t>and </a:t>
            </a:r>
            <a:r>
              <a:rPr sz="2000" spc="-7" dirty="0">
                <a:solidFill>
                  <a:schemeClr val="bg2">
                    <a:lumMod val="10000"/>
                  </a:schemeClr>
                </a:solidFill>
                <a:latin typeface="Arial" panose="020B0604020202020204" pitchFamily="34" charset="0"/>
                <a:cs typeface="Arial" panose="020B0604020202020204" pitchFamily="34" charset="0"/>
              </a:rPr>
              <a:t>distance </a:t>
            </a:r>
            <a:r>
              <a:rPr sz="2000" dirty="0">
                <a:solidFill>
                  <a:schemeClr val="bg2">
                    <a:lumMod val="10000"/>
                  </a:schemeClr>
                </a:solidFill>
                <a:latin typeface="Arial" panose="020B0604020202020204" pitchFamily="34" charset="0"/>
                <a:cs typeface="Arial" panose="020B0604020202020204" pitchFamily="34" charset="0"/>
              </a:rPr>
              <a:t>from </a:t>
            </a:r>
            <a:r>
              <a:rPr sz="2000" spc="-7" dirty="0">
                <a:solidFill>
                  <a:schemeClr val="bg2">
                    <a:lumMod val="10000"/>
                  </a:schemeClr>
                </a:solidFill>
                <a:latin typeface="Arial" panose="020B0604020202020204" pitchFamily="34" charset="0"/>
                <a:cs typeface="Arial" panose="020B0604020202020204" pitchFamily="34" charset="0"/>
              </a:rPr>
              <a:t>the</a:t>
            </a:r>
            <a:r>
              <a:rPr sz="2000"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facility</a:t>
            </a:r>
            <a:endParaRPr sz="2000" dirty="0">
              <a:solidFill>
                <a:schemeClr val="bg2">
                  <a:lumMod val="10000"/>
                </a:schemeClr>
              </a:solidFill>
              <a:latin typeface="Arial" panose="020B0604020202020204" pitchFamily="34" charset="0"/>
              <a:cs typeface="Arial" panose="020B0604020202020204" pitchFamily="34" charset="0"/>
            </a:endParaRPr>
          </a:p>
        </p:txBody>
      </p:sp>
      <p:sp>
        <p:nvSpPr>
          <p:cNvPr id="7" name="object 7"/>
          <p:cNvSpPr txBox="1"/>
          <p:nvPr/>
        </p:nvSpPr>
        <p:spPr>
          <a:xfrm>
            <a:off x="919577" y="1500729"/>
            <a:ext cx="1845253" cy="1001723"/>
          </a:xfrm>
          <a:prstGeom prst="rect">
            <a:avLst/>
          </a:prstGeom>
        </p:spPr>
        <p:txBody>
          <a:bodyPr vert="horz" wrap="square" lIns="0" tIns="16929" rIns="0" bIns="0" rtlCol="0">
            <a:spAutoFit/>
          </a:bodyPr>
          <a:lstStyle/>
          <a:p>
            <a:pPr marL="693247">
              <a:spcBef>
                <a:spcPts val="133"/>
              </a:spcBef>
            </a:pPr>
            <a:r>
              <a:rPr sz="3199" b="1" spc="-7" dirty="0">
                <a:solidFill>
                  <a:srgbClr val="0050FF"/>
                </a:solidFill>
                <a:latin typeface="Verdana"/>
                <a:cs typeface="Verdana"/>
              </a:rPr>
              <a:t>E</a:t>
            </a:r>
            <a:r>
              <a:rPr lang="en-US" sz="3199" b="1" spc="-7" dirty="0">
                <a:solidFill>
                  <a:srgbClr val="0050FF"/>
                </a:solidFill>
                <a:latin typeface="Verdana"/>
                <a:cs typeface="Verdana"/>
              </a:rPr>
              <a:t>P</a:t>
            </a:r>
            <a:r>
              <a:rPr sz="3199" b="1" spc="-7" dirty="0">
                <a:solidFill>
                  <a:srgbClr val="0050FF"/>
                </a:solidFill>
                <a:latin typeface="Verdana"/>
                <a:cs typeface="Verdana"/>
              </a:rPr>
              <a:t>Ps</a:t>
            </a:r>
            <a:endParaRPr sz="3199" dirty="0">
              <a:solidFill>
                <a:srgbClr val="0050FF"/>
              </a:solidFill>
              <a:latin typeface="Verdana"/>
              <a:cs typeface="Verdana"/>
            </a:endParaRPr>
          </a:p>
          <a:p>
            <a:pPr marL="16929">
              <a:spcBef>
                <a:spcPts val="7"/>
              </a:spcBef>
            </a:pPr>
            <a:r>
              <a:rPr sz="3199" b="1" dirty="0">
                <a:solidFill>
                  <a:srgbClr val="0050FF"/>
                </a:solidFill>
                <a:latin typeface="Verdana"/>
                <a:cs typeface="Verdana"/>
              </a:rPr>
              <a:t>i</a:t>
            </a:r>
            <a:r>
              <a:rPr sz="3199" b="1" spc="-13" dirty="0">
                <a:solidFill>
                  <a:srgbClr val="0050FF"/>
                </a:solidFill>
                <a:latin typeface="Verdana"/>
                <a:cs typeface="Verdana"/>
              </a:rPr>
              <a:t>n</a:t>
            </a:r>
            <a:r>
              <a:rPr sz="3199" b="1" spc="-7" dirty="0">
                <a:solidFill>
                  <a:srgbClr val="0050FF"/>
                </a:solidFill>
                <a:latin typeface="Verdana"/>
                <a:cs typeface="Verdana"/>
              </a:rPr>
              <a:t>clude:</a:t>
            </a:r>
            <a:endParaRPr sz="3199" dirty="0">
              <a:solidFill>
                <a:srgbClr val="0050FF"/>
              </a:solidFill>
              <a:latin typeface="Verdana"/>
              <a:cs typeface="Verdana"/>
            </a:endParaRPr>
          </a:p>
        </p:txBody>
      </p:sp>
      <p:sp>
        <p:nvSpPr>
          <p:cNvPr id="8" name="object 8"/>
          <p:cNvSpPr/>
          <p:nvPr/>
        </p:nvSpPr>
        <p:spPr>
          <a:xfrm>
            <a:off x="626848" y="3245787"/>
            <a:ext cx="2436812" cy="2449697"/>
          </a:xfrm>
          <a:prstGeom prst="rect">
            <a:avLst/>
          </a:prstGeom>
          <a:blipFill>
            <a:blip r:embed="rId3" cstate="print"/>
            <a:stretch>
              <a:fillRect/>
            </a:stretch>
          </a:blipFill>
        </p:spPr>
        <p:txBody>
          <a:bodyPr wrap="square" lIns="0" tIns="0" rIns="0" bIns="0" rtlCol="0"/>
          <a:lstStyle/>
          <a:p>
            <a:endParaRPr sz="3199" dirty="0"/>
          </a:p>
        </p:txBody>
      </p:sp>
      <p:sp>
        <p:nvSpPr>
          <p:cNvPr id="10" name="Title 9">
            <a:extLst>
              <a:ext uri="{FF2B5EF4-FFF2-40B4-BE49-F238E27FC236}">
                <a16:creationId xmlns:a16="http://schemas.microsoft.com/office/drawing/2014/main" id="{192F4A13-C9DD-480E-A27F-39DB3FF2D2E7}"/>
              </a:ext>
            </a:extLst>
          </p:cNvPr>
          <p:cNvSpPr>
            <a:spLocks noGrp="1"/>
          </p:cNvSpPr>
          <p:nvPr>
            <p:ph type="title"/>
          </p:nvPr>
        </p:nvSpPr>
        <p:spPr/>
        <p:txBody>
          <a:bodyPr/>
          <a:lstStyle/>
          <a:p>
            <a:r>
              <a:rPr lang="en-US" dirty="0"/>
              <a:t>Emergency Preparedness Plans</a:t>
            </a:r>
          </a:p>
        </p:txBody>
      </p:sp>
      <p:sp>
        <p:nvSpPr>
          <p:cNvPr id="11" name="Date Placeholder 3">
            <a:extLst>
              <a:ext uri="{FF2B5EF4-FFF2-40B4-BE49-F238E27FC236}">
                <a16:creationId xmlns:a16="http://schemas.microsoft.com/office/drawing/2014/main" id="{BB6406BA-0A8D-4FB8-BA02-AF02A0D08AFC}"/>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12" name="Slide Number Placeholder 5">
            <a:extLst>
              <a:ext uri="{FF2B5EF4-FFF2-40B4-BE49-F238E27FC236}">
                <a16:creationId xmlns:a16="http://schemas.microsoft.com/office/drawing/2014/main" id="{0C36DCC0-9830-4822-BE56-3C527B192BD0}"/>
              </a:ext>
            </a:extLst>
          </p:cNvPr>
          <p:cNvSpPr>
            <a:spLocks noGrp="1"/>
          </p:cNvSpPr>
          <p:nvPr>
            <p:ph type="sldNum" sz="quarter" idx="12"/>
          </p:nvPr>
        </p:nvSpPr>
        <p:spPr>
          <a:xfrm>
            <a:off x="11358957" y="6277951"/>
            <a:ext cx="379572" cy="365125"/>
          </a:xfrm>
        </p:spPr>
        <p:txBody>
          <a:bodyPr/>
          <a:lstStyle/>
          <a:p>
            <a:r>
              <a:rPr lang="en-US" sz="1050" dirty="0"/>
              <a:t>10E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080" y="533400"/>
            <a:ext cx="10908663" cy="872594"/>
          </a:xfrm>
        </p:spPr>
        <p:txBody>
          <a:bodyPr anchor="t">
            <a:normAutofit/>
          </a:bodyPr>
          <a:lstStyle/>
          <a:p>
            <a:r>
              <a:rPr lang="en-US" dirty="0"/>
              <a:t>Emergency Action Plan: Active Shooter</a:t>
            </a:r>
          </a:p>
        </p:txBody>
      </p:sp>
      <p:sp>
        <p:nvSpPr>
          <p:cNvPr id="9" name="Content Placeholder 5">
            <a:extLst>
              <a:ext uri="{FF2B5EF4-FFF2-40B4-BE49-F238E27FC236}">
                <a16:creationId xmlns:a16="http://schemas.microsoft.com/office/drawing/2014/main" id="{6620FDCD-AE68-4A9D-83CA-65E4DFD019BB}"/>
              </a:ext>
            </a:extLst>
          </p:cNvPr>
          <p:cNvSpPr txBox="1">
            <a:spLocks/>
          </p:cNvSpPr>
          <p:nvPr/>
        </p:nvSpPr>
        <p:spPr>
          <a:xfrm>
            <a:off x="3122612" y="1334840"/>
            <a:ext cx="4544568" cy="4488850"/>
          </a:xfrm>
          <a:prstGeom prst="rect">
            <a:avLst/>
          </a:prstGeom>
        </p:spPr>
        <p:txBody>
          <a:bodyPr vert="horz" lIns="0" tIns="0" rIns="0" bIns="0" rtlCol="0" anchor="t" anchorCtr="0">
            <a:normAutofit/>
          </a:bodyPr>
          <a:lstStyle>
            <a:lvl1pPr marL="227013" indent="-227013" algn="l" defTabSz="609429" rtl="0" eaLnBrk="1" latinLnBrk="0" hangingPunct="1">
              <a:lnSpc>
                <a:spcPct val="100000"/>
              </a:lnSpc>
              <a:spcBef>
                <a:spcPts val="1200"/>
              </a:spcBef>
              <a:buClr>
                <a:schemeClr val="tx2"/>
              </a:buClr>
              <a:buFont typeface="Wingdings" charset="2"/>
              <a:buChar char="§"/>
              <a:defRPr sz="24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ct val="100000"/>
              </a:lnSpc>
              <a:spcBef>
                <a:spcPts val="1200"/>
              </a:spcBef>
              <a:buClr>
                <a:schemeClr val="tx2"/>
              </a:buClr>
              <a:buSzPct val="95000"/>
              <a:buFont typeface="Wingdings 3" panose="05040102010807070707" pitchFamily="18" charset="2"/>
              <a:buChar char=""/>
              <a:defRPr sz="22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Wingdings" charset="2"/>
              <a:buNone/>
            </a:pPr>
            <a:endParaRPr lang="en-US" dirty="0"/>
          </a:p>
        </p:txBody>
      </p:sp>
      <p:sp>
        <p:nvSpPr>
          <p:cNvPr id="3" name="Content Placeholder 2">
            <a:extLst>
              <a:ext uri="{FF2B5EF4-FFF2-40B4-BE49-F238E27FC236}">
                <a16:creationId xmlns:a16="http://schemas.microsoft.com/office/drawing/2014/main" id="{65F23575-0EE6-47FB-BE3E-3088C58AC6A9}"/>
              </a:ext>
            </a:extLst>
          </p:cNvPr>
          <p:cNvSpPr>
            <a:spLocks noGrp="1"/>
          </p:cNvSpPr>
          <p:nvPr>
            <p:ph sz="half" idx="1"/>
          </p:nvPr>
        </p:nvSpPr>
        <p:spPr>
          <a:xfrm>
            <a:off x="640080" y="1561971"/>
            <a:ext cx="10559731" cy="4488850"/>
          </a:xfrm>
        </p:spPr>
        <p:txBody>
          <a:bodyPr/>
          <a:lstStyle/>
          <a:p>
            <a:pPr marL="0" indent="0">
              <a:buNone/>
            </a:pPr>
            <a:r>
              <a:rPr lang="en-US" sz="2400" dirty="0">
                <a:solidFill>
                  <a:schemeClr val="bg2">
                    <a:lumMod val="10000"/>
                  </a:schemeClr>
                </a:solidFill>
              </a:rPr>
              <a:t>Cyber Security &amp; Infrastructure Security Agency (CSISA)</a:t>
            </a:r>
          </a:p>
          <a:p>
            <a:pPr marL="0" indent="0">
              <a:buNone/>
            </a:pPr>
            <a:r>
              <a:rPr lang="en-US" sz="2400" dirty="0">
                <a:hlinkClick r:id="rId3"/>
              </a:rPr>
              <a:t>Active Shooter Emergency Action Plan Template (Nov 2017) (cisa.gov)</a:t>
            </a:r>
            <a:endParaRPr lang="en-US" sz="2400" dirty="0"/>
          </a:p>
        </p:txBody>
      </p:sp>
      <p:sp>
        <p:nvSpPr>
          <p:cNvPr id="8" name="Date Placeholder 3">
            <a:extLst>
              <a:ext uri="{FF2B5EF4-FFF2-40B4-BE49-F238E27FC236}">
                <a16:creationId xmlns:a16="http://schemas.microsoft.com/office/drawing/2014/main" id="{3DF4D73A-EC53-47B9-AF09-E7E7F28E6EBC}"/>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12" name="Slide Number Placeholder 5">
            <a:extLst>
              <a:ext uri="{FF2B5EF4-FFF2-40B4-BE49-F238E27FC236}">
                <a16:creationId xmlns:a16="http://schemas.microsoft.com/office/drawing/2014/main" id="{CC079EB2-5D2A-405B-B2BB-8FCA3287D662}"/>
              </a:ext>
            </a:extLst>
          </p:cNvPr>
          <p:cNvSpPr>
            <a:spLocks noGrp="1"/>
          </p:cNvSpPr>
          <p:nvPr>
            <p:ph type="sldNum" sz="quarter" idx="12"/>
          </p:nvPr>
        </p:nvSpPr>
        <p:spPr>
          <a:xfrm>
            <a:off x="11358957" y="6277951"/>
            <a:ext cx="379572" cy="365125"/>
          </a:xfrm>
        </p:spPr>
        <p:txBody>
          <a:bodyPr/>
          <a:lstStyle/>
          <a:p>
            <a:r>
              <a:rPr lang="en-US" sz="1050" dirty="0"/>
              <a:t>11E</a:t>
            </a:r>
          </a:p>
        </p:txBody>
      </p:sp>
    </p:spTree>
    <p:extLst>
      <p:ext uri="{BB962C8B-B14F-4D97-AF65-F5344CB8AC3E}">
        <p14:creationId xmlns:p14="http://schemas.microsoft.com/office/powerpoint/2010/main" val="3995521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911 audio from panic on Michigan campus amid “active shooter” scare">
            <a:hlinkClick r:id="" action="ppaction://media"/>
            <a:extLst>
              <a:ext uri="{FF2B5EF4-FFF2-40B4-BE49-F238E27FC236}">
                <a16:creationId xmlns:a16="http://schemas.microsoft.com/office/drawing/2014/main" id="{15974631-6155-4C91-B05C-5FDAC2213577}"/>
              </a:ext>
            </a:extLst>
          </p:cNvPr>
          <p:cNvPicPr>
            <a:picLocks noGrp="1" noRot="1" noChangeAspect="1"/>
          </p:cNvPicPr>
          <p:nvPr>
            <p:ph sz="half" idx="1"/>
            <a:videoFile r:link="rId1"/>
          </p:nvPr>
        </p:nvPicPr>
        <p:blipFill>
          <a:blip r:embed="rId3"/>
          <a:stretch>
            <a:fillRect/>
          </a:stretch>
        </p:blipFill>
        <p:spPr>
          <a:xfrm>
            <a:off x="2513012" y="1219200"/>
            <a:ext cx="6781800" cy="4495800"/>
          </a:xfrm>
          <a:prstGeom prst="rect">
            <a:avLst/>
          </a:prstGeom>
        </p:spPr>
      </p:pic>
      <p:sp>
        <p:nvSpPr>
          <p:cNvPr id="4" name="Title 3">
            <a:extLst>
              <a:ext uri="{FF2B5EF4-FFF2-40B4-BE49-F238E27FC236}">
                <a16:creationId xmlns:a16="http://schemas.microsoft.com/office/drawing/2014/main" id="{908D1DE9-A816-427A-83D6-26D2DF74C0E5}"/>
              </a:ext>
            </a:extLst>
          </p:cNvPr>
          <p:cNvSpPr>
            <a:spLocks noGrp="1"/>
          </p:cNvSpPr>
          <p:nvPr>
            <p:ph type="title"/>
          </p:nvPr>
        </p:nvSpPr>
        <p:spPr>
          <a:xfrm>
            <a:off x="640080" y="533400"/>
            <a:ext cx="10254931" cy="872594"/>
          </a:xfrm>
        </p:spPr>
        <p:txBody>
          <a:bodyPr/>
          <a:lstStyle/>
          <a:p>
            <a:pPr algn="ctr"/>
            <a:r>
              <a:rPr lang="en-US" dirty="0"/>
              <a:t> </a:t>
            </a:r>
            <a:r>
              <a:rPr lang="en-US" b="0" i="0" u="sng" dirty="0">
                <a:solidFill>
                  <a:srgbClr val="1A0DAB"/>
                </a:solidFill>
                <a:effectLst/>
                <a:latin typeface="Roboto" panose="02000000000000000000" pitchFamily="2" charset="0"/>
                <a:hlinkClick r:id="rId4"/>
              </a:rPr>
              <a:t>911 audio from panic on Michigan campus amid “active ...</a:t>
            </a:r>
            <a:br>
              <a:rPr lang="en-US" b="0" i="0" u="sng" dirty="0">
                <a:solidFill>
                  <a:srgbClr val="1A0DAB"/>
                </a:solidFill>
                <a:effectLst/>
                <a:latin typeface="Roboto" panose="02000000000000000000" pitchFamily="2" charset="0"/>
              </a:rPr>
            </a:br>
            <a:endParaRPr lang="en-US" dirty="0"/>
          </a:p>
        </p:txBody>
      </p:sp>
      <p:sp>
        <p:nvSpPr>
          <p:cNvPr id="5" name="Slide Number Placeholder 4">
            <a:extLst>
              <a:ext uri="{FF2B5EF4-FFF2-40B4-BE49-F238E27FC236}">
                <a16:creationId xmlns:a16="http://schemas.microsoft.com/office/drawing/2014/main" id="{77A48AB7-C8A3-45B0-BA2C-1BBF5505D458}"/>
              </a:ext>
            </a:extLst>
          </p:cNvPr>
          <p:cNvSpPr>
            <a:spLocks noGrp="1"/>
          </p:cNvSpPr>
          <p:nvPr>
            <p:ph type="sldNum" sz="quarter" idx="12"/>
          </p:nvPr>
        </p:nvSpPr>
        <p:spPr/>
        <p:txBody>
          <a:bodyPr/>
          <a:lstStyle/>
          <a:p>
            <a:fld id="{8938E9E5-06FC-7544-890C-4008D8E27229}" type="slidenum">
              <a:rPr lang="en-US" smtClean="0"/>
              <a:pPr/>
              <a:t>13</a:t>
            </a:fld>
            <a:endParaRPr lang="en-US" dirty="0"/>
          </a:p>
        </p:txBody>
      </p:sp>
    </p:spTree>
    <p:extLst>
      <p:ext uri="{BB962C8B-B14F-4D97-AF65-F5344CB8AC3E}">
        <p14:creationId xmlns:p14="http://schemas.microsoft.com/office/powerpoint/2010/main" val="380169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94"/>
            <a:ext cx="6113879" cy="6856210"/>
          </a:xfrm>
          <a:prstGeom prst="rect">
            <a:avLst/>
          </a:prstGeom>
          <a:blipFill>
            <a:blip r:embed="rId3" cstate="print"/>
            <a:stretch>
              <a:fillRect r="-99363"/>
            </a:stretch>
          </a:blipFill>
        </p:spPr>
        <p:txBody>
          <a:bodyPr wrap="square" lIns="0" tIns="0" rIns="0" bIns="0" rtlCol="0"/>
          <a:lstStyle/>
          <a:p>
            <a:endParaRPr sz="3199" dirty="0"/>
          </a:p>
        </p:txBody>
      </p:sp>
      <p:sp>
        <p:nvSpPr>
          <p:cNvPr id="4" name="object 4"/>
          <p:cNvSpPr txBox="1"/>
          <p:nvPr/>
        </p:nvSpPr>
        <p:spPr>
          <a:xfrm>
            <a:off x="6627812" y="1573365"/>
            <a:ext cx="4466696" cy="4249876"/>
          </a:xfrm>
          <a:prstGeom prst="rect">
            <a:avLst/>
          </a:prstGeom>
        </p:spPr>
        <p:txBody>
          <a:bodyPr vert="horz" wrap="square" lIns="0" tIns="17775" rIns="0" bIns="0" rtlCol="0">
            <a:spAutoFit/>
          </a:bodyPr>
          <a:lstStyle/>
          <a:p>
            <a:pPr marL="474015" marR="869309" indent="-457086">
              <a:spcBef>
                <a:spcPts val="600"/>
              </a:spcBef>
              <a:buClr>
                <a:srgbClr val="0050FF"/>
              </a:buClr>
              <a:buAutoNum type="arabicPeriod"/>
              <a:tabLst>
                <a:tab pos="474015" algn="l"/>
              </a:tabLst>
            </a:pPr>
            <a:r>
              <a:rPr sz="2000" spc="-7" dirty="0">
                <a:solidFill>
                  <a:schemeClr val="bg2">
                    <a:lumMod val="10000"/>
                  </a:schemeClr>
                </a:solidFill>
                <a:latin typeface="Arial" panose="020B0604020202020204" pitchFamily="34" charset="0"/>
                <a:cs typeface="Arial" panose="020B0604020202020204" pitchFamily="34" charset="0"/>
              </a:rPr>
              <a:t>Dial 911 </a:t>
            </a:r>
            <a:r>
              <a:rPr sz="2000" spc="-13" dirty="0">
                <a:solidFill>
                  <a:schemeClr val="bg2">
                    <a:lumMod val="10000"/>
                  </a:schemeClr>
                </a:solidFill>
                <a:latin typeface="Arial" panose="020B0604020202020204" pitchFamily="34" charset="0"/>
                <a:cs typeface="Arial" panose="020B0604020202020204" pitchFamily="34" charset="0"/>
              </a:rPr>
              <a:t>(if</a:t>
            </a:r>
            <a:r>
              <a:rPr sz="2000" spc="-100"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available) to </a:t>
            </a:r>
            <a:r>
              <a:rPr sz="2000" dirty="0">
                <a:solidFill>
                  <a:schemeClr val="bg2">
                    <a:lumMod val="10000"/>
                  </a:schemeClr>
                </a:solidFill>
                <a:latin typeface="Arial" panose="020B0604020202020204" pitchFamily="34" charset="0"/>
                <a:cs typeface="Arial" panose="020B0604020202020204" pitchFamily="34" charset="0"/>
              </a:rPr>
              <a:t>alert</a:t>
            </a:r>
            <a:r>
              <a:rPr sz="2000" spc="-13"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police</a:t>
            </a:r>
          </a:p>
          <a:p>
            <a:pPr marL="474015" marR="141358" indent="-457086">
              <a:spcBef>
                <a:spcPts val="600"/>
              </a:spcBef>
              <a:buClr>
                <a:srgbClr val="0050FF"/>
              </a:buClr>
              <a:buAutoNum type="arabicPeriod"/>
              <a:tabLst>
                <a:tab pos="474015" algn="l"/>
              </a:tabLst>
            </a:pPr>
            <a:r>
              <a:rPr sz="2000" dirty="0">
                <a:solidFill>
                  <a:schemeClr val="bg2">
                    <a:lumMod val="10000"/>
                  </a:schemeClr>
                </a:solidFill>
                <a:latin typeface="Arial" panose="020B0604020202020204" pitchFamily="34" charset="0"/>
                <a:cs typeface="Arial" panose="020B0604020202020204" pitchFamily="34" charset="0"/>
              </a:rPr>
              <a:t>If </a:t>
            </a:r>
            <a:r>
              <a:rPr sz="2000" spc="-7" dirty="0">
                <a:solidFill>
                  <a:schemeClr val="bg2">
                    <a:lumMod val="10000"/>
                  </a:schemeClr>
                </a:solidFill>
                <a:latin typeface="Arial" panose="020B0604020202020204" pitchFamily="34" charset="0"/>
                <a:cs typeface="Arial" panose="020B0604020202020204" pitchFamily="34" charset="0"/>
              </a:rPr>
              <a:t>you </a:t>
            </a:r>
            <a:r>
              <a:rPr sz="2000" dirty="0">
                <a:solidFill>
                  <a:schemeClr val="bg2">
                    <a:lumMod val="10000"/>
                  </a:schemeClr>
                </a:solidFill>
                <a:latin typeface="Arial" panose="020B0604020202020204" pitchFamily="34" charset="0"/>
                <a:cs typeface="Arial" panose="020B0604020202020204" pitchFamily="34" charset="0"/>
              </a:rPr>
              <a:t>cannot speak,</a:t>
            </a:r>
            <a:r>
              <a:rPr sz="2000" spc="-133"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leave  the </a:t>
            </a:r>
            <a:r>
              <a:rPr sz="2000" dirty="0">
                <a:solidFill>
                  <a:schemeClr val="bg2">
                    <a:lumMod val="10000"/>
                  </a:schemeClr>
                </a:solidFill>
                <a:latin typeface="Arial" panose="020B0604020202020204" pitchFamily="34" charset="0"/>
                <a:cs typeface="Arial" panose="020B0604020202020204" pitchFamily="34" charset="0"/>
              </a:rPr>
              <a:t>line open and allow </a:t>
            </a:r>
            <a:r>
              <a:rPr sz="2000" spc="-7" dirty="0">
                <a:solidFill>
                  <a:schemeClr val="bg2">
                    <a:lumMod val="10000"/>
                  </a:schemeClr>
                </a:solidFill>
                <a:latin typeface="Arial" panose="020B0604020202020204" pitchFamily="34" charset="0"/>
                <a:cs typeface="Arial" panose="020B0604020202020204" pitchFamily="34" charset="0"/>
              </a:rPr>
              <a:t>the dispatcher to </a:t>
            </a:r>
            <a:r>
              <a:rPr sz="2000" dirty="0">
                <a:solidFill>
                  <a:schemeClr val="bg2">
                    <a:lumMod val="10000"/>
                  </a:schemeClr>
                </a:solidFill>
                <a:latin typeface="Arial" panose="020B0604020202020204" pitchFamily="34" charset="0"/>
                <a:cs typeface="Arial" panose="020B0604020202020204" pitchFamily="34" charset="0"/>
              </a:rPr>
              <a:t>listen,  then speak </a:t>
            </a:r>
            <a:r>
              <a:rPr sz="2000" spc="-7" dirty="0">
                <a:solidFill>
                  <a:schemeClr val="bg2">
                    <a:lumMod val="10000"/>
                  </a:schemeClr>
                </a:solidFill>
                <a:latin typeface="Arial" panose="020B0604020202020204" pitchFamily="34" charset="0"/>
                <a:cs typeface="Arial" panose="020B0604020202020204" pitchFamily="34" charset="0"/>
              </a:rPr>
              <a:t>when it is</a:t>
            </a:r>
            <a:r>
              <a:rPr sz="2000" spc="-133"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safe</a:t>
            </a:r>
          </a:p>
          <a:p>
            <a:pPr marL="474015" indent="-457086">
              <a:spcBef>
                <a:spcPts val="600"/>
              </a:spcBef>
              <a:buClr>
                <a:srgbClr val="0050FF"/>
              </a:buClr>
              <a:buAutoNum type="arabicPeriod"/>
              <a:tabLst>
                <a:tab pos="474015" algn="l"/>
              </a:tabLst>
            </a:pPr>
            <a:r>
              <a:rPr sz="2000" dirty="0">
                <a:solidFill>
                  <a:schemeClr val="bg2">
                    <a:lumMod val="10000"/>
                  </a:schemeClr>
                </a:solidFill>
                <a:latin typeface="Arial" panose="020B0604020202020204" pitchFamily="34" charset="0"/>
                <a:cs typeface="Arial" panose="020B0604020202020204" pitchFamily="34" charset="0"/>
              </a:rPr>
              <a:t>Know </a:t>
            </a:r>
            <a:r>
              <a:rPr sz="2000" spc="-7" dirty="0">
                <a:solidFill>
                  <a:schemeClr val="bg2">
                    <a:lumMod val="10000"/>
                  </a:schemeClr>
                </a:solidFill>
                <a:latin typeface="Arial" panose="020B0604020202020204" pitchFamily="34" charset="0"/>
                <a:cs typeface="Arial" panose="020B0604020202020204" pitchFamily="34" charset="0"/>
              </a:rPr>
              <a:t>your</a:t>
            </a:r>
            <a:r>
              <a:rPr sz="2000" spc="-47"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address</a:t>
            </a:r>
          </a:p>
          <a:p>
            <a:pPr marL="474015" indent="-457086">
              <a:spcBef>
                <a:spcPts val="600"/>
              </a:spcBef>
              <a:buClr>
                <a:srgbClr val="0050FF"/>
              </a:buClr>
              <a:buAutoNum type="arabicPeriod"/>
              <a:tabLst>
                <a:tab pos="474015" algn="l"/>
              </a:tabLst>
            </a:pPr>
            <a:r>
              <a:rPr sz="2000" dirty="0">
                <a:solidFill>
                  <a:schemeClr val="bg2">
                    <a:lumMod val="10000"/>
                  </a:schemeClr>
                </a:solidFill>
                <a:latin typeface="Arial" panose="020B0604020202020204" pitchFamily="34" charset="0"/>
                <a:cs typeface="Arial" panose="020B0604020202020204" pitchFamily="34" charset="0"/>
              </a:rPr>
              <a:t>State number of</a:t>
            </a:r>
            <a:r>
              <a:rPr sz="2000" spc="-87"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shooter(s)</a:t>
            </a:r>
          </a:p>
          <a:p>
            <a:pPr marL="474015" indent="-457086">
              <a:spcBef>
                <a:spcPts val="600"/>
              </a:spcBef>
              <a:buClr>
                <a:srgbClr val="0050FF"/>
              </a:buClr>
              <a:buAutoNum type="arabicPeriod"/>
              <a:tabLst>
                <a:tab pos="474015" algn="l"/>
              </a:tabLst>
            </a:pPr>
            <a:r>
              <a:rPr sz="2000" spc="-7" dirty="0">
                <a:solidFill>
                  <a:schemeClr val="bg2">
                    <a:lumMod val="10000"/>
                  </a:schemeClr>
                </a:solidFill>
                <a:latin typeface="Arial" panose="020B0604020202020204" pitchFamily="34" charset="0"/>
                <a:cs typeface="Arial" panose="020B0604020202020204" pitchFamily="34" charset="0"/>
              </a:rPr>
              <a:t>Describe</a:t>
            </a:r>
            <a:r>
              <a:rPr sz="2000" spc="-87"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shooter(s)</a:t>
            </a:r>
          </a:p>
          <a:p>
            <a:pPr marL="474015" indent="-457086">
              <a:spcBef>
                <a:spcPts val="600"/>
              </a:spcBef>
              <a:buClr>
                <a:srgbClr val="0050FF"/>
              </a:buClr>
              <a:buAutoNum type="arabicPeriod"/>
              <a:tabLst>
                <a:tab pos="474015" algn="l"/>
              </a:tabLst>
            </a:pPr>
            <a:r>
              <a:rPr sz="2000" spc="-7" dirty="0">
                <a:solidFill>
                  <a:schemeClr val="bg2">
                    <a:lumMod val="10000"/>
                  </a:schemeClr>
                </a:solidFill>
                <a:latin typeface="Arial" panose="020B0604020202020204" pitchFamily="34" charset="0"/>
                <a:cs typeface="Arial" panose="020B0604020202020204" pitchFamily="34" charset="0"/>
              </a:rPr>
              <a:t>Describe</a:t>
            </a:r>
            <a:r>
              <a:rPr sz="2000" spc="-67"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weapon(s)</a:t>
            </a:r>
            <a:endParaRPr sz="2000" dirty="0">
              <a:solidFill>
                <a:schemeClr val="bg2">
                  <a:lumMod val="10000"/>
                </a:schemeClr>
              </a:solidFill>
              <a:latin typeface="Arial" panose="020B0604020202020204" pitchFamily="34" charset="0"/>
              <a:cs typeface="Arial" panose="020B0604020202020204" pitchFamily="34" charset="0"/>
            </a:endParaRPr>
          </a:p>
          <a:p>
            <a:pPr marL="474015" indent="-457086">
              <a:spcBef>
                <a:spcPts val="600"/>
              </a:spcBef>
              <a:buClr>
                <a:srgbClr val="0050FF"/>
              </a:buClr>
              <a:buAutoNum type="arabicPeriod"/>
              <a:tabLst>
                <a:tab pos="474015" algn="l"/>
              </a:tabLst>
            </a:pPr>
            <a:r>
              <a:rPr sz="2000" dirty="0">
                <a:solidFill>
                  <a:schemeClr val="bg2">
                    <a:lumMod val="10000"/>
                  </a:schemeClr>
                </a:solidFill>
                <a:latin typeface="Arial" panose="020B0604020202020204" pitchFamily="34" charset="0"/>
                <a:cs typeface="Arial" panose="020B0604020202020204" pitchFamily="34" charset="0"/>
              </a:rPr>
              <a:t>State </a:t>
            </a:r>
            <a:r>
              <a:rPr sz="2000" spc="-13" dirty="0">
                <a:solidFill>
                  <a:schemeClr val="bg2">
                    <a:lumMod val="10000"/>
                  </a:schemeClr>
                </a:solidFill>
                <a:latin typeface="Arial" panose="020B0604020202020204" pitchFamily="34" charset="0"/>
                <a:cs typeface="Arial" panose="020B0604020202020204" pitchFamily="34" charset="0"/>
              </a:rPr>
              <a:t>location </a:t>
            </a:r>
            <a:r>
              <a:rPr sz="2000" dirty="0">
                <a:solidFill>
                  <a:schemeClr val="bg2">
                    <a:lumMod val="10000"/>
                  </a:schemeClr>
                </a:solidFill>
                <a:latin typeface="Arial" panose="020B0604020202020204" pitchFamily="34" charset="0"/>
                <a:cs typeface="Arial" panose="020B0604020202020204" pitchFamily="34" charset="0"/>
              </a:rPr>
              <a:t>of</a:t>
            </a:r>
            <a:r>
              <a:rPr sz="2000" spc="-47"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shooter(s)</a:t>
            </a:r>
          </a:p>
          <a:p>
            <a:pPr marL="474015" indent="-457086">
              <a:spcBef>
                <a:spcPts val="600"/>
              </a:spcBef>
              <a:buClr>
                <a:srgbClr val="0050FF"/>
              </a:buClr>
              <a:buAutoNum type="arabicPeriod"/>
              <a:tabLst>
                <a:tab pos="474015" algn="l"/>
              </a:tabLst>
            </a:pPr>
            <a:r>
              <a:rPr sz="2000" dirty="0">
                <a:solidFill>
                  <a:schemeClr val="bg2">
                    <a:lumMod val="10000"/>
                  </a:schemeClr>
                </a:solidFill>
                <a:latin typeface="Arial" panose="020B0604020202020204" pitchFamily="34" charset="0"/>
                <a:cs typeface="Arial" panose="020B0604020202020204" pitchFamily="34" charset="0"/>
              </a:rPr>
              <a:t>State number of</a:t>
            </a:r>
            <a:r>
              <a:rPr sz="2000" spc="-53" dirty="0">
                <a:solidFill>
                  <a:schemeClr val="bg2">
                    <a:lumMod val="10000"/>
                  </a:schemeClr>
                </a:solidFill>
                <a:latin typeface="Arial" panose="020B0604020202020204" pitchFamily="34" charset="0"/>
                <a:cs typeface="Arial" panose="020B0604020202020204" pitchFamily="34" charset="0"/>
              </a:rPr>
              <a:t> </a:t>
            </a:r>
            <a:r>
              <a:rPr sz="2000" dirty="0">
                <a:solidFill>
                  <a:schemeClr val="bg2">
                    <a:lumMod val="10000"/>
                  </a:schemeClr>
                </a:solidFill>
                <a:latin typeface="Arial" panose="020B0604020202020204" pitchFamily="34" charset="0"/>
                <a:cs typeface="Arial" panose="020B0604020202020204" pitchFamily="34" charset="0"/>
              </a:rPr>
              <a:t>victims</a:t>
            </a:r>
          </a:p>
        </p:txBody>
      </p:sp>
      <p:sp>
        <p:nvSpPr>
          <p:cNvPr id="5" name="object 5"/>
          <p:cNvSpPr txBox="1">
            <a:spLocks noGrp="1"/>
          </p:cNvSpPr>
          <p:nvPr>
            <p:ph type="title"/>
          </p:nvPr>
        </p:nvSpPr>
        <p:spPr>
          <a:xfrm>
            <a:off x="6627812" y="502693"/>
            <a:ext cx="4161129" cy="581654"/>
          </a:xfrm>
          <a:prstGeom prst="rect">
            <a:avLst/>
          </a:prstGeom>
        </p:spPr>
        <p:txBody>
          <a:bodyPr vert="horz" wrap="square" lIns="0" tIns="85491" rIns="0" bIns="0" rtlCol="0" anchor="t" anchorCtr="0">
            <a:spAutoFit/>
          </a:bodyPr>
          <a:lstStyle/>
          <a:p>
            <a:pPr marL="16929" marR="6772">
              <a:lnSpc>
                <a:spcPts val="4319"/>
              </a:lnSpc>
              <a:spcBef>
                <a:spcPts val="673"/>
              </a:spcBef>
            </a:pPr>
            <a:r>
              <a:rPr spc="-7" dirty="0">
                <a:solidFill>
                  <a:srgbClr val="0050FF"/>
                </a:solidFill>
              </a:rPr>
              <a:t>Calling</a:t>
            </a:r>
            <a:r>
              <a:rPr spc="-87" dirty="0">
                <a:solidFill>
                  <a:srgbClr val="0050FF"/>
                </a:solidFill>
              </a:rPr>
              <a:t> </a:t>
            </a:r>
            <a:r>
              <a:rPr lang="en-US" spc="-13" dirty="0">
                <a:solidFill>
                  <a:srgbClr val="0050FF"/>
                </a:solidFill>
              </a:rPr>
              <a:t>911</a:t>
            </a:r>
            <a:endParaRPr dirty="0">
              <a:solidFill>
                <a:srgbClr val="0050FF"/>
              </a:solidFill>
            </a:endParaRPr>
          </a:p>
        </p:txBody>
      </p:sp>
      <p:sp>
        <p:nvSpPr>
          <p:cNvPr id="6" name="Date Placeholder 3">
            <a:extLst>
              <a:ext uri="{FF2B5EF4-FFF2-40B4-BE49-F238E27FC236}">
                <a16:creationId xmlns:a16="http://schemas.microsoft.com/office/drawing/2014/main" id="{38D3F235-CE54-4FFE-B3BE-B111CAB0C5E0}"/>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7" name="Slide Number Placeholder 5">
            <a:extLst>
              <a:ext uri="{FF2B5EF4-FFF2-40B4-BE49-F238E27FC236}">
                <a16:creationId xmlns:a16="http://schemas.microsoft.com/office/drawing/2014/main" id="{182D8EF8-548F-4528-9906-FE3830F771BC}"/>
              </a:ext>
            </a:extLst>
          </p:cNvPr>
          <p:cNvSpPr>
            <a:spLocks noGrp="1"/>
          </p:cNvSpPr>
          <p:nvPr>
            <p:ph type="sldNum" sz="quarter" idx="12"/>
          </p:nvPr>
        </p:nvSpPr>
        <p:spPr>
          <a:xfrm>
            <a:off x="11358957" y="6277951"/>
            <a:ext cx="379572" cy="365125"/>
          </a:xfrm>
        </p:spPr>
        <p:txBody>
          <a:bodyPr/>
          <a:lstStyle/>
          <a:p>
            <a:r>
              <a:rPr lang="en-US" sz="1050" dirty="0"/>
              <a:t>12TJ</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024"/>
            <a:ext cx="5865813" cy="6858000"/>
          </a:xfrm>
          <a:prstGeom prst="rect">
            <a:avLst/>
          </a:prstGeom>
          <a:blipFill>
            <a:blip r:embed="rId2" cstate="print"/>
            <a:stretch>
              <a:fillRect l="-10420" r="-106495"/>
            </a:stretch>
          </a:blipFill>
        </p:spPr>
        <p:txBody>
          <a:bodyPr wrap="square" lIns="0" tIns="0" rIns="0" bIns="0" rtlCol="0"/>
          <a:lstStyle/>
          <a:p>
            <a:endParaRPr sz="3199" dirty="0"/>
          </a:p>
        </p:txBody>
      </p:sp>
      <p:sp>
        <p:nvSpPr>
          <p:cNvPr id="3" name="object 3"/>
          <p:cNvSpPr txBox="1"/>
          <p:nvPr/>
        </p:nvSpPr>
        <p:spPr>
          <a:xfrm>
            <a:off x="6323012" y="1209392"/>
            <a:ext cx="5181600" cy="5060847"/>
          </a:xfrm>
          <a:prstGeom prst="rect">
            <a:avLst/>
          </a:prstGeom>
        </p:spPr>
        <p:txBody>
          <a:bodyPr vert="horz" wrap="square" lIns="0" tIns="16929" rIns="0" bIns="0" rtlCol="0">
            <a:spAutoFit/>
          </a:bodyPr>
          <a:lstStyle/>
          <a:p>
            <a:pPr marL="16929">
              <a:spcBef>
                <a:spcPts val="133"/>
              </a:spcBef>
            </a:pPr>
            <a:r>
              <a:rPr sz="2000" b="1" spc="-7" dirty="0">
                <a:solidFill>
                  <a:schemeClr val="bg2">
                    <a:lumMod val="10000"/>
                  </a:schemeClr>
                </a:solidFill>
                <a:latin typeface="Arial" panose="020B0604020202020204" pitchFamily="34" charset="0"/>
                <a:cs typeface="Arial" panose="020B0604020202020204" pitchFamily="34" charset="0"/>
              </a:rPr>
              <a:t>Coordinate with</a:t>
            </a:r>
            <a:r>
              <a:rPr sz="2000" b="1" spc="20" dirty="0">
                <a:solidFill>
                  <a:schemeClr val="bg2">
                    <a:lumMod val="10000"/>
                  </a:schemeClr>
                </a:solidFill>
                <a:latin typeface="Arial" panose="020B0604020202020204" pitchFamily="34" charset="0"/>
                <a:cs typeface="Arial" panose="020B0604020202020204" pitchFamily="34" charset="0"/>
              </a:rPr>
              <a:t> </a:t>
            </a:r>
            <a:r>
              <a:rPr sz="2000" b="1" spc="-7" dirty="0">
                <a:solidFill>
                  <a:schemeClr val="bg2">
                    <a:lumMod val="10000"/>
                  </a:schemeClr>
                </a:solidFill>
                <a:latin typeface="Arial" panose="020B0604020202020204" pitchFamily="34" charset="0"/>
                <a:cs typeface="Arial" panose="020B0604020202020204" pitchFamily="34" charset="0"/>
              </a:rPr>
              <a:t>security</a:t>
            </a:r>
            <a:r>
              <a:rPr lang="en-US" sz="2000" spc="-7" dirty="0">
                <a:solidFill>
                  <a:schemeClr val="bg2">
                    <a:lumMod val="10000"/>
                  </a:schemeClr>
                </a:solidFill>
                <a:latin typeface="Arial" panose="020B0604020202020204" pitchFamily="34" charset="0"/>
                <a:cs typeface="Arial" panose="020B0604020202020204" pitchFamily="34" charset="0"/>
              </a:rPr>
              <a:t> </a:t>
            </a:r>
            <a:r>
              <a:rPr sz="2000" b="1" dirty="0">
                <a:solidFill>
                  <a:schemeClr val="bg2">
                    <a:lumMod val="10000"/>
                  </a:schemeClr>
                </a:solidFill>
                <a:latin typeface="Arial" panose="020B0604020202020204" pitchFamily="34" charset="0"/>
                <a:cs typeface="Arial" panose="020B0604020202020204" pitchFamily="34" charset="0"/>
              </a:rPr>
              <a:t>to </a:t>
            </a:r>
            <a:r>
              <a:rPr sz="2000" b="1" spc="-7" dirty="0">
                <a:solidFill>
                  <a:schemeClr val="bg2">
                    <a:lumMod val="10000"/>
                  </a:schemeClr>
                </a:solidFill>
                <a:latin typeface="Arial" panose="020B0604020202020204" pitchFamily="34" charset="0"/>
                <a:cs typeface="Arial" panose="020B0604020202020204" pitchFamily="34" charset="0"/>
              </a:rPr>
              <a:t>ensure physical</a:t>
            </a:r>
            <a:r>
              <a:rPr sz="2000" b="1" dirty="0">
                <a:solidFill>
                  <a:schemeClr val="bg2">
                    <a:lumMod val="10000"/>
                  </a:schemeClr>
                </a:solidFill>
                <a:latin typeface="Arial" panose="020B0604020202020204" pitchFamily="34" charset="0"/>
                <a:cs typeface="Arial" panose="020B0604020202020204" pitchFamily="34" charset="0"/>
              </a:rPr>
              <a:t> </a:t>
            </a:r>
            <a:r>
              <a:rPr sz="2000" b="1" spc="-7" dirty="0">
                <a:solidFill>
                  <a:schemeClr val="bg2">
                    <a:lumMod val="10000"/>
                  </a:schemeClr>
                </a:solidFill>
                <a:latin typeface="Arial" panose="020B0604020202020204" pitchFamily="34" charset="0"/>
                <a:cs typeface="Arial" panose="020B0604020202020204" pitchFamily="34" charset="0"/>
              </a:rPr>
              <a:t>security:</a:t>
            </a:r>
            <a:endParaRPr lang="en-US" sz="2000" b="1" dirty="0">
              <a:solidFill>
                <a:schemeClr val="bg2">
                  <a:lumMod val="10000"/>
                </a:schemeClr>
              </a:solidFill>
              <a:latin typeface="Arial" panose="020B0604020202020204" pitchFamily="34" charset="0"/>
              <a:cs typeface="Arial" panose="020B0604020202020204" pitchFamily="34" charset="0"/>
            </a:endParaRPr>
          </a:p>
          <a:p>
            <a:pPr marL="359829" indent="-342900">
              <a:lnSpc>
                <a:spcPts val="2866"/>
              </a:lnSpc>
              <a:buClr>
                <a:srgbClr val="0050FF"/>
              </a:buClr>
              <a:buFont typeface="Wingdings" panose="05000000000000000000" pitchFamily="2" charset="2"/>
              <a:buChar char="§"/>
            </a:pPr>
            <a:r>
              <a:rPr sz="2000" spc="-13" dirty="0">
                <a:solidFill>
                  <a:schemeClr val="bg2">
                    <a:lumMod val="10000"/>
                  </a:schemeClr>
                </a:solidFill>
                <a:latin typeface="Arial" panose="020B0604020202020204" pitchFamily="34" charset="0"/>
                <a:cs typeface="Arial" panose="020B0604020202020204" pitchFamily="34" charset="0"/>
              </a:rPr>
              <a:t>Assemble </a:t>
            </a:r>
            <a:r>
              <a:rPr sz="2000" spc="-7" dirty="0">
                <a:solidFill>
                  <a:schemeClr val="bg2">
                    <a:lumMod val="10000"/>
                  </a:schemeClr>
                </a:solidFill>
                <a:latin typeface="Arial" panose="020B0604020202020204" pitchFamily="34" charset="0"/>
                <a:cs typeface="Arial" panose="020B0604020202020204" pitchFamily="34" charset="0"/>
              </a:rPr>
              <a:t>crisis</a:t>
            </a:r>
            <a:r>
              <a:rPr sz="2000" spc="100"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kits:</a:t>
            </a:r>
            <a:endParaRPr lang="en-US" sz="2000" dirty="0">
              <a:solidFill>
                <a:schemeClr val="bg2">
                  <a:lumMod val="10000"/>
                </a:schemeClr>
              </a:solidFill>
              <a:latin typeface="Arial" panose="020B0604020202020204" pitchFamily="34" charset="0"/>
              <a:cs typeface="Arial" panose="020B0604020202020204" pitchFamily="34" charset="0"/>
            </a:endParaRPr>
          </a:p>
          <a:p>
            <a:pPr marL="969258" lvl="1" indent="-342900">
              <a:lnSpc>
                <a:spcPts val="2866"/>
              </a:lnSpc>
              <a:buClr>
                <a:srgbClr val="0050FF"/>
              </a:buClr>
              <a:buSzPct val="65000"/>
              <a:buFont typeface="Helvetica" panose="020B0604020202020204" pitchFamily="34" charset="0"/>
              <a:buChar char="►"/>
            </a:pPr>
            <a:r>
              <a:rPr sz="1800" spc="-13" dirty="0">
                <a:solidFill>
                  <a:srgbClr val="0050FF"/>
                </a:solidFill>
                <a:latin typeface="Arial" panose="020B0604020202020204" pitchFamily="34" charset="0"/>
                <a:cs typeface="Arial" panose="020B0604020202020204" pitchFamily="34" charset="0"/>
              </a:rPr>
              <a:t>Radios</a:t>
            </a:r>
            <a:endParaRPr lang="en-US" sz="1800" dirty="0">
              <a:solidFill>
                <a:srgbClr val="0050FF"/>
              </a:solidFill>
              <a:latin typeface="Arial" panose="020B0604020202020204" pitchFamily="34" charset="0"/>
              <a:cs typeface="Arial" panose="020B0604020202020204" pitchFamily="34" charset="0"/>
            </a:endParaRPr>
          </a:p>
          <a:p>
            <a:pPr marL="969258" lvl="1" indent="-342900">
              <a:lnSpc>
                <a:spcPts val="2866"/>
              </a:lnSpc>
              <a:buClr>
                <a:srgbClr val="0050FF"/>
              </a:buClr>
              <a:buSzPct val="65000"/>
              <a:buFont typeface="Helvetica" panose="020B0604020202020204" pitchFamily="34" charset="0"/>
              <a:buChar char="►"/>
            </a:pPr>
            <a:r>
              <a:rPr sz="1800" spc="-13" dirty="0">
                <a:solidFill>
                  <a:srgbClr val="0050FF"/>
                </a:solidFill>
                <a:latin typeface="Arial" panose="020B0604020202020204" pitchFamily="34" charset="0"/>
                <a:cs typeface="Arial" panose="020B0604020202020204" pitchFamily="34" charset="0"/>
              </a:rPr>
              <a:t>Floor</a:t>
            </a:r>
            <a:r>
              <a:rPr sz="1800" spc="20" dirty="0">
                <a:solidFill>
                  <a:srgbClr val="0050FF"/>
                </a:solidFill>
                <a:latin typeface="Arial" panose="020B0604020202020204" pitchFamily="34" charset="0"/>
                <a:cs typeface="Arial" panose="020B0604020202020204" pitchFamily="34" charset="0"/>
              </a:rPr>
              <a:t> </a:t>
            </a:r>
            <a:r>
              <a:rPr sz="1800" spc="-13" dirty="0">
                <a:solidFill>
                  <a:srgbClr val="0050FF"/>
                </a:solidFill>
                <a:latin typeface="Arial" panose="020B0604020202020204" pitchFamily="34" charset="0"/>
                <a:cs typeface="Arial" panose="020B0604020202020204" pitchFamily="34" charset="0"/>
              </a:rPr>
              <a:t>plans</a:t>
            </a:r>
            <a:endParaRPr lang="en-US" sz="1800" dirty="0">
              <a:solidFill>
                <a:srgbClr val="0050FF"/>
              </a:solidFill>
              <a:latin typeface="Arial" panose="020B0604020202020204" pitchFamily="34" charset="0"/>
              <a:cs typeface="Arial" panose="020B0604020202020204" pitchFamily="34" charset="0"/>
            </a:endParaRPr>
          </a:p>
          <a:p>
            <a:pPr marL="969258" lvl="1" indent="-342900">
              <a:lnSpc>
                <a:spcPts val="2866"/>
              </a:lnSpc>
              <a:buClr>
                <a:srgbClr val="0050FF"/>
              </a:buClr>
              <a:buSzPct val="65000"/>
              <a:buFont typeface="Helvetica" panose="020B0604020202020204" pitchFamily="34" charset="0"/>
              <a:buChar char="►"/>
            </a:pPr>
            <a:r>
              <a:rPr sz="1800" spc="-7" dirty="0">
                <a:solidFill>
                  <a:srgbClr val="0050FF"/>
                </a:solidFill>
                <a:latin typeface="Arial" panose="020B0604020202020204" pitchFamily="34" charset="0"/>
                <a:cs typeface="Arial" panose="020B0604020202020204" pitchFamily="34" charset="0"/>
              </a:rPr>
              <a:t>Staff roster and staff emergency contact  </a:t>
            </a:r>
            <a:r>
              <a:rPr sz="1800" spc="-13" dirty="0">
                <a:solidFill>
                  <a:srgbClr val="0050FF"/>
                </a:solidFill>
                <a:latin typeface="Arial" panose="020B0604020202020204" pitchFamily="34" charset="0"/>
                <a:cs typeface="Arial" panose="020B0604020202020204" pitchFamily="34" charset="0"/>
              </a:rPr>
              <a:t>numbers</a:t>
            </a:r>
            <a:endParaRPr lang="en-US" sz="1800" dirty="0">
              <a:solidFill>
                <a:srgbClr val="0050FF"/>
              </a:solidFill>
              <a:latin typeface="Arial" panose="020B0604020202020204" pitchFamily="34" charset="0"/>
              <a:cs typeface="Arial" panose="020B0604020202020204" pitchFamily="34" charset="0"/>
            </a:endParaRPr>
          </a:p>
          <a:p>
            <a:pPr marL="969258" lvl="1" indent="-342900">
              <a:lnSpc>
                <a:spcPts val="2866"/>
              </a:lnSpc>
              <a:buClr>
                <a:srgbClr val="0050FF"/>
              </a:buClr>
              <a:buSzPct val="65000"/>
              <a:buFont typeface="Helvetica" panose="020B0604020202020204" pitchFamily="34" charset="0"/>
              <a:buChar char="►"/>
            </a:pPr>
            <a:r>
              <a:rPr sz="1800" spc="-13" dirty="0">
                <a:solidFill>
                  <a:srgbClr val="0050FF"/>
                </a:solidFill>
                <a:latin typeface="Arial" panose="020B0604020202020204" pitchFamily="34" charset="0"/>
                <a:cs typeface="Arial" panose="020B0604020202020204" pitchFamily="34" charset="0"/>
              </a:rPr>
              <a:t>First </a:t>
            </a:r>
            <a:r>
              <a:rPr sz="1800" spc="-7" dirty="0">
                <a:solidFill>
                  <a:srgbClr val="0050FF"/>
                </a:solidFill>
                <a:latin typeface="Arial" panose="020B0604020202020204" pitchFamily="34" charset="0"/>
                <a:cs typeface="Arial" panose="020B0604020202020204" pitchFamily="34" charset="0"/>
              </a:rPr>
              <a:t>aid</a:t>
            </a:r>
            <a:r>
              <a:rPr sz="1800" spc="27" dirty="0">
                <a:solidFill>
                  <a:srgbClr val="0050FF"/>
                </a:solidFill>
                <a:latin typeface="Arial" panose="020B0604020202020204" pitchFamily="34" charset="0"/>
                <a:cs typeface="Arial" panose="020B0604020202020204" pitchFamily="34" charset="0"/>
              </a:rPr>
              <a:t> </a:t>
            </a:r>
            <a:r>
              <a:rPr sz="1800" spc="-13" dirty="0">
                <a:solidFill>
                  <a:srgbClr val="0050FF"/>
                </a:solidFill>
                <a:latin typeface="Arial" panose="020B0604020202020204" pitchFamily="34" charset="0"/>
                <a:cs typeface="Arial" panose="020B0604020202020204" pitchFamily="34" charset="0"/>
              </a:rPr>
              <a:t>kits</a:t>
            </a:r>
            <a:endParaRPr lang="en-US" sz="1800" dirty="0">
              <a:solidFill>
                <a:srgbClr val="0050FF"/>
              </a:solidFill>
              <a:latin typeface="Arial" panose="020B0604020202020204" pitchFamily="34" charset="0"/>
              <a:cs typeface="Arial" panose="020B0604020202020204" pitchFamily="34" charset="0"/>
            </a:endParaRPr>
          </a:p>
          <a:p>
            <a:pPr marL="969258" lvl="1" indent="-342900">
              <a:lnSpc>
                <a:spcPts val="2866"/>
              </a:lnSpc>
              <a:buClr>
                <a:srgbClr val="0050FF"/>
              </a:buClr>
              <a:buSzPct val="65000"/>
              <a:buFont typeface="Helvetica" panose="020B0604020202020204" pitchFamily="34" charset="0"/>
              <a:buChar char="►"/>
            </a:pPr>
            <a:r>
              <a:rPr sz="1800" spc="-13" dirty="0">
                <a:solidFill>
                  <a:srgbClr val="0050FF"/>
                </a:solidFill>
                <a:latin typeface="Arial" panose="020B0604020202020204" pitchFamily="34" charset="0"/>
                <a:cs typeface="Arial" panose="020B0604020202020204" pitchFamily="34" charset="0"/>
              </a:rPr>
              <a:t>Flashlights</a:t>
            </a:r>
            <a:endParaRPr lang="en-US" sz="1800" dirty="0">
              <a:solidFill>
                <a:srgbClr val="0050FF"/>
              </a:solidFill>
              <a:latin typeface="Arial" panose="020B0604020202020204" pitchFamily="34" charset="0"/>
              <a:cs typeface="Arial" panose="020B0604020202020204" pitchFamily="34" charset="0"/>
            </a:endParaRPr>
          </a:p>
          <a:p>
            <a:pPr marL="359829" indent="-342900">
              <a:lnSpc>
                <a:spcPts val="2866"/>
              </a:lnSpc>
              <a:buClr>
                <a:schemeClr val="accent1"/>
              </a:buClr>
              <a:buFont typeface="Wingdings" panose="05000000000000000000" pitchFamily="2" charset="2"/>
              <a:buChar char="§"/>
            </a:pPr>
            <a:r>
              <a:rPr sz="2000" spc="-7" dirty="0">
                <a:solidFill>
                  <a:schemeClr val="bg2">
                    <a:lumMod val="10000"/>
                  </a:schemeClr>
                </a:solidFill>
                <a:latin typeface="Arial" panose="020B0604020202020204" pitchFamily="34" charset="0"/>
                <a:cs typeface="Arial" panose="020B0604020202020204" pitchFamily="34" charset="0"/>
              </a:rPr>
              <a:t>Place </a:t>
            </a:r>
            <a:r>
              <a:rPr sz="2000" spc="-13" dirty="0">
                <a:solidFill>
                  <a:schemeClr val="bg2">
                    <a:lumMod val="10000"/>
                  </a:schemeClr>
                </a:solidFill>
                <a:latin typeface="Arial" panose="020B0604020202020204" pitchFamily="34" charset="0"/>
                <a:cs typeface="Arial" panose="020B0604020202020204" pitchFamily="34" charset="0"/>
              </a:rPr>
              <a:t>removable </a:t>
            </a:r>
            <a:r>
              <a:rPr sz="2000" spc="-7" dirty="0">
                <a:solidFill>
                  <a:schemeClr val="bg2">
                    <a:lumMod val="10000"/>
                  </a:schemeClr>
                </a:solidFill>
                <a:latin typeface="Arial" panose="020B0604020202020204" pitchFamily="34" charset="0"/>
                <a:cs typeface="Arial" panose="020B0604020202020204" pitchFamily="34" charset="0"/>
              </a:rPr>
              <a:t>floor </a:t>
            </a:r>
            <a:r>
              <a:rPr sz="2000" spc="-13" dirty="0">
                <a:solidFill>
                  <a:schemeClr val="bg2">
                    <a:lumMod val="10000"/>
                  </a:schemeClr>
                </a:solidFill>
                <a:latin typeface="Arial" panose="020B0604020202020204" pitchFamily="34" charset="0"/>
                <a:cs typeface="Arial" panose="020B0604020202020204" pitchFamily="34" charset="0"/>
              </a:rPr>
              <a:t>plans  </a:t>
            </a:r>
            <a:r>
              <a:rPr sz="2000" spc="-7" dirty="0">
                <a:solidFill>
                  <a:schemeClr val="bg2">
                    <a:lumMod val="10000"/>
                  </a:schemeClr>
                </a:solidFill>
                <a:latin typeface="Arial" panose="020B0604020202020204" pitchFamily="34" charset="0"/>
                <a:cs typeface="Arial" panose="020B0604020202020204" pitchFamily="34" charset="0"/>
              </a:rPr>
              <a:t>near </a:t>
            </a:r>
            <a:r>
              <a:rPr sz="2000" spc="-13" dirty="0">
                <a:solidFill>
                  <a:schemeClr val="bg2">
                    <a:lumMod val="10000"/>
                  </a:schemeClr>
                </a:solidFill>
                <a:latin typeface="Arial" panose="020B0604020202020204" pitchFamily="34" charset="0"/>
                <a:cs typeface="Arial" panose="020B0604020202020204" pitchFamily="34" charset="0"/>
              </a:rPr>
              <a:t>entrances </a:t>
            </a:r>
            <a:r>
              <a:rPr sz="2000" spc="-7" dirty="0">
                <a:solidFill>
                  <a:schemeClr val="bg2">
                    <a:lumMod val="10000"/>
                  </a:schemeClr>
                </a:solidFill>
                <a:latin typeface="Arial" panose="020B0604020202020204" pitchFamily="34" charset="0"/>
                <a:cs typeface="Arial" panose="020B0604020202020204" pitchFamily="34" charset="0"/>
              </a:rPr>
              <a:t>and exits for  emergency</a:t>
            </a:r>
            <a:r>
              <a:rPr sz="2000" spc="53"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responders</a:t>
            </a:r>
            <a:endParaRPr lang="en-US" sz="2000" dirty="0">
              <a:solidFill>
                <a:schemeClr val="bg2">
                  <a:lumMod val="10000"/>
                </a:schemeClr>
              </a:solidFill>
              <a:latin typeface="Arial" panose="020B0604020202020204" pitchFamily="34" charset="0"/>
              <a:cs typeface="Arial" panose="020B0604020202020204" pitchFamily="34" charset="0"/>
            </a:endParaRPr>
          </a:p>
          <a:p>
            <a:pPr marL="359829" indent="-342900">
              <a:lnSpc>
                <a:spcPts val="2866"/>
              </a:lnSpc>
              <a:buClr>
                <a:schemeClr val="accent1"/>
              </a:buClr>
              <a:buFont typeface="Wingdings" panose="05000000000000000000" pitchFamily="2" charset="2"/>
              <a:buChar char="§"/>
            </a:pPr>
            <a:r>
              <a:rPr sz="2000" spc="-13" dirty="0">
                <a:solidFill>
                  <a:schemeClr val="bg2">
                    <a:lumMod val="10000"/>
                  </a:schemeClr>
                </a:solidFill>
                <a:latin typeface="Arial" panose="020B0604020202020204" pitchFamily="34" charset="0"/>
                <a:cs typeface="Arial" panose="020B0604020202020204" pitchFamily="34" charset="0"/>
              </a:rPr>
              <a:t>Activate </a:t>
            </a:r>
            <a:r>
              <a:rPr sz="2000" spc="-7" dirty="0">
                <a:solidFill>
                  <a:schemeClr val="bg2">
                    <a:lumMod val="10000"/>
                  </a:schemeClr>
                </a:solidFill>
                <a:latin typeface="Arial" panose="020B0604020202020204" pitchFamily="34" charset="0"/>
                <a:cs typeface="Arial" panose="020B0604020202020204" pitchFamily="34" charset="0"/>
              </a:rPr>
              <a:t>emergency </a:t>
            </a:r>
            <a:r>
              <a:rPr sz="2000" spc="-13" dirty="0">
                <a:solidFill>
                  <a:schemeClr val="bg2">
                    <a:lumMod val="10000"/>
                  </a:schemeClr>
                </a:solidFill>
                <a:latin typeface="Arial" panose="020B0604020202020204" pitchFamily="34" charset="0"/>
                <a:cs typeface="Arial" panose="020B0604020202020204" pitchFamily="34" charset="0"/>
              </a:rPr>
              <a:t>notification </a:t>
            </a:r>
            <a:r>
              <a:rPr sz="2000" spc="-7" dirty="0">
                <a:solidFill>
                  <a:schemeClr val="bg2">
                    <a:lumMod val="10000"/>
                  </a:schemeClr>
                </a:solidFill>
                <a:latin typeface="Arial" panose="020B0604020202020204" pitchFamily="34" charset="0"/>
                <a:cs typeface="Arial" panose="020B0604020202020204" pitchFamily="34" charset="0"/>
              </a:rPr>
              <a:t>system </a:t>
            </a:r>
            <a:r>
              <a:rPr sz="2000" spc="-13" dirty="0">
                <a:solidFill>
                  <a:schemeClr val="bg2">
                    <a:lumMod val="10000"/>
                  </a:schemeClr>
                </a:solidFill>
                <a:latin typeface="Arial" panose="020B0604020202020204" pitchFamily="34" charset="0"/>
                <a:cs typeface="Arial" panose="020B0604020202020204" pitchFamily="34" charset="0"/>
              </a:rPr>
              <a:t>when </a:t>
            </a:r>
            <a:r>
              <a:rPr sz="2000" spc="-7" dirty="0">
                <a:solidFill>
                  <a:schemeClr val="bg2">
                    <a:lumMod val="10000"/>
                  </a:schemeClr>
                </a:solidFill>
                <a:latin typeface="Arial" panose="020B0604020202020204" pitchFamily="34" charset="0"/>
                <a:cs typeface="Arial" panose="020B0604020202020204" pitchFamily="34" charset="0"/>
              </a:rPr>
              <a:t>an emergency</a:t>
            </a:r>
            <a:r>
              <a:rPr sz="2000" spc="53" dirty="0">
                <a:solidFill>
                  <a:schemeClr val="bg2">
                    <a:lumMod val="10000"/>
                  </a:schemeClr>
                </a:solidFill>
                <a:latin typeface="Arial" panose="020B0604020202020204" pitchFamily="34" charset="0"/>
                <a:cs typeface="Arial" panose="020B0604020202020204" pitchFamily="34" charset="0"/>
              </a:rPr>
              <a:t> </a:t>
            </a:r>
            <a:r>
              <a:rPr sz="2000" spc="-7" dirty="0">
                <a:solidFill>
                  <a:schemeClr val="bg2">
                    <a:lumMod val="10000"/>
                  </a:schemeClr>
                </a:solidFill>
                <a:latin typeface="Arial" panose="020B0604020202020204" pitchFamily="34" charset="0"/>
                <a:cs typeface="Arial" panose="020B0604020202020204" pitchFamily="34" charset="0"/>
              </a:rPr>
              <a:t>occurs</a:t>
            </a:r>
            <a:endParaRPr sz="2000" dirty="0">
              <a:solidFill>
                <a:schemeClr val="bg2">
                  <a:lumMod val="10000"/>
                </a:schemeClr>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50C8922F-B814-40B0-8F41-AFF84F2EB263}"/>
              </a:ext>
            </a:extLst>
          </p:cNvPr>
          <p:cNvSpPr>
            <a:spLocks noGrp="1"/>
          </p:cNvSpPr>
          <p:nvPr>
            <p:ph type="title"/>
          </p:nvPr>
        </p:nvSpPr>
        <p:spPr>
          <a:xfrm>
            <a:off x="6323012" y="572814"/>
            <a:ext cx="8183880" cy="872594"/>
          </a:xfrm>
        </p:spPr>
        <p:txBody>
          <a:bodyPr/>
          <a:lstStyle/>
          <a:p>
            <a:r>
              <a:rPr lang="en-US" dirty="0"/>
              <a:t>Preparation items</a:t>
            </a:r>
          </a:p>
        </p:txBody>
      </p:sp>
      <p:sp>
        <p:nvSpPr>
          <p:cNvPr id="7" name="Date Placeholder 3">
            <a:extLst>
              <a:ext uri="{FF2B5EF4-FFF2-40B4-BE49-F238E27FC236}">
                <a16:creationId xmlns:a16="http://schemas.microsoft.com/office/drawing/2014/main" id="{9DE61028-034A-4FC5-B1E8-BA5F81675D80}"/>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8" name="Slide Number Placeholder 5">
            <a:extLst>
              <a:ext uri="{FF2B5EF4-FFF2-40B4-BE49-F238E27FC236}">
                <a16:creationId xmlns:a16="http://schemas.microsoft.com/office/drawing/2014/main" id="{C20D2FE3-7D6E-4B57-984F-F889423CC928}"/>
              </a:ext>
            </a:extLst>
          </p:cNvPr>
          <p:cNvSpPr>
            <a:spLocks noGrp="1"/>
          </p:cNvSpPr>
          <p:nvPr>
            <p:ph type="sldNum" sz="quarter" idx="12"/>
          </p:nvPr>
        </p:nvSpPr>
        <p:spPr>
          <a:xfrm>
            <a:off x="11358957" y="6277951"/>
            <a:ext cx="379572" cy="365125"/>
          </a:xfrm>
        </p:spPr>
        <p:txBody>
          <a:bodyPr/>
          <a:lstStyle/>
          <a:p>
            <a:r>
              <a:rPr lang="en-US" sz="1050" dirty="0"/>
              <a:t>13TJ</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601315" y="1600200"/>
            <a:ext cx="9150697" cy="3627228"/>
          </a:xfrm>
          <a:prstGeom prst="rect">
            <a:avLst/>
          </a:prstGeom>
        </p:spPr>
        <p:txBody>
          <a:bodyPr vert="horz" wrap="square" lIns="0" tIns="16082" rIns="0" bIns="0" rtlCol="0" anchor="t" anchorCtr="0">
            <a:spAutoFit/>
          </a:bodyPr>
          <a:lstStyle/>
          <a:p>
            <a:pPr marL="398680" marR="606060" indent="-382598">
              <a:lnSpc>
                <a:spcPct val="100000"/>
              </a:lnSpc>
              <a:spcBef>
                <a:spcPts val="127"/>
              </a:spcBef>
              <a:buClr>
                <a:srgbClr val="0050FF"/>
              </a:buClr>
              <a:buFont typeface="Wingdings" panose="05000000000000000000" pitchFamily="2" charset="2"/>
              <a:buChar char="§"/>
              <a:tabLst>
                <a:tab pos="398680" algn="l"/>
                <a:tab pos="399527" algn="l"/>
              </a:tabLst>
            </a:pPr>
            <a:r>
              <a:rPr spc="-7" dirty="0">
                <a:solidFill>
                  <a:schemeClr val="bg2">
                    <a:lumMod val="10000"/>
                  </a:schemeClr>
                </a:solidFill>
              </a:rPr>
              <a:t>Most incidents occur at locations where </a:t>
            </a:r>
            <a:r>
              <a:rPr spc="-13" dirty="0">
                <a:solidFill>
                  <a:schemeClr val="bg2">
                    <a:lumMod val="10000"/>
                  </a:schemeClr>
                </a:solidFill>
              </a:rPr>
              <a:t>the </a:t>
            </a:r>
            <a:r>
              <a:rPr lang="en-US" spc="-13" dirty="0">
                <a:solidFill>
                  <a:schemeClr val="bg2">
                    <a:lumMod val="10000"/>
                  </a:schemeClr>
                </a:solidFill>
              </a:rPr>
              <a:t>Shooter</a:t>
            </a:r>
            <a:r>
              <a:rPr lang="en-US" dirty="0">
                <a:solidFill>
                  <a:schemeClr val="bg2">
                    <a:lumMod val="10000"/>
                  </a:schemeClr>
                </a:solidFill>
              </a:rPr>
              <a:t>(s)</a:t>
            </a:r>
            <a:r>
              <a:rPr dirty="0">
                <a:solidFill>
                  <a:schemeClr val="bg2">
                    <a:lumMod val="10000"/>
                  </a:schemeClr>
                </a:solidFill>
              </a:rPr>
              <a:t> </a:t>
            </a:r>
            <a:r>
              <a:rPr spc="-7" dirty="0">
                <a:solidFill>
                  <a:schemeClr val="bg2">
                    <a:lumMod val="10000"/>
                  </a:schemeClr>
                </a:solidFill>
              </a:rPr>
              <a:t>find little impediment in </a:t>
            </a:r>
            <a:r>
              <a:rPr lang="en-US" spc="-7" dirty="0">
                <a:solidFill>
                  <a:schemeClr val="bg2">
                    <a:lumMod val="10000"/>
                  </a:schemeClr>
                </a:solidFill>
              </a:rPr>
              <a:t>presenting</a:t>
            </a:r>
            <a:r>
              <a:rPr spc="-7" dirty="0">
                <a:solidFill>
                  <a:schemeClr val="bg2">
                    <a:lumMod val="10000"/>
                  </a:schemeClr>
                </a:solidFill>
              </a:rPr>
              <a:t> their</a:t>
            </a:r>
            <a:r>
              <a:rPr spc="7" dirty="0">
                <a:solidFill>
                  <a:schemeClr val="bg2">
                    <a:lumMod val="10000"/>
                  </a:schemeClr>
                </a:solidFill>
              </a:rPr>
              <a:t> </a:t>
            </a:r>
            <a:r>
              <a:rPr spc="-7" dirty="0">
                <a:solidFill>
                  <a:schemeClr val="bg2">
                    <a:lumMod val="10000"/>
                  </a:schemeClr>
                </a:solidFill>
              </a:rPr>
              <a:t>attack.</a:t>
            </a:r>
          </a:p>
          <a:p>
            <a:pPr>
              <a:lnSpc>
                <a:spcPct val="100000"/>
              </a:lnSpc>
              <a:spcBef>
                <a:spcPts val="40"/>
              </a:spcBef>
              <a:buClr>
                <a:srgbClr val="0050FF"/>
              </a:buClr>
              <a:buFont typeface="Wingdings" panose="05000000000000000000" pitchFamily="2" charset="2"/>
              <a:buChar char="§"/>
            </a:pPr>
            <a:endParaRPr sz="2866" dirty="0">
              <a:solidFill>
                <a:schemeClr val="bg2">
                  <a:lumMod val="10000"/>
                </a:schemeClr>
              </a:solidFill>
            </a:endParaRPr>
          </a:p>
          <a:p>
            <a:pPr marL="398680" marR="722026" indent="-382598">
              <a:lnSpc>
                <a:spcPct val="100000"/>
              </a:lnSpc>
              <a:buClr>
                <a:srgbClr val="0050FF"/>
              </a:buClr>
              <a:buFont typeface="Wingdings" panose="05000000000000000000" pitchFamily="2" charset="2"/>
              <a:buChar char="§"/>
              <a:tabLst>
                <a:tab pos="398680" algn="l"/>
                <a:tab pos="399527" algn="l"/>
              </a:tabLst>
            </a:pPr>
            <a:r>
              <a:rPr spc="-7" dirty="0">
                <a:solidFill>
                  <a:schemeClr val="bg2">
                    <a:lumMod val="10000"/>
                  </a:schemeClr>
                </a:solidFill>
              </a:rPr>
              <a:t>Locations are </a:t>
            </a:r>
            <a:r>
              <a:rPr spc="-13" dirty="0">
                <a:solidFill>
                  <a:schemeClr val="bg2">
                    <a:lumMod val="10000"/>
                  </a:schemeClr>
                </a:solidFill>
              </a:rPr>
              <a:t>generally </a:t>
            </a:r>
            <a:r>
              <a:rPr spc="-7" dirty="0">
                <a:solidFill>
                  <a:schemeClr val="bg2">
                    <a:lumMod val="10000"/>
                  </a:schemeClr>
                </a:solidFill>
              </a:rPr>
              <a:t>described as </a:t>
            </a:r>
            <a:r>
              <a:rPr spc="-13" dirty="0">
                <a:solidFill>
                  <a:schemeClr val="bg2">
                    <a:lumMod val="10000"/>
                  </a:schemeClr>
                </a:solidFill>
              </a:rPr>
              <a:t>soft targets,  that </a:t>
            </a:r>
            <a:r>
              <a:rPr spc="-7" dirty="0">
                <a:solidFill>
                  <a:schemeClr val="bg2">
                    <a:lumMod val="10000"/>
                  </a:schemeClr>
                </a:solidFill>
              </a:rPr>
              <a:t>is, </a:t>
            </a:r>
            <a:r>
              <a:rPr spc="-13" dirty="0">
                <a:solidFill>
                  <a:schemeClr val="bg2">
                    <a:lumMod val="10000"/>
                  </a:schemeClr>
                </a:solidFill>
              </a:rPr>
              <a:t>they </a:t>
            </a:r>
            <a:r>
              <a:rPr spc="-7" dirty="0">
                <a:solidFill>
                  <a:schemeClr val="bg2">
                    <a:lumMod val="10000"/>
                  </a:schemeClr>
                </a:solidFill>
              </a:rPr>
              <a:t>carry limited security measures </a:t>
            </a:r>
            <a:r>
              <a:rPr spc="-13" dirty="0">
                <a:solidFill>
                  <a:schemeClr val="bg2">
                    <a:lumMod val="10000"/>
                  </a:schemeClr>
                </a:solidFill>
              </a:rPr>
              <a:t>to  protect employees </a:t>
            </a:r>
            <a:r>
              <a:rPr spc="-7" dirty="0">
                <a:solidFill>
                  <a:schemeClr val="bg2">
                    <a:lumMod val="10000"/>
                  </a:schemeClr>
                </a:solidFill>
              </a:rPr>
              <a:t>and members of </a:t>
            </a:r>
            <a:r>
              <a:rPr spc="-13" dirty="0">
                <a:solidFill>
                  <a:schemeClr val="bg2">
                    <a:lumMod val="10000"/>
                  </a:schemeClr>
                </a:solidFill>
              </a:rPr>
              <a:t>the</a:t>
            </a:r>
            <a:r>
              <a:rPr spc="160" dirty="0">
                <a:solidFill>
                  <a:schemeClr val="bg2">
                    <a:lumMod val="10000"/>
                  </a:schemeClr>
                </a:solidFill>
              </a:rPr>
              <a:t> </a:t>
            </a:r>
            <a:r>
              <a:rPr spc="-7" dirty="0">
                <a:solidFill>
                  <a:schemeClr val="bg2">
                    <a:lumMod val="10000"/>
                  </a:schemeClr>
                </a:solidFill>
              </a:rPr>
              <a:t>public.</a:t>
            </a:r>
          </a:p>
          <a:p>
            <a:pPr>
              <a:lnSpc>
                <a:spcPct val="100000"/>
              </a:lnSpc>
              <a:spcBef>
                <a:spcPts val="40"/>
              </a:spcBef>
              <a:buClr>
                <a:srgbClr val="0050FF"/>
              </a:buClr>
              <a:buFont typeface="Wingdings" panose="05000000000000000000" pitchFamily="2" charset="2"/>
              <a:buChar char="§"/>
            </a:pPr>
            <a:endParaRPr sz="2866" dirty="0">
              <a:solidFill>
                <a:schemeClr val="bg2">
                  <a:lumMod val="10000"/>
                </a:schemeClr>
              </a:solidFill>
            </a:endParaRPr>
          </a:p>
          <a:p>
            <a:pPr marL="398680" marR="6772" indent="-382598">
              <a:lnSpc>
                <a:spcPct val="100000"/>
              </a:lnSpc>
              <a:buClr>
                <a:srgbClr val="0050FF"/>
              </a:buClr>
              <a:buFont typeface="Wingdings" panose="05000000000000000000" pitchFamily="2" charset="2"/>
              <a:buChar char="§"/>
              <a:tabLst>
                <a:tab pos="398680" algn="l"/>
                <a:tab pos="399527" algn="l"/>
              </a:tabLst>
            </a:pPr>
            <a:r>
              <a:rPr dirty="0">
                <a:solidFill>
                  <a:schemeClr val="bg2">
                    <a:lumMod val="10000"/>
                  </a:schemeClr>
                </a:solidFill>
              </a:rPr>
              <a:t>In </a:t>
            </a:r>
            <a:r>
              <a:rPr spc="-7" dirty="0">
                <a:solidFill>
                  <a:schemeClr val="bg2">
                    <a:lumMod val="10000"/>
                  </a:schemeClr>
                </a:solidFill>
              </a:rPr>
              <a:t>most instances, shooters commit suicide, are shot  by police, or surrender </a:t>
            </a:r>
            <a:r>
              <a:rPr spc="-13" dirty="0">
                <a:solidFill>
                  <a:schemeClr val="bg2">
                    <a:lumMod val="10000"/>
                  </a:schemeClr>
                </a:solidFill>
              </a:rPr>
              <a:t>when </a:t>
            </a:r>
            <a:r>
              <a:rPr spc="-7" dirty="0">
                <a:solidFill>
                  <a:schemeClr val="bg2">
                    <a:lumMod val="10000"/>
                  </a:schemeClr>
                </a:solidFill>
              </a:rPr>
              <a:t>confronted </a:t>
            </a:r>
            <a:r>
              <a:rPr spc="-13" dirty="0">
                <a:solidFill>
                  <a:schemeClr val="bg2">
                    <a:lumMod val="10000"/>
                  </a:schemeClr>
                </a:solidFill>
              </a:rPr>
              <a:t>by  </a:t>
            </a:r>
            <a:r>
              <a:rPr spc="-7" dirty="0">
                <a:solidFill>
                  <a:schemeClr val="bg2">
                    <a:lumMod val="10000"/>
                  </a:schemeClr>
                </a:solidFill>
              </a:rPr>
              <a:t>responding law</a:t>
            </a:r>
            <a:r>
              <a:rPr spc="27" dirty="0">
                <a:solidFill>
                  <a:schemeClr val="bg2">
                    <a:lumMod val="10000"/>
                  </a:schemeClr>
                </a:solidFill>
              </a:rPr>
              <a:t> </a:t>
            </a:r>
            <a:r>
              <a:rPr spc="-7" dirty="0">
                <a:solidFill>
                  <a:schemeClr val="bg2">
                    <a:lumMod val="10000"/>
                  </a:schemeClr>
                </a:solidFill>
              </a:rPr>
              <a:t>enforcement.</a:t>
            </a:r>
          </a:p>
        </p:txBody>
      </p:sp>
      <p:sp>
        <p:nvSpPr>
          <p:cNvPr id="4" name="object 4"/>
          <p:cNvSpPr/>
          <p:nvPr/>
        </p:nvSpPr>
        <p:spPr>
          <a:xfrm>
            <a:off x="9752011" y="304800"/>
            <a:ext cx="2436813" cy="2002712"/>
          </a:xfrm>
          <a:prstGeom prst="rect">
            <a:avLst/>
          </a:prstGeom>
          <a:blipFill>
            <a:blip r:embed="rId2" cstate="print"/>
            <a:stretch>
              <a:fillRect/>
            </a:stretch>
          </a:blipFill>
        </p:spPr>
        <p:txBody>
          <a:bodyPr wrap="square" lIns="0" tIns="0" rIns="0" bIns="0" rtlCol="0"/>
          <a:lstStyle/>
          <a:p>
            <a:endParaRPr sz="3199" dirty="0"/>
          </a:p>
        </p:txBody>
      </p:sp>
      <p:sp>
        <p:nvSpPr>
          <p:cNvPr id="6" name="Title 5">
            <a:extLst>
              <a:ext uri="{FF2B5EF4-FFF2-40B4-BE49-F238E27FC236}">
                <a16:creationId xmlns:a16="http://schemas.microsoft.com/office/drawing/2014/main" id="{241F99FE-3F07-44DD-9FAC-8131AD8EB03E}"/>
              </a:ext>
            </a:extLst>
          </p:cNvPr>
          <p:cNvSpPr>
            <a:spLocks noGrp="1"/>
          </p:cNvSpPr>
          <p:nvPr>
            <p:ph type="title"/>
          </p:nvPr>
        </p:nvSpPr>
        <p:spPr/>
        <p:txBody>
          <a:bodyPr/>
          <a:lstStyle/>
          <a:p>
            <a:r>
              <a:rPr lang="en-US" dirty="0"/>
              <a:t>Active shooter incidents</a:t>
            </a:r>
          </a:p>
        </p:txBody>
      </p:sp>
      <p:sp>
        <p:nvSpPr>
          <p:cNvPr id="7" name="Date Placeholder 3">
            <a:extLst>
              <a:ext uri="{FF2B5EF4-FFF2-40B4-BE49-F238E27FC236}">
                <a16:creationId xmlns:a16="http://schemas.microsoft.com/office/drawing/2014/main" id="{B885DB39-CA72-49EF-BF84-4D86D11C5640}"/>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8" name="Slide Number Placeholder 5">
            <a:extLst>
              <a:ext uri="{FF2B5EF4-FFF2-40B4-BE49-F238E27FC236}">
                <a16:creationId xmlns:a16="http://schemas.microsoft.com/office/drawing/2014/main" id="{9E8D1863-BFEC-451F-A71A-792FCC4784E9}"/>
              </a:ext>
            </a:extLst>
          </p:cNvPr>
          <p:cNvSpPr>
            <a:spLocks noGrp="1"/>
          </p:cNvSpPr>
          <p:nvPr>
            <p:ph type="sldNum" sz="quarter" idx="12"/>
          </p:nvPr>
        </p:nvSpPr>
        <p:spPr>
          <a:xfrm>
            <a:off x="11358957" y="6277951"/>
            <a:ext cx="379572" cy="365125"/>
          </a:xfrm>
        </p:spPr>
        <p:txBody>
          <a:bodyPr/>
          <a:lstStyle/>
          <a:p>
            <a:r>
              <a:rPr lang="en-US" sz="1050" dirty="0"/>
              <a:t>14E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01775" y="2611753"/>
            <a:ext cx="4753642" cy="4229441"/>
          </a:xfrm>
          <a:prstGeom prst="rect">
            <a:avLst/>
          </a:prstGeom>
          <a:blipFill>
            <a:blip r:embed="rId2" cstate="print">
              <a:duotone>
                <a:prstClr val="black"/>
                <a:schemeClr val="tx2">
                  <a:tint val="45000"/>
                  <a:satMod val="400000"/>
                </a:schemeClr>
              </a:duotone>
            </a:blip>
            <a:stretch>
              <a:fillRect/>
            </a:stretch>
          </a:blipFill>
        </p:spPr>
        <p:txBody>
          <a:bodyPr wrap="square" lIns="0" tIns="0" rIns="0" bIns="0" rtlCol="0"/>
          <a:lstStyle/>
          <a:p>
            <a:endParaRPr sz="3199" dirty="0"/>
          </a:p>
        </p:txBody>
      </p:sp>
      <p:sp>
        <p:nvSpPr>
          <p:cNvPr id="3" name="object 3"/>
          <p:cNvSpPr txBox="1">
            <a:spLocks noGrp="1"/>
          </p:cNvSpPr>
          <p:nvPr>
            <p:ph type="title"/>
          </p:nvPr>
        </p:nvSpPr>
        <p:spPr>
          <a:xfrm>
            <a:off x="943144" y="629124"/>
            <a:ext cx="2596050" cy="694075"/>
          </a:xfrm>
          <a:prstGeom prst="rect">
            <a:avLst/>
          </a:prstGeom>
        </p:spPr>
        <p:txBody>
          <a:bodyPr vert="horz" wrap="square" lIns="0" tIns="16929" rIns="0" bIns="0" rtlCol="0" anchor="t" anchorCtr="0">
            <a:spAutoFit/>
          </a:bodyPr>
          <a:lstStyle/>
          <a:p>
            <a:pPr marL="16929">
              <a:spcBef>
                <a:spcPts val="133"/>
              </a:spcBef>
            </a:pPr>
            <a:r>
              <a:rPr lang="en-US" sz="4399" spc="-100" dirty="0">
                <a:solidFill>
                  <a:srgbClr val="0050FF"/>
                </a:solidFill>
              </a:rPr>
              <a:t>RUN</a:t>
            </a:r>
            <a:endParaRPr sz="4399" dirty="0">
              <a:solidFill>
                <a:srgbClr val="0050FF"/>
              </a:solidFill>
            </a:endParaRPr>
          </a:p>
        </p:txBody>
      </p:sp>
      <p:sp>
        <p:nvSpPr>
          <p:cNvPr id="4" name="object 4"/>
          <p:cNvSpPr txBox="1"/>
          <p:nvPr/>
        </p:nvSpPr>
        <p:spPr>
          <a:xfrm>
            <a:off x="943144" y="1896531"/>
            <a:ext cx="7387782" cy="3064937"/>
          </a:xfrm>
          <a:prstGeom prst="rect">
            <a:avLst/>
          </a:prstGeom>
        </p:spPr>
        <p:txBody>
          <a:bodyPr vert="horz" wrap="square" lIns="0" tIns="17775" rIns="0" bIns="0" rtlCol="0">
            <a:spAutoFit/>
          </a:bodyPr>
          <a:lstStyle/>
          <a:p>
            <a:pPr marL="626377" indent="-610293">
              <a:spcBef>
                <a:spcPts val="140"/>
              </a:spcBef>
              <a:buClr>
                <a:srgbClr val="0050FF"/>
              </a:buClr>
              <a:buAutoNum type="arabicPeriod"/>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Pre-plan your</a:t>
            </a:r>
            <a:r>
              <a:rPr sz="2200" spc="-53"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escape</a:t>
            </a:r>
          </a:p>
          <a:p>
            <a:pPr>
              <a:spcBef>
                <a:spcPts val="40"/>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a:tabLst>
                <a:tab pos="626377" algn="l"/>
                <a:tab pos="627222" algn="l"/>
              </a:tabLst>
            </a:pPr>
            <a:r>
              <a:rPr sz="2200" spc="-13" dirty="0">
                <a:solidFill>
                  <a:schemeClr val="bg2">
                    <a:lumMod val="10000"/>
                  </a:schemeClr>
                </a:solidFill>
                <a:latin typeface="Arial" panose="020B0604020202020204" pitchFamily="34" charset="0"/>
                <a:cs typeface="Arial" panose="020B0604020202020204" pitchFamily="34" charset="0"/>
              </a:rPr>
              <a:t>Leave </a:t>
            </a:r>
            <a:r>
              <a:rPr sz="2200" spc="-7" dirty="0">
                <a:solidFill>
                  <a:schemeClr val="bg2">
                    <a:lumMod val="10000"/>
                  </a:schemeClr>
                </a:solidFill>
                <a:latin typeface="Arial" panose="020B0604020202020204" pitchFamily="34" charset="0"/>
                <a:cs typeface="Arial" panose="020B0604020202020204" pitchFamily="34" charset="0"/>
              </a:rPr>
              <a:t>your belongings</a:t>
            </a:r>
            <a:r>
              <a:rPr sz="2200" spc="-6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behind</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a:tabLst>
                <a:tab pos="626377" algn="l"/>
                <a:tab pos="627222" algn="l"/>
              </a:tabLst>
            </a:pPr>
            <a:r>
              <a:rPr sz="2200" spc="-93" dirty="0">
                <a:solidFill>
                  <a:schemeClr val="bg2">
                    <a:lumMod val="10000"/>
                  </a:schemeClr>
                </a:solidFill>
                <a:latin typeface="Arial" panose="020B0604020202020204" pitchFamily="34" charset="0"/>
                <a:cs typeface="Arial" panose="020B0604020202020204" pitchFamily="34" charset="0"/>
              </a:rPr>
              <a:t>Take </a:t>
            </a:r>
            <a:r>
              <a:rPr sz="2200" spc="-7" dirty="0">
                <a:solidFill>
                  <a:schemeClr val="bg2">
                    <a:lumMod val="10000"/>
                  </a:schemeClr>
                </a:solidFill>
                <a:latin typeface="Arial" panose="020B0604020202020204" pitchFamily="34" charset="0"/>
                <a:cs typeface="Arial" panose="020B0604020202020204" pitchFamily="34" charset="0"/>
              </a:rPr>
              <a:t>your cell phone if </a:t>
            </a:r>
            <a:r>
              <a:rPr sz="2200" dirty="0">
                <a:solidFill>
                  <a:schemeClr val="bg2">
                    <a:lumMod val="10000"/>
                  </a:schemeClr>
                </a:solidFill>
                <a:latin typeface="Arial" panose="020B0604020202020204" pitchFamily="34" charset="0"/>
                <a:cs typeface="Arial" panose="020B0604020202020204" pitchFamily="34" charset="0"/>
              </a:rPr>
              <a:t>safe </a:t>
            </a:r>
            <a:r>
              <a:rPr sz="2200" spc="-7" dirty="0">
                <a:solidFill>
                  <a:schemeClr val="bg2">
                    <a:lumMod val="10000"/>
                  </a:schemeClr>
                </a:solidFill>
                <a:latin typeface="Arial" panose="020B0604020202020204" pitchFamily="34" charset="0"/>
                <a:cs typeface="Arial" panose="020B0604020202020204" pitchFamily="34" charset="0"/>
              </a:rPr>
              <a:t>to</a:t>
            </a:r>
            <a:r>
              <a:rPr sz="2200" spc="-6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retrieve</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spcBef>
                <a:spcPts val="7"/>
              </a:spcBef>
              <a:buClr>
                <a:srgbClr val="0050FF"/>
              </a:buClr>
              <a:buAutoNum type="arabicPeriod"/>
              <a:tabLst>
                <a:tab pos="626377" algn="l"/>
                <a:tab pos="627222" algn="l"/>
              </a:tabLst>
            </a:pPr>
            <a:r>
              <a:rPr sz="2200" spc="-27" dirty="0">
                <a:solidFill>
                  <a:schemeClr val="bg2">
                    <a:lumMod val="10000"/>
                  </a:schemeClr>
                </a:solidFill>
                <a:latin typeface="Arial" panose="020B0604020202020204" pitchFamily="34" charset="0"/>
                <a:cs typeface="Arial" panose="020B0604020202020204" pitchFamily="34" charset="0"/>
              </a:rPr>
              <a:t>Keep </a:t>
            </a:r>
            <a:r>
              <a:rPr sz="2200" spc="-7" dirty="0">
                <a:solidFill>
                  <a:schemeClr val="bg2">
                    <a:lumMod val="10000"/>
                  </a:schemeClr>
                </a:solidFill>
                <a:latin typeface="Arial" panose="020B0604020202020204" pitchFamily="34" charset="0"/>
                <a:cs typeface="Arial" panose="020B0604020202020204" pitchFamily="34" charset="0"/>
              </a:rPr>
              <a:t>your </a:t>
            </a:r>
            <a:r>
              <a:rPr sz="2200" dirty="0">
                <a:solidFill>
                  <a:schemeClr val="bg2">
                    <a:lumMod val="10000"/>
                  </a:schemeClr>
                </a:solidFill>
                <a:latin typeface="Arial" panose="020B0604020202020204" pitchFamily="34" charset="0"/>
                <a:cs typeface="Arial" panose="020B0604020202020204" pitchFamily="34" charset="0"/>
              </a:rPr>
              <a:t>hands</a:t>
            </a:r>
            <a:r>
              <a:rPr sz="2200" spc="-5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visible</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33"/>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spcBef>
                <a:spcPts val="7"/>
              </a:spcBef>
              <a:buClr>
                <a:srgbClr val="0050FF"/>
              </a:buClr>
              <a:buAutoNum type="arabicPeriod"/>
              <a:tabLst>
                <a:tab pos="626377" algn="l"/>
                <a:tab pos="627222" algn="l"/>
              </a:tabLst>
            </a:pPr>
            <a:r>
              <a:rPr sz="2200" dirty="0">
                <a:solidFill>
                  <a:schemeClr val="bg2">
                    <a:lumMod val="10000"/>
                  </a:schemeClr>
                </a:solidFill>
                <a:latin typeface="Arial" panose="020B0604020202020204" pitchFamily="34" charset="0"/>
                <a:cs typeface="Arial" panose="020B0604020202020204" pitchFamily="34" charset="0"/>
              </a:rPr>
              <a:t>Only stop to </a:t>
            </a:r>
            <a:r>
              <a:rPr sz="2200" spc="-7" dirty="0">
                <a:solidFill>
                  <a:schemeClr val="bg2">
                    <a:lumMod val="10000"/>
                  </a:schemeClr>
                </a:solidFill>
                <a:latin typeface="Arial" panose="020B0604020202020204" pitchFamily="34" charset="0"/>
                <a:cs typeface="Arial" panose="020B0604020202020204" pitchFamily="34" charset="0"/>
              </a:rPr>
              <a:t>help others if </a:t>
            </a:r>
            <a:r>
              <a:rPr sz="2200" dirty="0">
                <a:solidFill>
                  <a:schemeClr val="bg2">
                    <a:lumMod val="10000"/>
                  </a:schemeClr>
                </a:solidFill>
                <a:latin typeface="Arial" panose="020B0604020202020204" pitchFamily="34" charset="0"/>
                <a:cs typeface="Arial" panose="020B0604020202020204" pitchFamily="34" charset="0"/>
              </a:rPr>
              <a:t>safe to do</a:t>
            </a:r>
            <a:r>
              <a:rPr sz="2200" spc="-22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so</a:t>
            </a:r>
          </a:p>
        </p:txBody>
      </p:sp>
      <p:sp>
        <p:nvSpPr>
          <p:cNvPr id="5" name="Date Placeholder 3">
            <a:extLst>
              <a:ext uri="{FF2B5EF4-FFF2-40B4-BE49-F238E27FC236}">
                <a16:creationId xmlns:a16="http://schemas.microsoft.com/office/drawing/2014/main" id="{3185813A-633C-46FD-8D7D-7420AFEEA800}"/>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6" name="Slide Number Placeholder 5">
            <a:extLst>
              <a:ext uri="{FF2B5EF4-FFF2-40B4-BE49-F238E27FC236}">
                <a16:creationId xmlns:a16="http://schemas.microsoft.com/office/drawing/2014/main" id="{C0175C7D-10EA-4CE6-AAAF-132ED8D24F00}"/>
              </a:ext>
            </a:extLst>
          </p:cNvPr>
          <p:cNvSpPr>
            <a:spLocks noGrp="1"/>
          </p:cNvSpPr>
          <p:nvPr>
            <p:ph type="sldNum" sz="quarter" idx="12"/>
          </p:nvPr>
        </p:nvSpPr>
        <p:spPr>
          <a:xfrm>
            <a:off x="11358957" y="6277951"/>
            <a:ext cx="379572" cy="365125"/>
          </a:xfrm>
        </p:spPr>
        <p:txBody>
          <a:bodyPr/>
          <a:lstStyle/>
          <a:p>
            <a:r>
              <a:rPr lang="en-US" sz="1050" dirty="0"/>
              <a:t>16A/TJ</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89812" y="2612590"/>
            <a:ext cx="4753642" cy="4229441"/>
          </a:xfrm>
          <a:prstGeom prst="rect">
            <a:avLst/>
          </a:prstGeom>
          <a:blipFill>
            <a:blip r:embed="rId2" cstate="print">
              <a:duotone>
                <a:prstClr val="black"/>
                <a:srgbClr val="0050FF">
                  <a:tint val="45000"/>
                  <a:satMod val="400000"/>
                </a:srgbClr>
              </a:duotone>
            </a:blip>
            <a:stretch>
              <a:fillRect/>
            </a:stretch>
          </a:blipFill>
        </p:spPr>
        <p:txBody>
          <a:bodyPr wrap="square" lIns="0" tIns="0" rIns="0" bIns="0" rtlCol="0"/>
          <a:lstStyle/>
          <a:p>
            <a:endParaRPr sz="3199" dirty="0"/>
          </a:p>
        </p:txBody>
      </p:sp>
      <p:sp>
        <p:nvSpPr>
          <p:cNvPr id="3" name="object 3"/>
          <p:cNvSpPr txBox="1">
            <a:spLocks noGrp="1"/>
          </p:cNvSpPr>
          <p:nvPr>
            <p:ph type="title"/>
          </p:nvPr>
        </p:nvSpPr>
        <p:spPr>
          <a:xfrm>
            <a:off x="943144" y="629124"/>
            <a:ext cx="2596050" cy="694075"/>
          </a:xfrm>
          <a:prstGeom prst="rect">
            <a:avLst/>
          </a:prstGeom>
        </p:spPr>
        <p:txBody>
          <a:bodyPr vert="horz" wrap="square" lIns="0" tIns="16929" rIns="0" bIns="0" rtlCol="0" anchor="t" anchorCtr="0">
            <a:spAutoFit/>
          </a:bodyPr>
          <a:lstStyle/>
          <a:p>
            <a:pPr marL="16929">
              <a:spcBef>
                <a:spcPts val="133"/>
              </a:spcBef>
            </a:pPr>
            <a:r>
              <a:rPr lang="en-US" sz="4399" spc="-100" dirty="0">
                <a:solidFill>
                  <a:srgbClr val="0050FF"/>
                </a:solidFill>
              </a:rPr>
              <a:t>RUN</a:t>
            </a:r>
            <a:endParaRPr sz="4399" dirty="0">
              <a:solidFill>
                <a:srgbClr val="0050FF"/>
              </a:solidFill>
            </a:endParaRPr>
          </a:p>
        </p:txBody>
      </p:sp>
      <p:sp>
        <p:nvSpPr>
          <p:cNvPr id="4" name="object 4"/>
          <p:cNvSpPr txBox="1"/>
          <p:nvPr/>
        </p:nvSpPr>
        <p:spPr>
          <a:xfrm>
            <a:off x="939044" y="1760276"/>
            <a:ext cx="10210800" cy="3403491"/>
          </a:xfrm>
          <a:prstGeom prst="rect">
            <a:avLst/>
          </a:prstGeom>
        </p:spPr>
        <p:txBody>
          <a:bodyPr vert="horz" wrap="square" lIns="0" tIns="17775" rIns="0" bIns="0" rtlCol="0">
            <a:spAutoFit/>
          </a:bodyPr>
          <a:lstStyle/>
          <a:p>
            <a:pPr marL="626377" indent="-610293">
              <a:spcBef>
                <a:spcPts val="140"/>
              </a:spcBef>
              <a:buClr>
                <a:srgbClr val="0050FF"/>
              </a:buClr>
              <a:buAutoNum type="arabicPeriod" startAt="6"/>
              <a:tabLst>
                <a:tab pos="626377" algn="l"/>
                <a:tab pos="627222" algn="l"/>
              </a:tabLst>
            </a:pPr>
            <a:r>
              <a:rPr sz="2200" spc="-20" dirty="0">
                <a:solidFill>
                  <a:schemeClr val="bg2">
                    <a:lumMod val="10000"/>
                  </a:schemeClr>
                </a:solidFill>
                <a:latin typeface="Arial" panose="020B0604020202020204" pitchFamily="34" charset="0"/>
                <a:cs typeface="Arial" panose="020B0604020202020204" pitchFamily="34" charset="0"/>
              </a:rPr>
              <a:t>At </a:t>
            </a:r>
            <a:r>
              <a:rPr sz="2200" spc="-7" dirty="0">
                <a:solidFill>
                  <a:schemeClr val="bg2">
                    <a:lumMod val="10000"/>
                  </a:schemeClr>
                </a:solidFill>
                <a:latin typeface="Arial" panose="020B0604020202020204" pitchFamily="34" charset="0"/>
                <a:cs typeface="Arial" panose="020B0604020202020204" pitchFamily="34" charset="0"/>
              </a:rPr>
              <a:t>the first </a:t>
            </a:r>
            <a:r>
              <a:rPr sz="2200" dirty="0">
                <a:solidFill>
                  <a:schemeClr val="bg2">
                    <a:lumMod val="10000"/>
                  </a:schemeClr>
                </a:solidFill>
                <a:latin typeface="Arial" panose="020B0604020202020204" pitchFamily="34" charset="0"/>
                <a:cs typeface="Arial" panose="020B0604020202020204" pitchFamily="34" charset="0"/>
              </a:rPr>
              <a:t>sound of gunshots, </a:t>
            </a:r>
            <a:r>
              <a:rPr sz="2200" spc="-7" dirty="0">
                <a:solidFill>
                  <a:schemeClr val="bg2">
                    <a:lumMod val="10000"/>
                  </a:schemeClr>
                </a:solidFill>
                <a:latin typeface="Arial" panose="020B0604020202020204" pitchFamily="34" charset="0"/>
                <a:cs typeface="Arial" panose="020B0604020202020204" pitchFamily="34" charset="0"/>
              </a:rPr>
              <a:t>flee in the</a:t>
            </a:r>
            <a:r>
              <a:rPr sz="2200" spc="-18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opposite</a:t>
            </a:r>
            <a:r>
              <a:rPr lang="en-US" sz="22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direction</a:t>
            </a:r>
            <a:endParaRPr sz="2200" dirty="0">
              <a:solidFill>
                <a:schemeClr val="bg2">
                  <a:lumMod val="10000"/>
                </a:schemeClr>
              </a:solidFill>
              <a:latin typeface="Arial" panose="020B0604020202020204" pitchFamily="34" charset="0"/>
              <a:cs typeface="Arial" panose="020B0604020202020204" pitchFamily="34" charset="0"/>
            </a:endParaRPr>
          </a:p>
          <a:p>
            <a:pPr marL="626377"/>
            <a:endParaRPr lang="en-US" sz="2200" spc="-7" dirty="0">
              <a:solidFill>
                <a:schemeClr val="bg2">
                  <a:lumMod val="10000"/>
                </a:schemeClr>
              </a:solidFill>
              <a:latin typeface="Arial" panose="020B0604020202020204" pitchFamily="34" charset="0"/>
              <a:cs typeface="Arial" panose="020B0604020202020204" pitchFamily="34" charset="0"/>
            </a:endParaRPr>
          </a:p>
          <a:p>
            <a:pPr marL="626377"/>
            <a:r>
              <a:rPr sz="2200" spc="-7" dirty="0">
                <a:solidFill>
                  <a:srgbClr val="0050FF"/>
                </a:solidFill>
                <a:latin typeface="Arial" panose="020B0604020202020204" pitchFamily="34" charset="0"/>
                <a:cs typeface="Arial" panose="020B0604020202020204" pitchFamily="34" charset="0"/>
              </a:rPr>
              <a:t>Distance</a:t>
            </a:r>
            <a:r>
              <a:rPr lang="en-US" sz="2200" spc="-7" dirty="0">
                <a:solidFill>
                  <a:srgbClr val="0050FF"/>
                </a:solidFill>
                <a:latin typeface="Arial" panose="020B0604020202020204" pitchFamily="34" charset="0"/>
                <a:cs typeface="Arial" panose="020B0604020202020204" pitchFamily="34" charset="0"/>
              </a:rPr>
              <a:t> </a:t>
            </a:r>
            <a:r>
              <a:rPr sz="2200" spc="-7" dirty="0">
                <a:solidFill>
                  <a:srgbClr val="0050FF"/>
                </a:solidFill>
                <a:latin typeface="Arial" panose="020B0604020202020204" pitchFamily="34" charset="0"/>
                <a:cs typeface="Arial" panose="020B0604020202020204" pitchFamily="34" charset="0"/>
              </a:rPr>
              <a:t>=</a:t>
            </a:r>
            <a:r>
              <a:rPr lang="en-US" sz="2200" spc="-7" dirty="0">
                <a:solidFill>
                  <a:srgbClr val="0050FF"/>
                </a:solidFill>
                <a:latin typeface="Arial" panose="020B0604020202020204" pitchFamily="34" charset="0"/>
                <a:cs typeface="Arial" panose="020B0604020202020204" pitchFamily="34" charset="0"/>
              </a:rPr>
              <a:t> </a:t>
            </a:r>
            <a:r>
              <a:rPr sz="2200" spc="-7" dirty="0">
                <a:solidFill>
                  <a:srgbClr val="0050FF"/>
                </a:solidFill>
                <a:latin typeface="Arial" panose="020B0604020202020204" pitchFamily="34" charset="0"/>
                <a:cs typeface="Arial" panose="020B0604020202020204" pitchFamily="34" charset="0"/>
              </a:rPr>
              <a:t>Safety</a:t>
            </a:r>
            <a:endParaRPr sz="2200" dirty="0">
              <a:solidFill>
                <a:srgbClr val="0050FF"/>
              </a:solidFill>
              <a:latin typeface="Arial" panose="020B0604020202020204" pitchFamily="34" charset="0"/>
              <a:cs typeface="Arial" panose="020B0604020202020204" pitchFamily="34" charset="0"/>
            </a:endParaRPr>
          </a:p>
          <a:p>
            <a:pPr>
              <a:spcBef>
                <a:spcPts val="40"/>
              </a:spcBef>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startAt="7"/>
              <a:tabLst>
                <a:tab pos="626377" algn="l"/>
                <a:tab pos="627222" algn="l"/>
              </a:tabLst>
            </a:pPr>
            <a:r>
              <a:rPr sz="2200" spc="-33" dirty="0">
                <a:solidFill>
                  <a:schemeClr val="bg2">
                    <a:lumMod val="10000"/>
                  </a:schemeClr>
                </a:solidFill>
                <a:latin typeface="Arial" panose="020B0604020202020204" pitchFamily="34" charset="0"/>
                <a:cs typeface="Arial" panose="020B0604020202020204" pitchFamily="34" charset="0"/>
              </a:rPr>
              <a:t>Warn </a:t>
            </a:r>
            <a:r>
              <a:rPr sz="2200" dirty="0">
                <a:solidFill>
                  <a:schemeClr val="bg2">
                    <a:lumMod val="10000"/>
                  </a:schemeClr>
                </a:solidFill>
                <a:latin typeface="Arial" panose="020B0604020202020204" pitchFamily="34" charset="0"/>
                <a:cs typeface="Arial" panose="020B0604020202020204" pitchFamily="34" charset="0"/>
              </a:rPr>
              <a:t>others as </a:t>
            </a:r>
            <a:r>
              <a:rPr sz="2200" spc="-7" dirty="0">
                <a:solidFill>
                  <a:schemeClr val="bg2">
                    <a:lumMod val="10000"/>
                  </a:schemeClr>
                </a:solidFill>
                <a:latin typeface="Arial" panose="020B0604020202020204" pitchFamily="34" charset="0"/>
                <a:cs typeface="Arial" panose="020B0604020202020204" pitchFamily="34" charset="0"/>
              </a:rPr>
              <a:t>you </a:t>
            </a:r>
            <a:r>
              <a:rPr sz="2200" spc="-13" dirty="0">
                <a:solidFill>
                  <a:schemeClr val="bg2">
                    <a:lumMod val="10000"/>
                  </a:schemeClr>
                </a:solidFill>
                <a:latin typeface="Arial" panose="020B0604020202020204" pitchFamily="34" charset="0"/>
                <a:cs typeface="Arial" panose="020B0604020202020204" pitchFamily="34" charset="0"/>
              </a:rPr>
              <a:t>leave </a:t>
            </a:r>
            <a:r>
              <a:rPr sz="2200" dirty="0">
                <a:solidFill>
                  <a:schemeClr val="bg2">
                    <a:lumMod val="10000"/>
                  </a:schemeClr>
                </a:solidFill>
                <a:latin typeface="Arial" panose="020B0604020202020204" pitchFamily="34" charset="0"/>
                <a:cs typeface="Arial" panose="020B0604020202020204" pitchFamily="34" charset="0"/>
              </a:rPr>
              <a:t>and urge </a:t>
            </a:r>
            <a:r>
              <a:rPr sz="2200" spc="-7" dirty="0">
                <a:solidFill>
                  <a:schemeClr val="bg2">
                    <a:lumMod val="10000"/>
                  </a:schemeClr>
                </a:solidFill>
                <a:latin typeface="Arial" panose="020B0604020202020204" pitchFamily="34" charset="0"/>
                <a:cs typeface="Arial" panose="020B0604020202020204" pitchFamily="34" charset="0"/>
              </a:rPr>
              <a:t>them to</a:t>
            </a:r>
            <a:r>
              <a:rPr lang="en-US" sz="2200" spc="-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follow</a:t>
            </a:r>
            <a:r>
              <a:rPr sz="2200" spc="-16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you</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4471C4"/>
              </a:buClr>
              <a:buFont typeface="Verdana"/>
              <a:buAutoNum type="arabicPeriod" startAt="7"/>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spcBef>
                <a:spcPts val="7"/>
              </a:spcBef>
              <a:buClr>
                <a:srgbClr val="0050FF"/>
              </a:buClr>
              <a:buAutoNum type="arabicPeriod" startAt="7"/>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Don’t </a:t>
            </a:r>
            <a:r>
              <a:rPr sz="2200" dirty="0">
                <a:solidFill>
                  <a:schemeClr val="bg2">
                    <a:lumMod val="10000"/>
                  </a:schemeClr>
                </a:solidFill>
                <a:latin typeface="Arial" panose="020B0604020202020204" pitchFamily="34" charset="0"/>
                <a:cs typeface="Arial" panose="020B0604020202020204" pitchFamily="34" charset="0"/>
              </a:rPr>
              <a:t>stop </a:t>
            </a:r>
            <a:r>
              <a:rPr sz="2200" spc="-7" dirty="0">
                <a:solidFill>
                  <a:schemeClr val="bg2">
                    <a:lumMod val="10000"/>
                  </a:schemeClr>
                </a:solidFill>
                <a:latin typeface="Arial" panose="020B0604020202020204" pitchFamily="34" charset="0"/>
                <a:cs typeface="Arial" panose="020B0604020202020204" pitchFamily="34" charset="0"/>
              </a:rPr>
              <a:t>until you are </a:t>
            </a:r>
            <a:r>
              <a:rPr sz="2200" dirty="0">
                <a:solidFill>
                  <a:schemeClr val="bg2">
                    <a:lumMod val="10000"/>
                  </a:schemeClr>
                </a:solidFill>
                <a:latin typeface="Arial" panose="020B0604020202020204" pitchFamily="34" charset="0"/>
                <a:cs typeface="Arial" panose="020B0604020202020204" pitchFamily="34" charset="0"/>
              </a:rPr>
              <a:t>sure </a:t>
            </a:r>
            <a:r>
              <a:rPr sz="2200" spc="-7" dirty="0">
                <a:solidFill>
                  <a:schemeClr val="bg2">
                    <a:lumMod val="10000"/>
                  </a:schemeClr>
                </a:solidFill>
                <a:latin typeface="Arial" panose="020B0604020202020204" pitchFamily="34" charset="0"/>
                <a:cs typeface="Arial" panose="020B0604020202020204" pitchFamily="34" charset="0"/>
              </a:rPr>
              <a:t>you are clear </a:t>
            </a:r>
            <a:r>
              <a:rPr sz="2200" dirty="0">
                <a:solidFill>
                  <a:schemeClr val="bg2">
                    <a:lumMod val="10000"/>
                  </a:schemeClr>
                </a:solidFill>
                <a:latin typeface="Arial" panose="020B0604020202020204" pitchFamily="34" charset="0"/>
                <a:cs typeface="Arial" panose="020B0604020202020204" pitchFamily="34" charset="0"/>
              </a:rPr>
              <a:t>from</a:t>
            </a:r>
            <a:r>
              <a:rPr sz="2200" spc="-14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danger</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33"/>
              </a:spcBef>
              <a:buClr>
                <a:srgbClr val="4471C4"/>
              </a:buClr>
              <a:buFont typeface="Verdana"/>
              <a:buAutoNum type="arabicPeriod" startAt="7"/>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spcBef>
                <a:spcPts val="7"/>
              </a:spcBef>
              <a:buClr>
                <a:srgbClr val="0050FF"/>
              </a:buClr>
              <a:buAutoNum type="arabicPeriod" startAt="7"/>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Check yourself </a:t>
            </a:r>
            <a:r>
              <a:rPr sz="2200" dirty="0">
                <a:solidFill>
                  <a:schemeClr val="bg2">
                    <a:lumMod val="10000"/>
                  </a:schemeClr>
                </a:solidFill>
                <a:latin typeface="Arial" panose="020B0604020202020204" pitchFamily="34" charset="0"/>
                <a:cs typeface="Arial" panose="020B0604020202020204" pitchFamily="34" charset="0"/>
              </a:rPr>
              <a:t>for </a:t>
            </a:r>
            <a:r>
              <a:rPr sz="2200" spc="-7" dirty="0">
                <a:solidFill>
                  <a:schemeClr val="bg2">
                    <a:lumMod val="10000"/>
                  </a:schemeClr>
                </a:solidFill>
                <a:latin typeface="Arial" panose="020B0604020202020204" pitchFamily="34" charset="0"/>
                <a:cs typeface="Arial" panose="020B0604020202020204" pitchFamily="34" charset="0"/>
              </a:rPr>
              <a:t>injury </a:t>
            </a:r>
            <a:r>
              <a:rPr sz="2200" dirty="0">
                <a:solidFill>
                  <a:schemeClr val="bg2">
                    <a:lumMod val="10000"/>
                  </a:schemeClr>
                </a:solidFill>
                <a:latin typeface="Arial" panose="020B0604020202020204" pitchFamily="34" charset="0"/>
                <a:cs typeface="Arial" panose="020B0604020202020204" pitchFamily="34" charset="0"/>
              </a:rPr>
              <a:t>when </a:t>
            </a:r>
            <a:r>
              <a:rPr sz="2200" spc="-7" dirty="0">
                <a:solidFill>
                  <a:schemeClr val="bg2">
                    <a:lumMod val="10000"/>
                  </a:schemeClr>
                </a:solidFill>
                <a:latin typeface="Arial" panose="020B0604020202020204" pitchFamily="34" charset="0"/>
                <a:cs typeface="Arial" panose="020B0604020202020204" pitchFamily="34" charset="0"/>
              </a:rPr>
              <a:t>you arrive </a:t>
            </a:r>
            <a:r>
              <a:rPr sz="2200" dirty="0">
                <a:solidFill>
                  <a:schemeClr val="bg2">
                    <a:lumMod val="10000"/>
                  </a:schemeClr>
                </a:solidFill>
                <a:latin typeface="Arial" panose="020B0604020202020204" pitchFamily="34" charset="0"/>
                <a:cs typeface="Arial" panose="020B0604020202020204" pitchFamily="34" charset="0"/>
              </a:rPr>
              <a:t>at</a:t>
            </a:r>
            <a:r>
              <a:rPr sz="2200" spc="-20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a</a:t>
            </a:r>
            <a:r>
              <a:rPr lang="en-US" sz="22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place </a:t>
            </a:r>
            <a:r>
              <a:rPr lang="en-US" sz="2200" spc="-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of</a:t>
            </a:r>
            <a:r>
              <a:rPr sz="2200" spc="-3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safety</a:t>
            </a:r>
            <a:endParaRPr sz="2200" dirty="0">
              <a:solidFill>
                <a:schemeClr val="bg2">
                  <a:lumMod val="10000"/>
                </a:schemeClr>
              </a:solidFill>
              <a:latin typeface="Arial" panose="020B0604020202020204" pitchFamily="34" charset="0"/>
              <a:cs typeface="Arial" panose="020B0604020202020204" pitchFamily="34" charset="0"/>
            </a:endParaRPr>
          </a:p>
        </p:txBody>
      </p:sp>
      <p:sp>
        <p:nvSpPr>
          <p:cNvPr id="5" name="Date Placeholder 3">
            <a:extLst>
              <a:ext uri="{FF2B5EF4-FFF2-40B4-BE49-F238E27FC236}">
                <a16:creationId xmlns:a16="http://schemas.microsoft.com/office/drawing/2014/main" id="{4DB230BF-444B-4AC4-B393-914B5C54261F}"/>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6" name="Slide Number Placeholder 5">
            <a:extLst>
              <a:ext uri="{FF2B5EF4-FFF2-40B4-BE49-F238E27FC236}">
                <a16:creationId xmlns:a16="http://schemas.microsoft.com/office/drawing/2014/main" id="{FD591B89-B513-4B32-B962-C86E511F44FB}"/>
              </a:ext>
            </a:extLst>
          </p:cNvPr>
          <p:cNvSpPr>
            <a:spLocks noGrp="1"/>
          </p:cNvSpPr>
          <p:nvPr>
            <p:ph type="sldNum" sz="quarter" idx="12"/>
          </p:nvPr>
        </p:nvSpPr>
        <p:spPr>
          <a:xfrm>
            <a:off x="11358957" y="6277951"/>
            <a:ext cx="379572" cy="365125"/>
          </a:xfrm>
        </p:spPr>
        <p:txBody>
          <a:bodyPr/>
          <a:lstStyle/>
          <a:p>
            <a:r>
              <a:rPr lang="en-US" sz="1050" dirty="0"/>
              <a:t>17A/TJ</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1083" y="1143000"/>
            <a:ext cx="4576160" cy="5618666"/>
          </a:xfrm>
          <a:prstGeom prst="rect">
            <a:avLst/>
          </a:prstGeom>
          <a:blipFill>
            <a:blip r:embed="rId2" cstate="print"/>
            <a:stretch>
              <a:fillRect/>
            </a:stretch>
          </a:blipFill>
        </p:spPr>
        <p:txBody>
          <a:bodyPr wrap="square" lIns="0" tIns="0" rIns="0" bIns="0" rtlCol="0"/>
          <a:lstStyle/>
          <a:p>
            <a:endParaRPr sz="3199" dirty="0"/>
          </a:p>
        </p:txBody>
      </p:sp>
      <p:sp>
        <p:nvSpPr>
          <p:cNvPr id="3" name="object 3"/>
          <p:cNvSpPr txBox="1">
            <a:spLocks noGrp="1"/>
          </p:cNvSpPr>
          <p:nvPr>
            <p:ph type="title"/>
          </p:nvPr>
        </p:nvSpPr>
        <p:spPr>
          <a:xfrm>
            <a:off x="943144" y="629124"/>
            <a:ext cx="2712868" cy="694075"/>
          </a:xfrm>
          <a:prstGeom prst="rect">
            <a:avLst/>
          </a:prstGeom>
        </p:spPr>
        <p:txBody>
          <a:bodyPr vert="horz" wrap="square" lIns="0" tIns="16929" rIns="0" bIns="0" rtlCol="0" anchor="t" anchorCtr="0">
            <a:spAutoFit/>
          </a:bodyPr>
          <a:lstStyle/>
          <a:p>
            <a:pPr marL="16929">
              <a:spcBef>
                <a:spcPts val="133"/>
              </a:spcBef>
            </a:pPr>
            <a:r>
              <a:rPr sz="4399" dirty="0">
                <a:solidFill>
                  <a:srgbClr val="0050FF"/>
                </a:solidFill>
              </a:rPr>
              <a:t>HIDE</a:t>
            </a:r>
          </a:p>
        </p:txBody>
      </p:sp>
      <p:sp>
        <p:nvSpPr>
          <p:cNvPr id="4" name="object 4"/>
          <p:cNvSpPr txBox="1"/>
          <p:nvPr/>
        </p:nvSpPr>
        <p:spPr>
          <a:xfrm>
            <a:off x="943144" y="1999573"/>
            <a:ext cx="6065668" cy="3064937"/>
          </a:xfrm>
          <a:prstGeom prst="rect">
            <a:avLst/>
          </a:prstGeom>
        </p:spPr>
        <p:txBody>
          <a:bodyPr vert="horz" wrap="square" lIns="0" tIns="17775" rIns="0" bIns="0" rtlCol="0">
            <a:spAutoFit/>
          </a:bodyPr>
          <a:lstStyle/>
          <a:p>
            <a:pPr marL="626377" indent="-610293">
              <a:spcBef>
                <a:spcPts val="140"/>
              </a:spcBef>
              <a:buClr>
                <a:srgbClr val="0050FF"/>
              </a:buClr>
              <a:buAutoNum type="arabicPeriod"/>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Hide in </a:t>
            </a:r>
            <a:r>
              <a:rPr sz="2200" dirty="0">
                <a:solidFill>
                  <a:schemeClr val="bg2">
                    <a:lumMod val="10000"/>
                  </a:schemeClr>
                </a:solidFill>
                <a:latin typeface="Arial" panose="020B0604020202020204" pitchFamily="34" charset="0"/>
                <a:cs typeface="Arial" panose="020B0604020202020204" pitchFamily="34" charset="0"/>
              </a:rPr>
              <a:t>an </a:t>
            </a:r>
            <a:r>
              <a:rPr sz="2200" spc="-7" dirty="0">
                <a:solidFill>
                  <a:schemeClr val="bg2">
                    <a:lumMod val="10000"/>
                  </a:schemeClr>
                </a:solidFill>
                <a:latin typeface="Arial" panose="020B0604020202020204" pitchFamily="34" charset="0"/>
                <a:cs typeface="Arial" panose="020B0604020202020204" pitchFamily="34" charset="0"/>
              </a:rPr>
              <a:t>area </a:t>
            </a:r>
            <a:r>
              <a:rPr sz="2200" dirty="0">
                <a:solidFill>
                  <a:schemeClr val="bg2">
                    <a:lumMod val="10000"/>
                  </a:schemeClr>
                </a:solidFill>
                <a:latin typeface="Arial" panose="020B0604020202020204" pitchFamily="34" charset="0"/>
                <a:cs typeface="Arial" panose="020B0604020202020204" pitchFamily="34" charset="0"/>
              </a:rPr>
              <a:t>out of </a:t>
            </a:r>
            <a:r>
              <a:rPr sz="2200" spc="-7" dirty="0">
                <a:solidFill>
                  <a:schemeClr val="bg2">
                    <a:lumMod val="10000"/>
                  </a:schemeClr>
                </a:solidFill>
                <a:latin typeface="Arial" panose="020B0604020202020204" pitchFamily="34" charset="0"/>
                <a:cs typeface="Arial" panose="020B0604020202020204" pitchFamily="34" charset="0"/>
              </a:rPr>
              <a:t>the </a:t>
            </a:r>
            <a:r>
              <a:rPr sz="2200" spc="-13" dirty="0">
                <a:solidFill>
                  <a:schemeClr val="bg2">
                    <a:lumMod val="10000"/>
                  </a:schemeClr>
                </a:solidFill>
                <a:latin typeface="Arial" panose="020B0604020202020204" pitchFamily="34" charset="0"/>
                <a:cs typeface="Arial" panose="020B0604020202020204" pitchFamily="34" charset="0"/>
              </a:rPr>
              <a:t>shooter’s</a:t>
            </a:r>
            <a:r>
              <a:rPr sz="2200" spc="-16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view</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Block </a:t>
            </a:r>
            <a:r>
              <a:rPr sz="2200" dirty="0">
                <a:solidFill>
                  <a:schemeClr val="bg2">
                    <a:lumMod val="10000"/>
                  </a:schemeClr>
                </a:solidFill>
                <a:latin typeface="Arial" panose="020B0604020202020204" pitchFamily="34" charset="0"/>
                <a:cs typeface="Arial" panose="020B0604020202020204" pitchFamily="34" charset="0"/>
              </a:rPr>
              <a:t>entry </a:t>
            </a:r>
            <a:r>
              <a:rPr sz="2200" spc="-7" dirty="0">
                <a:solidFill>
                  <a:schemeClr val="bg2">
                    <a:lumMod val="10000"/>
                  </a:schemeClr>
                </a:solidFill>
                <a:latin typeface="Arial" panose="020B0604020202020204" pitchFamily="34" charset="0"/>
                <a:cs typeface="Arial" panose="020B0604020202020204" pitchFamily="34" charset="0"/>
              </a:rPr>
              <a:t>to your </a:t>
            </a:r>
            <a:r>
              <a:rPr sz="2200" dirty="0">
                <a:solidFill>
                  <a:schemeClr val="bg2">
                    <a:lumMod val="10000"/>
                  </a:schemeClr>
                </a:solidFill>
                <a:latin typeface="Arial" panose="020B0604020202020204" pitchFamily="34" charset="0"/>
                <a:cs typeface="Arial" panose="020B0604020202020204" pitchFamily="34" charset="0"/>
              </a:rPr>
              <a:t>hiding </a:t>
            </a:r>
            <a:r>
              <a:rPr sz="2200" spc="-7" dirty="0">
                <a:solidFill>
                  <a:schemeClr val="bg2">
                    <a:lumMod val="10000"/>
                  </a:schemeClr>
                </a:solidFill>
                <a:latin typeface="Arial" panose="020B0604020202020204" pitchFamily="34" charset="0"/>
                <a:cs typeface="Arial" panose="020B0604020202020204" pitchFamily="34" charset="0"/>
              </a:rPr>
              <a:t>place </a:t>
            </a:r>
            <a:r>
              <a:rPr sz="2200" dirty="0">
                <a:solidFill>
                  <a:schemeClr val="bg2">
                    <a:lumMod val="10000"/>
                  </a:schemeClr>
                </a:solidFill>
                <a:latin typeface="Arial" panose="020B0604020202020204" pitchFamily="34" charset="0"/>
                <a:cs typeface="Arial" panose="020B0604020202020204" pitchFamily="34" charset="0"/>
              </a:rPr>
              <a:t>and </a:t>
            </a:r>
            <a:r>
              <a:rPr sz="2200" spc="-7" dirty="0">
                <a:solidFill>
                  <a:schemeClr val="bg2">
                    <a:lumMod val="10000"/>
                  </a:schemeClr>
                </a:solidFill>
                <a:latin typeface="Arial" panose="020B0604020202020204" pitchFamily="34" charset="0"/>
                <a:cs typeface="Arial" panose="020B0604020202020204" pitchFamily="34" charset="0"/>
              </a:rPr>
              <a:t>lock</a:t>
            </a:r>
            <a:r>
              <a:rPr sz="2200" spc="-9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doors</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Silence your cell phones </a:t>
            </a:r>
            <a:r>
              <a:rPr sz="2200" dirty="0">
                <a:solidFill>
                  <a:schemeClr val="bg2">
                    <a:lumMod val="10000"/>
                  </a:schemeClr>
                </a:solidFill>
                <a:latin typeface="Arial" panose="020B0604020202020204" pitchFamily="34" charset="0"/>
                <a:cs typeface="Arial" panose="020B0604020202020204" pitchFamily="34" charset="0"/>
              </a:rPr>
              <a:t>or </a:t>
            </a:r>
            <a:r>
              <a:rPr sz="2200" spc="-13" dirty="0">
                <a:solidFill>
                  <a:schemeClr val="bg2">
                    <a:lumMod val="10000"/>
                  </a:schemeClr>
                </a:solidFill>
                <a:latin typeface="Arial" panose="020B0604020202020204" pitchFamily="34" charset="0"/>
                <a:cs typeface="Arial" panose="020B0604020202020204" pitchFamily="34" charset="0"/>
              </a:rPr>
              <a:t>any </a:t>
            </a:r>
            <a:r>
              <a:rPr sz="2200" spc="-7" dirty="0">
                <a:solidFill>
                  <a:schemeClr val="bg2">
                    <a:lumMod val="10000"/>
                  </a:schemeClr>
                </a:solidFill>
                <a:latin typeface="Arial" panose="020B0604020202020204" pitchFamily="34" charset="0"/>
                <a:cs typeface="Arial" panose="020B0604020202020204" pitchFamily="34" charset="0"/>
              </a:rPr>
              <a:t>device </a:t>
            </a:r>
            <a:r>
              <a:rPr sz="2200" dirty="0">
                <a:solidFill>
                  <a:schemeClr val="bg2">
                    <a:lumMod val="10000"/>
                  </a:schemeClr>
                </a:solidFill>
                <a:latin typeface="Arial" panose="020B0604020202020204" pitchFamily="34" charset="0"/>
                <a:cs typeface="Arial" panose="020B0604020202020204" pitchFamily="34" charset="0"/>
              </a:rPr>
              <a:t>that </a:t>
            </a:r>
            <a:r>
              <a:rPr sz="2200" spc="-13" dirty="0">
                <a:solidFill>
                  <a:schemeClr val="bg2">
                    <a:lumMod val="10000"/>
                  </a:schemeClr>
                </a:solidFill>
                <a:latin typeface="Arial" panose="020B0604020202020204" pitchFamily="34" charset="0"/>
                <a:cs typeface="Arial" panose="020B0604020202020204" pitchFamily="34" charset="0"/>
              </a:rPr>
              <a:t>makes</a:t>
            </a:r>
            <a:r>
              <a:rPr sz="2200" spc="-93"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noise</a:t>
            </a:r>
          </a:p>
          <a:p>
            <a:pPr>
              <a:spcBef>
                <a:spcPts val="40"/>
              </a:spcBef>
              <a:buClr>
                <a:srgbClr val="0050FF"/>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spcBef>
                <a:spcPts val="7"/>
              </a:spcBef>
              <a:buClr>
                <a:srgbClr val="0050FF"/>
              </a:buClr>
              <a:buAutoNum type="arabicPeriod"/>
              <a:tabLst>
                <a:tab pos="626377" algn="l"/>
                <a:tab pos="627222" algn="l"/>
              </a:tabLst>
            </a:pPr>
            <a:r>
              <a:rPr sz="2200" spc="-20" dirty="0">
                <a:solidFill>
                  <a:schemeClr val="bg2">
                    <a:lumMod val="10000"/>
                  </a:schemeClr>
                </a:solidFill>
                <a:latin typeface="Arial" panose="020B0604020202020204" pitchFamily="34" charset="0"/>
                <a:cs typeface="Arial" panose="020B0604020202020204" pitchFamily="34" charset="0"/>
              </a:rPr>
              <a:t>Remain</a:t>
            </a:r>
            <a:r>
              <a:rPr sz="2200" spc="-3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silent</a:t>
            </a:r>
            <a:endParaRPr sz="2200" dirty="0">
              <a:solidFill>
                <a:schemeClr val="bg2">
                  <a:lumMod val="10000"/>
                </a:schemeClr>
              </a:solidFill>
              <a:latin typeface="Arial" panose="020B0604020202020204" pitchFamily="34" charset="0"/>
              <a:cs typeface="Arial" panose="020B0604020202020204" pitchFamily="34" charset="0"/>
            </a:endParaRPr>
          </a:p>
        </p:txBody>
      </p:sp>
      <p:sp>
        <p:nvSpPr>
          <p:cNvPr id="5" name="Date Placeholder 3">
            <a:extLst>
              <a:ext uri="{FF2B5EF4-FFF2-40B4-BE49-F238E27FC236}">
                <a16:creationId xmlns:a16="http://schemas.microsoft.com/office/drawing/2014/main" id="{F857D60E-72EA-4823-B9B8-4A789579897C}"/>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6" name="Slide Number Placeholder 5">
            <a:extLst>
              <a:ext uri="{FF2B5EF4-FFF2-40B4-BE49-F238E27FC236}">
                <a16:creationId xmlns:a16="http://schemas.microsoft.com/office/drawing/2014/main" id="{C3A49FD8-C231-4207-B2A6-5B9258B1FDC0}"/>
              </a:ext>
            </a:extLst>
          </p:cNvPr>
          <p:cNvSpPr>
            <a:spLocks noGrp="1"/>
          </p:cNvSpPr>
          <p:nvPr>
            <p:ph type="sldNum" sz="quarter" idx="12"/>
          </p:nvPr>
        </p:nvSpPr>
        <p:spPr>
          <a:xfrm>
            <a:off x="11358957" y="6277951"/>
            <a:ext cx="379572" cy="365125"/>
          </a:xfrm>
        </p:spPr>
        <p:txBody>
          <a:bodyPr/>
          <a:lstStyle/>
          <a:p>
            <a:r>
              <a:rPr lang="en-US" sz="1050" dirty="0"/>
              <a:t>18A/TJ</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 wall, indoor&#10;&#10;Description automatically generated">
            <a:extLst>
              <a:ext uri="{FF2B5EF4-FFF2-40B4-BE49-F238E27FC236}">
                <a16:creationId xmlns:a16="http://schemas.microsoft.com/office/drawing/2014/main" id="{A7C5CF1B-B1A9-497F-91DB-FC7E92A80623}"/>
              </a:ext>
            </a:extLst>
          </p:cNvPr>
          <p:cNvPicPr>
            <a:picLocks noGrp="1" noChangeAspect="1"/>
          </p:cNvPicPr>
          <p:nvPr>
            <p:ph sz="half" idx="1"/>
          </p:nvPr>
        </p:nvPicPr>
        <p:blipFill>
          <a:blip r:embed="rId2"/>
          <a:stretch>
            <a:fillRect/>
          </a:stretch>
        </p:blipFill>
        <p:spPr>
          <a:xfrm>
            <a:off x="531812" y="1640210"/>
            <a:ext cx="2730500" cy="2679700"/>
          </a:xfrm>
        </p:spPr>
      </p:pic>
      <p:sp>
        <p:nvSpPr>
          <p:cNvPr id="3" name="Content Placeholder 2">
            <a:extLst>
              <a:ext uri="{FF2B5EF4-FFF2-40B4-BE49-F238E27FC236}">
                <a16:creationId xmlns:a16="http://schemas.microsoft.com/office/drawing/2014/main" id="{2B7CE6AD-B7EA-4BAB-A664-C879E66BA8B4}"/>
              </a:ext>
            </a:extLst>
          </p:cNvPr>
          <p:cNvSpPr>
            <a:spLocks noGrp="1"/>
          </p:cNvSpPr>
          <p:nvPr>
            <p:ph sz="half" idx="2"/>
          </p:nvPr>
        </p:nvSpPr>
        <p:spPr>
          <a:xfrm>
            <a:off x="3503612" y="1606540"/>
            <a:ext cx="7135368" cy="5175260"/>
          </a:xfrm>
        </p:spPr>
        <p:txBody>
          <a:bodyPr/>
          <a:lstStyle/>
          <a:p>
            <a:pPr marL="0" indent="0">
              <a:lnSpc>
                <a:spcPct val="100000"/>
              </a:lnSpc>
              <a:spcBef>
                <a:spcPts val="600"/>
              </a:spcBef>
              <a:buNone/>
            </a:pPr>
            <a:r>
              <a:rPr lang="en-US" dirty="0">
                <a:solidFill>
                  <a:schemeClr val="tx2"/>
                </a:solidFill>
              </a:rPr>
              <a:t>Tammy Jelinek                    </a:t>
            </a:r>
          </a:p>
          <a:p>
            <a:pPr marL="0" indent="0">
              <a:lnSpc>
                <a:spcPct val="100000"/>
              </a:lnSpc>
              <a:spcBef>
                <a:spcPts val="600"/>
              </a:spcBef>
              <a:buNone/>
            </a:pPr>
            <a:r>
              <a:rPr lang="en-US" i="1" dirty="0">
                <a:solidFill>
                  <a:schemeClr val="tx2"/>
                </a:solidFill>
              </a:rPr>
              <a:t>Principal</a:t>
            </a:r>
          </a:p>
          <a:p>
            <a:pPr marL="0" indent="0">
              <a:lnSpc>
                <a:spcPct val="100000"/>
              </a:lnSpc>
              <a:spcBef>
                <a:spcPts val="600"/>
              </a:spcBef>
              <a:buNone/>
            </a:pPr>
            <a:r>
              <a:rPr lang="en-US" dirty="0">
                <a:solidFill>
                  <a:schemeClr val="tx2"/>
                </a:solidFill>
              </a:rPr>
              <a:t>Wipfli LLP</a:t>
            </a:r>
            <a:endParaRPr lang="en-US" dirty="0"/>
          </a:p>
          <a:p>
            <a:pPr>
              <a:buFont typeface="Wingdings" panose="05000000000000000000" pitchFamily="2" charset="2"/>
              <a:buChar char="§"/>
            </a:pPr>
            <a:r>
              <a:rPr lang="en-US" sz="1800" spc="-5" dirty="0">
                <a:solidFill>
                  <a:srgbClr val="63666A"/>
                </a:solidFill>
                <a:effectLst/>
                <a:latin typeface="Lora Regular" panose="00000500000000000000" pitchFamily="2" charset="0"/>
                <a:ea typeface="Lora Regular" panose="00000500000000000000" pitchFamily="2" charset="0"/>
                <a:cs typeface="Times New Roman" panose="02020603050405020304" pitchFamily="18" charset="0"/>
              </a:rPr>
              <a:t>25 years of experience working in and with nonprofit organizations and for-profit businesses</a:t>
            </a:r>
          </a:p>
          <a:p>
            <a:pPr>
              <a:buFont typeface="Wingdings" panose="05000000000000000000" pitchFamily="2" charset="2"/>
              <a:buChar char="§"/>
            </a:pPr>
            <a:r>
              <a:rPr lang="en-US" sz="1800" spc="-5" dirty="0">
                <a:solidFill>
                  <a:srgbClr val="63666A"/>
                </a:solidFill>
                <a:latin typeface="Lora Regular" panose="00000500000000000000" pitchFamily="2" charset="0"/>
                <a:ea typeface="Lora Regular" panose="00000500000000000000" pitchFamily="2" charset="0"/>
                <a:cs typeface="Times New Roman" panose="02020603050405020304" pitchFamily="18" charset="0"/>
              </a:rPr>
              <a:t>N</a:t>
            </a:r>
            <a:r>
              <a:rPr lang="en-US" sz="1800" spc="-5" dirty="0">
                <a:solidFill>
                  <a:srgbClr val="63666A"/>
                </a:solidFill>
                <a:effectLst/>
                <a:latin typeface="Lora Regular" panose="00000500000000000000" pitchFamily="2" charset="0"/>
                <a:ea typeface="Lora Regular" panose="00000500000000000000" pitchFamily="2" charset="0"/>
                <a:cs typeface="Times New Roman" panose="02020603050405020304" pitchFamily="18" charset="0"/>
              </a:rPr>
              <a:t>ationally recognized regulatory trainer</a:t>
            </a:r>
            <a:endParaRPr lang="en-US" dirty="0"/>
          </a:p>
          <a:p>
            <a:pPr marL="0" indent="0">
              <a:buNone/>
            </a:pPr>
            <a:endParaRPr lang="en-US" dirty="0"/>
          </a:p>
        </p:txBody>
      </p:sp>
      <p:sp>
        <p:nvSpPr>
          <p:cNvPr id="4" name="Title 3">
            <a:extLst>
              <a:ext uri="{FF2B5EF4-FFF2-40B4-BE49-F238E27FC236}">
                <a16:creationId xmlns:a16="http://schemas.microsoft.com/office/drawing/2014/main" id="{3F78853D-8C95-463C-AA91-771A66963AF3}"/>
              </a:ext>
            </a:extLst>
          </p:cNvPr>
          <p:cNvSpPr>
            <a:spLocks noGrp="1"/>
          </p:cNvSpPr>
          <p:nvPr>
            <p:ph type="title"/>
          </p:nvPr>
        </p:nvSpPr>
        <p:spPr/>
        <p:txBody>
          <a:bodyPr/>
          <a:lstStyle/>
          <a:p>
            <a:r>
              <a:rPr lang="en-US" dirty="0"/>
              <a:t>Your Presenters</a:t>
            </a:r>
          </a:p>
        </p:txBody>
      </p:sp>
      <p:sp>
        <p:nvSpPr>
          <p:cNvPr id="5" name="Slide Number Placeholder 4">
            <a:extLst>
              <a:ext uri="{FF2B5EF4-FFF2-40B4-BE49-F238E27FC236}">
                <a16:creationId xmlns:a16="http://schemas.microsoft.com/office/drawing/2014/main" id="{1FED031F-1D2F-412F-BB06-9ECEBE54D5D0}"/>
              </a:ext>
            </a:extLst>
          </p:cNvPr>
          <p:cNvSpPr>
            <a:spLocks noGrp="1"/>
          </p:cNvSpPr>
          <p:nvPr>
            <p:ph type="sldNum" sz="quarter" idx="12"/>
          </p:nvPr>
        </p:nvSpPr>
        <p:spPr/>
        <p:txBody>
          <a:bodyPr/>
          <a:lstStyle/>
          <a:p>
            <a:r>
              <a:rPr lang="en-US" dirty="0"/>
              <a:t>2</a:t>
            </a:r>
          </a:p>
        </p:txBody>
      </p:sp>
    </p:spTree>
    <p:extLst>
      <p:ext uri="{BB962C8B-B14F-4D97-AF65-F5344CB8AC3E}">
        <p14:creationId xmlns:p14="http://schemas.microsoft.com/office/powerpoint/2010/main" val="26594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51812" y="2209800"/>
            <a:ext cx="3907703" cy="4613469"/>
          </a:xfrm>
          <a:prstGeom prst="rect">
            <a:avLst/>
          </a:prstGeom>
          <a:blipFill>
            <a:blip r:embed="rId2" cstate="print"/>
            <a:stretch>
              <a:fillRect/>
            </a:stretch>
          </a:blipFill>
        </p:spPr>
        <p:txBody>
          <a:bodyPr wrap="square" lIns="0" tIns="0" rIns="0" bIns="0" rtlCol="0"/>
          <a:lstStyle/>
          <a:p>
            <a:endParaRPr sz="3199" dirty="0"/>
          </a:p>
        </p:txBody>
      </p:sp>
      <p:sp>
        <p:nvSpPr>
          <p:cNvPr id="3" name="object 3"/>
          <p:cNvSpPr txBox="1">
            <a:spLocks noGrp="1"/>
          </p:cNvSpPr>
          <p:nvPr>
            <p:ph type="title"/>
          </p:nvPr>
        </p:nvSpPr>
        <p:spPr>
          <a:xfrm>
            <a:off x="943144" y="629124"/>
            <a:ext cx="2636668" cy="694075"/>
          </a:xfrm>
          <a:prstGeom prst="rect">
            <a:avLst/>
          </a:prstGeom>
        </p:spPr>
        <p:txBody>
          <a:bodyPr vert="horz" wrap="square" lIns="0" tIns="16929" rIns="0" bIns="0" rtlCol="0" anchor="t" anchorCtr="0">
            <a:spAutoFit/>
          </a:bodyPr>
          <a:lstStyle/>
          <a:p>
            <a:pPr marL="16929">
              <a:spcBef>
                <a:spcPts val="133"/>
              </a:spcBef>
            </a:pPr>
            <a:r>
              <a:rPr sz="4399" spc="-7" dirty="0"/>
              <a:t>FIGHT</a:t>
            </a:r>
            <a:endParaRPr sz="4399" dirty="0"/>
          </a:p>
        </p:txBody>
      </p:sp>
      <p:sp>
        <p:nvSpPr>
          <p:cNvPr id="4" name="object 4"/>
          <p:cNvSpPr txBox="1"/>
          <p:nvPr/>
        </p:nvSpPr>
        <p:spPr>
          <a:xfrm>
            <a:off x="943144" y="1676400"/>
            <a:ext cx="7742068" cy="3742045"/>
          </a:xfrm>
          <a:prstGeom prst="rect">
            <a:avLst/>
          </a:prstGeom>
        </p:spPr>
        <p:txBody>
          <a:bodyPr vert="horz" wrap="square" lIns="0" tIns="17775" rIns="0" bIns="0" rtlCol="0">
            <a:spAutoFit/>
          </a:bodyPr>
          <a:lstStyle/>
          <a:p>
            <a:pPr marL="626377" marR="2223637" indent="-610293">
              <a:spcBef>
                <a:spcPts val="140"/>
              </a:spcBef>
              <a:buClr>
                <a:srgbClr val="0050FF"/>
              </a:buClr>
              <a:buAutoNum type="arabicPeriod"/>
              <a:tabLst>
                <a:tab pos="626377" algn="l"/>
                <a:tab pos="627222" algn="l"/>
              </a:tabLst>
            </a:pPr>
            <a:r>
              <a:rPr sz="2200" dirty="0">
                <a:solidFill>
                  <a:schemeClr val="bg2">
                    <a:lumMod val="10000"/>
                  </a:schemeClr>
                </a:solidFill>
                <a:latin typeface="Arial" panose="020B0604020202020204" pitchFamily="34" charset="0"/>
                <a:cs typeface="Arial" panose="020B0604020202020204" pitchFamily="34" charset="0"/>
              </a:rPr>
              <a:t>As a </a:t>
            </a:r>
            <a:r>
              <a:rPr sz="2200" spc="-7" dirty="0">
                <a:solidFill>
                  <a:schemeClr val="bg2">
                    <a:lumMod val="10000"/>
                  </a:schemeClr>
                </a:solidFill>
                <a:latin typeface="Arial" panose="020B0604020202020204" pitchFamily="34" charset="0"/>
                <a:cs typeface="Arial" panose="020B0604020202020204" pitchFamily="34" charset="0"/>
              </a:rPr>
              <a:t>last resort </a:t>
            </a:r>
            <a:r>
              <a:rPr sz="2200" dirty="0">
                <a:solidFill>
                  <a:schemeClr val="bg2">
                    <a:lumMod val="10000"/>
                  </a:schemeClr>
                </a:solidFill>
                <a:latin typeface="Arial" panose="020B0604020202020204" pitchFamily="34" charset="0"/>
                <a:cs typeface="Arial" panose="020B0604020202020204" pitchFamily="34" charset="0"/>
              </a:rPr>
              <a:t>and </a:t>
            </a:r>
            <a:r>
              <a:rPr sz="2200" spc="-7" dirty="0">
                <a:solidFill>
                  <a:schemeClr val="bg2">
                    <a:lumMod val="10000"/>
                  </a:schemeClr>
                </a:solidFill>
                <a:latin typeface="Arial" panose="020B0604020202020204" pitchFamily="34" charset="0"/>
                <a:cs typeface="Arial" panose="020B0604020202020204" pitchFamily="34" charset="0"/>
              </a:rPr>
              <a:t>only</a:t>
            </a:r>
            <a:r>
              <a:rPr lang="en-US" sz="2200" spc="-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when </a:t>
            </a:r>
            <a:r>
              <a:rPr sz="2200" spc="-7" dirty="0">
                <a:solidFill>
                  <a:schemeClr val="bg2">
                    <a:lumMod val="10000"/>
                  </a:schemeClr>
                </a:solidFill>
                <a:latin typeface="Arial" panose="020B0604020202020204" pitchFamily="34" charset="0"/>
                <a:cs typeface="Arial" panose="020B0604020202020204" pitchFamily="34" charset="0"/>
              </a:rPr>
              <a:t>your</a:t>
            </a:r>
            <a:r>
              <a:rPr sz="2200" spc="-16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life</a:t>
            </a:r>
            <a:r>
              <a:rPr lang="en-US" sz="2200" spc="-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is </a:t>
            </a:r>
            <a:r>
              <a:rPr sz="2200" spc="-13" dirty="0">
                <a:solidFill>
                  <a:schemeClr val="bg2">
                    <a:lumMod val="10000"/>
                  </a:schemeClr>
                </a:solidFill>
                <a:latin typeface="Arial" panose="020B0604020202020204" pitchFamily="34" charset="0"/>
                <a:cs typeface="Arial" panose="020B0604020202020204" pitchFamily="34" charset="0"/>
              </a:rPr>
              <a:t>in</a:t>
            </a:r>
            <a:r>
              <a:rPr lang="en-US" sz="2200" spc="-13" dirty="0">
                <a:solidFill>
                  <a:schemeClr val="bg2">
                    <a:lumMod val="10000"/>
                  </a:schemeClr>
                </a:solidFill>
                <a:latin typeface="Arial" panose="020B0604020202020204" pitchFamily="34" charset="0"/>
                <a:cs typeface="Arial" panose="020B0604020202020204" pitchFamily="34" charset="0"/>
              </a:rPr>
              <a:t> </a:t>
            </a:r>
            <a:r>
              <a:rPr sz="2200" spc="-13" dirty="0">
                <a:solidFill>
                  <a:schemeClr val="bg2">
                    <a:lumMod val="10000"/>
                  </a:schemeClr>
                </a:solidFill>
                <a:latin typeface="Arial" panose="020B0604020202020204" pitchFamily="34" charset="0"/>
                <a:cs typeface="Arial" panose="020B0604020202020204" pitchFamily="34" charset="0"/>
              </a:rPr>
              <a:t>imminent</a:t>
            </a:r>
            <a:r>
              <a:rPr sz="2200" spc="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danger</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4471C4"/>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a:tabLst>
                <a:tab pos="626377" algn="l"/>
                <a:tab pos="627222" algn="l"/>
              </a:tabLst>
            </a:pPr>
            <a:r>
              <a:rPr sz="2200" spc="-13" dirty="0">
                <a:solidFill>
                  <a:schemeClr val="bg2">
                    <a:lumMod val="10000"/>
                  </a:schemeClr>
                </a:solidFill>
                <a:latin typeface="Arial" panose="020B0604020202020204" pitchFamily="34" charset="0"/>
                <a:cs typeface="Arial" panose="020B0604020202020204" pitchFamily="34" charset="0"/>
              </a:rPr>
              <a:t>Attempt </a:t>
            </a:r>
            <a:r>
              <a:rPr sz="2200" spc="-7" dirty="0">
                <a:solidFill>
                  <a:schemeClr val="bg2">
                    <a:lumMod val="10000"/>
                  </a:schemeClr>
                </a:solidFill>
                <a:latin typeface="Arial" panose="020B0604020202020204" pitchFamily="34" charset="0"/>
                <a:cs typeface="Arial" panose="020B0604020202020204" pitchFamily="34" charset="0"/>
              </a:rPr>
              <a:t>to incapacitate the</a:t>
            </a:r>
            <a:r>
              <a:rPr sz="2200" spc="-8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shooter</a:t>
            </a:r>
          </a:p>
          <a:p>
            <a:pPr>
              <a:spcBef>
                <a:spcPts val="40"/>
              </a:spcBef>
              <a:buClr>
                <a:srgbClr val="4471C4"/>
              </a:buClr>
              <a:buFont typeface="Verdana"/>
              <a:buAutoNum type="arabicPeriod"/>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a:tabLst>
                <a:tab pos="626377" algn="l"/>
                <a:tab pos="627222" algn="l"/>
              </a:tabLst>
            </a:pPr>
            <a:r>
              <a:rPr sz="2200" dirty="0">
                <a:solidFill>
                  <a:schemeClr val="bg2">
                    <a:lumMod val="10000"/>
                  </a:schemeClr>
                </a:solidFill>
                <a:latin typeface="Arial" panose="020B0604020202020204" pitchFamily="34" charset="0"/>
                <a:cs typeface="Arial" panose="020B0604020202020204" pitchFamily="34" charset="0"/>
              </a:rPr>
              <a:t>Act </a:t>
            </a:r>
            <a:r>
              <a:rPr sz="2200" spc="-7" dirty="0">
                <a:solidFill>
                  <a:schemeClr val="bg2">
                    <a:lumMod val="10000"/>
                  </a:schemeClr>
                </a:solidFill>
                <a:latin typeface="Arial" panose="020B0604020202020204" pitchFamily="34" charset="0"/>
                <a:cs typeface="Arial" panose="020B0604020202020204" pitchFamily="34" charset="0"/>
              </a:rPr>
              <a:t>with physical aggression and</a:t>
            </a:r>
            <a:r>
              <a:rPr sz="2200" spc="-7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throw</a:t>
            </a:r>
            <a:r>
              <a:rPr lang="en-US" sz="22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items </a:t>
            </a:r>
            <a:r>
              <a:rPr sz="2200" dirty="0">
                <a:solidFill>
                  <a:schemeClr val="bg2">
                    <a:lumMod val="10000"/>
                  </a:schemeClr>
                </a:solidFill>
                <a:latin typeface="Arial" panose="020B0604020202020204" pitchFamily="34" charset="0"/>
                <a:cs typeface="Arial" panose="020B0604020202020204" pitchFamily="34" charset="0"/>
              </a:rPr>
              <a:t>at the</a:t>
            </a:r>
            <a:r>
              <a:rPr sz="2200" spc="-4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shooter</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spcBef>
                <a:spcPts val="7"/>
              </a:spcBef>
              <a:buClr>
                <a:srgbClr val="0050FF"/>
              </a:buClr>
              <a:buAutoNum type="arabicPeriod" startAt="4"/>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This is the </a:t>
            </a:r>
            <a:r>
              <a:rPr sz="2200" dirty="0">
                <a:solidFill>
                  <a:schemeClr val="bg2">
                    <a:lumMod val="10000"/>
                  </a:schemeClr>
                </a:solidFill>
                <a:latin typeface="Arial" panose="020B0604020202020204" pitchFamily="34" charset="0"/>
                <a:cs typeface="Arial" panose="020B0604020202020204" pitchFamily="34" charset="0"/>
              </a:rPr>
              <a:t>final option, so </a:t>
            </a:r>
            <a:r>
              <a:rPr sz="2200" spc="-13" dirty="0">
                <a:solidFill>
                  <a:schemeClr val="bg2">
                    <a:lumMod val="10000"/>
                  </a:schemeClr>
                </a:solidFill>
                <a:latin typeface="Arial" panose="020B0604020202020204" pitchFamily="34" charset="0"/>
                <a:cs typeface="Arial" panose="020B0604020202020204" pitchFamily="34" charset="0"/>
              </a:rPr>
              <a:t>give </a:t>
            </a:r>
            <a:r>
              <a:rPr sz="2200" spc="-7" dirty="0">
                <a:solidFill>
                  <a:schemeClr val="bg2">
                    <a:lumMod val="10000"/>
                  </a:schemeClr>
                </a:solidFill>
                <a:latin typeface="Arial" panose="020B0604020202020204" pitchFamily="34" charset="0"/>
                <a:cs typeface="Arial" panose="020B0604020202020204" pitchFamily="34" charset="0"/>
              </a:rPr>
              <a:t>it all you</a:t>
            </a:r>
            <a:r>
              <a:rPr sz="2200" spc="-13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have</a:t>
            </a:r>
            <a:endParaRPr sz="2200" dirty="0">
              <a:solidFill>
                <a:schemeClr val="bg2">
                  <a:lumMod val="10000"/>
                </a:schemeClr>
              </a:solidFill>
              <a:latin typeface="Arial" panose="020B0604020202020204" pitchFamily="34" charset="0"/>
              <a:cs typeface="Arial" panose="020B0604020202020204" pitchFamily="34" charset="0"/>
            </a:endParaRPr>
          </a:p>
          <a:p>
            <a:pPr>
              <a:spcBef>
                <a:spcPts val="40"/>
              </a:spcBef>
              <a:buClr>
                <a:srgbClr val="0050FF"/>
              </a:buClr>
              <a:buFont typeface="Verdana"/>
              <a:buAutoNum type="arabicPeriod" startAt="4"/>
            </a:pPr>
            <a:endParaRPr sz="2200" dirty="0">
              <a:solidFill>
                <a:schemeClr val="bg2">
                  <a:lumMod val="10000"/>
                </a:schemeClr>
              </a:solidFill>
              <a:latin typeface="Arial" panose="020B0604020202020204" pitchFamily="34" charset="0"/>
              <a:cs typeface="Arial" panose="020B0604020202020204" pitchFamily="34" charset="0"/>
            </a:endParaRPr>
          </a:p>
          <a:p>
            <a:pPr marL="626377" indent="-610293">
              <a:buClr>
                <a:srgbClr val="0050FF"/>
              </a:buClr>
              <a:buAutoNum type="arabicPeriod" startAt="4"/>
              <a:tabLst>
                <a:tab pos="626377" algn="l"/>
                <a:tab pos="627222" algn="l"/>
              </a:tabLst>
            </a:pPr>
            <a:r>
              <a:rPr sz="2200" spc="-7" dirty="0">
                <a:solidFill>
                  <a:schemeClr val="bg2">
                    <a:lumMod val="10000"/>
                  </a:schemeClr>
                </a:solidFill>
                <a:latin typeface="Arial" panose="020B0604020202020204" pitchFamily="34" charset="0"/>
                <a:cs typeface="Arial" panose="020B0604020202020204" pitchFamily="34" charset="0"/>
              </a:rPr>
              <a:t>Group </a:t>
            </a:r>
            <a:r>
              <a:rPr sz="2200" dirty="0">
                <a:solidFill>
                  <a:schemeClr val="bg2">
                    <a:lumMod val="10000"/>
                  </a:schemeClr>
                </a:solidFill>
                <a:latin typeface="Arial" panose="020B0604020202020204" pitchFamily="34" charset="0"/>
                <a:cs typeface="Arial" panose="020B0604020202020204" pitchFamily="34" charset="0"/>
              </a:rPr>
              <a:t>action </a:t>
            </a:r>
            <a:r>
              <a:rPr sz="2200" spc="-7" dirty="0">
                <a:solidFill>
                  <a:schemeClr val="bg2">
                    <a:lumMod val="10000"/>
                  </a:schemeClr>
                </a:solidFill>
                <a:latin typeface="Arial" panose="020B0604020202020204" pitchFamily="34" charset="0"/>
                <a:cs typeface="Arial" panose="020B0604020202020204" pitchFamily="34" charset="0"/>
              </a:rPr>
              <a:t>is more effective than individual</a:t>
            </a:r>
            <a:r>
              <a:rPr sz="2200" spc="-6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action</a:t>
            </a:r>
          </a:p>
        </p:txBody>
      </p:sp>
      <p:sp>
        <p:nvSpPr>
          <p:cNvPr id="5" name="Date Placeholder 3">
            <a:extLst>
              <a:ext uri="{FF2B5EF4-FFF2-40B4-BE49-F238E27FC236}">
                <a16:creationId xmlns:a16="http://schemas.microsoft.com/office/drawing/2014/main" id="{56411313-2532-4473-9558-E0153EB9AFF1}"/>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6" name="Slide Number Placeholder 5">
            <a:extLst>
              <a:ext uri="{FF2B5EF4-FFF2-40B4-BE49-F238E27FC236}">
                <a16:creationId xmlns:a16="http://schemas.microsoft.com/office/drawing/2014/main" id="{EF1FCD6A-7B88-446D-AD4D-D8E9807BC023}"/>
              </a:ext>
            </a:extLst>
          </p:cNvPr>
          <p:cNvSpPr>
            <a:spLocks noGrp="1"/>
          </p:cNvSpPr>
          <p:nvPr>
            <p:ph type="sldNum" sz="quarter" idx="12"/>
          </p:nvPr>
        </p:nvSpPr>
        <p:spPr>
          <a:xfrm>
            <a:off x="11358957" y="6277951"/>
            <a:ext cx="379572" cy="365125"/>
          </a:xfrm>
        </p:spPr>
        <p:txBody>
          <a:bodyPr/>
          <a:lstStyle/>
          <a:p>
            <a:r>
              <a:rPr lang="en-US" sz="1050" dirty="0"/>
              <a:t>19A/TJ</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3144" y="629124"/>
            <a:ext cx="2636668" cy="694075"/>
          </a:xfrm>
          <a:prstGeom prst="rect">
            <a:avLst/>
          </a:prstGeom>
        </p:spPr>
        <p:txBody>
          <a:bodyPr vert="horz" wrap="square" lIns="0" tIns="16929" rIns="0" bIns="0" rtlCol="0" anchor="t" anchorCtr="0">
            <a:spAutoFit/>
          </a:bodyPr>
          <a:lstStyle/>
          <a:p>
            <a:pPr marL="16929">
              <a:spcBef>
                <a:spcPts val="133"/>
              </a:spcBef>
            </a:pPr>
            <a:r>
              <a:rPr sz="4399" spc="-7" dirty="0"/>
              <a:t>FIGHT</a:t>
            </a:r>
            <a:endParaRPr sz="4399" dirty="0"/>
          </a:p>
        </p:txBody>
      </p:sp>
      <p:sp>
        <p:nvSpPr>
          <p:cNvPr id="5" name="object 3">
            <a:extLst>
              <a:ext uri="{FF2B5EF4-FFF2-40B4-BE49-F238E27FC236}">
                <a16:creationId xmlns:a16="http://schemas.microsoft.com/office/drawing/2014/main" id="{FCEDF9AD-4314-455B-95A8-4BD72967E443}"/>
              </a:ext>
            </a:extLst>
          </p:cNvPr>
          <p:cNvSpPr txBox="1">
            <a:spLocks/>
          </p:cNvSpPr>
          <p:nvPr/>
        </p:nvSpPr>
        <p:spPr>
          <a:xfrm>
            <a:off x="943144" y="1752600"/>
            <a:ext cx="10180467" cy="4162673"/>
          </a:xfrm>
          <a:prstGeom prst="rect">
            <a:avLst/>
          </a:prstGeom>
        </p:spPr>
        <p:txBody>
          <a:bodyPr vert="horz" wrap="square" lIns="0" tIns="17775" rIns="0" bIns="0" rtlCol="0" anchor="t" anchorCtr="0">
            <a:spAutoFit/>
          </a:bodyPr>
          <a:lstStyle>
            <a:lvl1pPr marL="227013" indent="-227013" algn="l" defTabSz="609429" rtl="0" eaLnBrk="1" latinLnBrk="0" hangingPunct="1">
              <a:lnSpc>
                <a:spcPts val="2800"/>
              </a:lnSpc>
              <a:spcBef>
                <a:spcPts val="144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a:lstStyle>
          <a:p>
            <a:pPr marL="626377" marR="1096159" indent="-610293">
              <a:lnSpc>
                <a:spcPct val="100000"/>
              </a:lnSpc>
              <a:spcBef>
                <a:spcPts val="1200"/>
              </a:spcBef>
              <a:buClr>
                <a:srgbClr val="0050FF"/>
              </a:buClr>
              <a:buFont typeface="Wingdings" charset="2"/>
              <a:buAutoNum type="arabicPeriod" startAt="6"/>
              <a:tabLst>
                <a:tab pos="625530" algn="l"/>
                <a:tab pos="627222" algn="l"/>
              </a:tabLst>
            </a:pPr>
            <a:r>
              <a:rPr lang="en-US" spc="-7" dirty="0">
                <a:solidFill>
                  <a:schemeClr val="bg2">
                    <a:lumMod val="10000"/>
                  </a:schemeClr>
                </a:solidFill>
              </a:rPr>
              <a:t>Prepare</a:t>
            </a:r>
            <a:r>
              <a:rPr lang="en-US" spc="-113" dirty="0">
                <a:solidFill>
                  <a:schemeClr val="bg2">
                    <a:lumMod val="10000"/>
                  </a:schemeClr>
                </a:solidFill>
              </a:rPr>
              <a:t> </a:t>
            </a:r>
            <a:r>
              <a:rPr lang="en-US" spc="-7" dirty="0">
                <a:solidFill>
                  <a:schemeClr val="bg2">
                    <a:lumMod val="10000"/>
                  </a:schemeClr>
                </a:solidFill>
              </a:rPr>
              <a:t>mentally to </a:t>
            </a:r>
            <a:r>
              <a:rPr lang="en-US" dirty="0">
                <a:solidFill>
                  <a:schemeClr val="bg2">
                    <a:lumMod val="10000"/>
                  </a:schemeClr>
                </a:solidFill>
              </a:rPr>
              <a:t>fight</a:t>
            </a:r>
            <a:r>
              <a:rPr lang="en-US" spc="-53" dirty="0">
                <a:solidFill>
                  <a:schemeClr val="bg2">
                    <a:lumMod val="10000"/>
                  </a:schemeClr>
                </a:solidFill>
              </a:rPr>
              <a:t> </a:t>
            </a:r>
            <a:r>
              <a:rPr lang="en-US" spc="-7" dirty="0">
                <a:solidFill>
                  <a:schemeClr val="bg2">
                    <a:lumMod val="10000"/>
                  </a:schemeClr>
                </a:solidFill>
              </a:rPr>
              <a:t>back</a:t>
            </a:r>
          </a:p>
          <a:p>
            <a:pPr marL="626377" marR="1096159" indent="-610293">
              <a:lnSpc>
                <a:spcPct val="100000"/>
              </a:lnSpc>
              <a:spcBef>
                <a:spcPts val="1200"/>
              </a:spcBef>
              <a:buClr>
                <a:srgbClr val="0050FF"/>
              </a:buClr>
              <a:buFont typeface="Wingdings" charset="2"/>
              <a:buAutoNum type="arabicPeriod" startAt="6"/>
              <a:tabLst>
                <a:tab pos="625530" algn="l"/>
                <a:tab pos="627222" algn="l"/>
              </a:tabLst>
            </a:pPr>
            <a:r>
              <a:rPr lang="en-US" spc="7" dirty="0">
                <a:solidFill>
                  <a:schemeClr val="bg2">
                    <a:lumMod val="10000"/>
                  </a:schemeClr>
                </a:solidFill>
              </a:rPr>
              <a:t>Don’t </a:t>
            </a:r>
            <a:r>
              <a:rPr lang="en-US" spc="-13" dirty="0">
                <a:solidFill>
                  <a:schemeClr val="bg2">
                    <a:lumMod val="10000"/>
                  </a:schemeClr>
                </a:solidFill>
              </a:rPr>
              <a:t>leave </a:t>
            </a:r>
            <a:r>
              <a:rPr lang="en-US" dirty="0">
                <a:solidFill>
                  <a:schemeClr val="bg2">
                    <a:lumMod val="10000"/>
                  </a:schemeClr>
                </a:solidFill>
              </a:rPr>
              <a:t>an</a:t>
            </a:r>
            <a:r>
              <a:rPr lang="en-US" spc="-100" dirty="0">
                <a:solidFill>
                  <a:schemeClr val="bg2">
                    <a:lumMod val="10000"/>
                  </a:schemeClr>
                </a:solidFill>
              </a:rPr>
              <a:t> </a:t>
            </a:r>
            <a:r>
              <a:rPr lang="en-US" spc="-7" dirty="0">
                <a:solidFill>
                  <a:schemeClr val="bg2">
                    <a:lumMod val="10000"/>
                  </a:schemeClr>
                </a:solidFill>
              </a:rPr>
              <a:t>area </a:t>
            </a:r>
            <a:r>
              <a:rPr lang="en-US" dirty="0">
                <a:solidFill>
                  <a:schemeClr val="bg2">
                    <a:lumMod val="10000"/>
                  </a:schemeClr>
                </a:solidFill>
              </a:rPr>
              <a:t>of </a:t>
            </a:r>
            <a:r>
              <a:rPr lang="en-US" spc="-7" dirty="0">
                <a:solidFill>
                  <a:schemeClr val="bg2">
                    <a:lumMod val="10000"/>
                  </a:schemeClr>
                </a:solidFill>
              </a:rPr>
              <a:t>safety </a:t>
            </a:r>
            <a:r>
              <a:rPr lang="en-US" dirty="0">
                <a:solidFill>
                  <a:schemeClr val="bg2">
                    <a:lumMod val="10000"/>
                  </a:schemeClr>
                </a:solidFill>
              </a:rPr>
              <a:t>to</a:t>
            </a:r>
            <a:r>
              <a:rPr lang="en-US" spc="-80" dirty="0">
                <a:solidFill>
                  <a:schemeClr val="bg2">
                    <a:lumMod val="10000"/>
                  </a:schemeClr>
                </a:solidFill>
              </a:rPr>
              <a:t> </a:t>
            </a:r>
            <a:r>
              <a:rPr lang="en-US" dirty="0">
                <a:solidFill>
                  <a:schemeClr val="bg2">
                    <a:lumMod val="10000"/>
                  </a:schemeClr>
                </a:solidFill>
              </a:rPr>
              <a:t>fight</a:t>
            </a:r>
          </a:p>
          <a:p>
            <a:pPr marL="626377" indent="-610293">
              <a:lnSpc>
                <a:spcPct val="100000"/>
              </a:lnSpc>
              <a:spcBef>
                <a:spcPts val="1200"/>
              </a:spcBef>
              <a:buClr>
                <a:srgbClr val="0050FF"/>
              </a:buClr>
              <a:buFont typeface="Wingdings" charset="2"/>
              <a:buAutoNum type="arabicPeriod" startAt="8"/>
              <a:tabLst>
                <a:tab pos="625530" algn="l"/>
                <a:tab pos="627222" algn="l"/>
              </a:tabLst>
            </a:pPr>
            <a:r>
              <a:rPr lang="en-US" spc="-7" dirty="0">
                <a:solidFill>
                  <a:schemeClr val="bg2">
                    <a:lumMod val="10000"/>
                  </a:schemeClr>
                </a:solidFill>
              </a:rPr>
              <a:t>Commit to your</a:t>
            </a:r>
            <a:r>
              <a:rPr lang="en-US" spc="-127" dirty="0">
                <a:solidFill>
                  <a:schemeClr val="bg2">
                    <a:lumMod val="10000"/>
                  </a:schemeClr>
                </a:solidFill>
              </a:rPr>
              <a:t> </a:t>
            </a:r>
            <a:r>
              <a:rPr lang="en-US" dirty="0">
                <a:solidFill>
                  <a:schemeClr val="bg2">
                    <a:lumMod val="10000"/>
                  </a:schemeClr>
                </a:solidFill>
              </a:rPr>
              <a:t>actions</a:t>
            </a:r>
          </a:p>
          <a:p>
            <a:pPr marL="626377" indent="-610293">
              <a:lnSpc>
                <a:spcPct val="100000"/>
              </a:lnSpc>
              <a:spcBef>
                <a:spcPts val="1200"/>
              </a:spcBef>
              <a:buClr>
                <a:srgbClr val="0050FF"/>
              </a:buClr>
              <a:buFont typeface="Wingdings" charset="2"/>
              <a:buAutoNum type="arabicPeriod" startAt="8"/>
              <a:tabLst>
                <a:tab pos="625530" algn="l"/>
                <a:tab pos="627222" algn="l"/>
              </a:tabLst>
            </a:pPr>
            <a:r>
              <a:rPr lang="en-US" dirty="0">
                <a:solidFill>
                  <a:schemeClr val="bg2">
                    <a:lumMod val="10000"/>
                  </a:schemeClr>
                </a:solidFill>
              </a:rPr>
              <a:t>Maintain </a:t>
            </a:r>
            <a:r>
              <a:rPr lang="en-US" spc="-7" dirty="0">
                <a:solidFill>
                  <a:schemeClr val="bg2">
                    <a:lumMod val="10000"/>
                  </a:schemeClr>
                </a:solidFill>
              </a:rPr>
              <a:t>your  survival</a:t>
            </a:r>
            <a:r>
              <a:rPr lang="en-US" spc="-133" dirty="0">
                <a:solidFill>
                  <a:schemeClr val="bg2">
                    <a:lumMod val="10000"/>
                  </a:schemeClr>
                </a:solidFill>
              </a:rPr>
              <a:t> </a:t>
            </a:r>
            <a:r>
              <a:rPr lang="en-US" dirty="0">
                <a:solidFill>
                  <a:schemeClr val="bg2">
                    <a:lumMod val="10000"/>
                  </a:schemeClr>
                </a:solidFill>
              </a:rPr>
              <a:t>mindset</a:t>
            </a:r>
          </a:p>
          <a:p>
            <a:pPr marL="626377" marR="6772" indent="-610293">
              <a:lnSpc>
                <a:spcPct val="100000"/>
              </a:lnSpc>
              <a:spcBef>
                <a:spcPts val="1200"/>
              </a:spcBef>
              <a:buClr>
                <a:srgbClr val="0050FF"/>
              </a:buClr>
              <a:buFont typeface="Wingdings" charset="2"/>
              <a:buAutoNum type="arabicPeriod" startAt="10"/>
              <a:tabLst>
                <a:tab pos="627222" algn="l"/>
              </a:tabLst>
            </a:pPr>
            <a:r>
              <a:rPr lang="en-US" spc="-7" dirty="0">
                <a:solidFill>
                  <a:schemeClr val="bg2">
                    <a:lumMod val="10000"/>
                  </a:schemeClr>
                </a:solidFill>
              </a:rPr>
              <a:t>Throw things, </a:t>
            </a:r>
            <a:r>
              <a:rPr lang="en-US" dirty="0">
                <a:solidFill>
                  <a:schemeClr val="bg2">
                    <a:lumMod val="10000"/>
                  </a:schemeClr>
                </a:solidFill>
              </a:rPr>
              <a:t>shout, and  </a:t>
            </a:r>
            <a:r>
              <a:rPr lang="en-US" spc="-13" dirty="0">
                <a:solidFill>
                  <a:schemeClr val="bg2">
                    <a:lumMod val="10000"/>
                  </a:schemeClr>
                </a:solidFill>
              </a:rPr>
              <a:t>move </a:t>
            </a:r>
            <a:r>
              <a:rPr lang="en-US" dirty="0">
                <a:solidFill>
                  <a:schemeClr val="bg2">
                    <a:lumMod val="10000"/>
                  </a:schemeClr>
                </a:solidFill>
              </a:rPr>
              <a:t>around </a:t>
            </a:r>
            <a:r>
              <a:rPr lang="en-US" spc="-7" dirty="0">
                <a:solidFill>
                  <a:schemeClr val="bg2">
                    <a:lumMod val="10000"/>
                  </a:schemeClr>
                </a:solidFill>
              </a:rPr>
              <a:t>to keep</a:t>
            </a:r>
            <a:r>
              <a:rPr lang="en-US" spc="-100" dirty="0">
                <a:solidFill>
                  <a:schemeClr val="bg2">
                    <a:lumMod val="10000"/>
                  </a:schemeClr>
                </a:solidFill>
              </a:rPr>
              <a:t> </a:t>
            </a:r>
            <a:r>
              <a:rPr lang="en-US" spc="-7" dirty="0">
                <a:solidFill>
                  <a:schemeClr val="bg2">
                    <a:lumMod val="10000"/>
                  </a:schemeClr>
                </a:solidFill>
              </a:rPr>
              <a:t>your  attacker</a:t>
            </a:r>
            <a:r>
              <a:rPr lang="en-US" spc="-27" dirty="0">
                <a:solidFill>
                  <a:schemeClr val="bg2">
                    <a:lumMod val="10000"/>
                  </a:schemeClr>
                </a:solidFill>
              </a:rPr>
              <a:t> </a:t>
            </a:r>
            <a:r>
              <a:rPr lang="en-US" spc="-13" dirty="0">
                <a:solidFill>
                  <a:schemeClr val="bg2">
                    <a:lumMod val="10000"/>
                  </a:schemeClr>
                </a:solidFill>
              </a:rPr>
              <a:t>off-guard</a:t>
            </a:r>
          </a:p>
          <a:p>
            <a:pPr marL="626377" indent="-610293">
              <a:lnSpc>
                <a:spcPct val="100000"/>
              </a:lnSpc>
              <a:spcBef>
                <a:spcPts val="1200"/>
              </a:spcBef>
              <a:buClr>
                <a:srgbClr val="0050FF"/>
              </a:buClr>
              <a:buFont typeface="Wingdings" charset="2"/>
              <a:buAutoNum type="arabicPeriod" startAt="10"/>
              <a:tabLst>
                <a:tab pos="627222" algn="l"/>
              </a:tabLst>
            </a:pPr>
            <a:r>
              <a:rPr lang="en-US" spc="-7" dirty="0">
                <a:solidFill>
                  <a:schemeClr val="bg2">
                    <a:lumMod val="10000"/>
                  </a:schemeClr>
                </a:solidFill>
              </a:rPr>
              <a:t>Swarm the</a:t>
            </a:r>
            <a:r>
              <a:rPr lang="en-US" spc="-53" dirty="0">
                <a:solidFill>
                  <a:schemeClr val="bg2">
                    <a:lumMod val="10000"/>
                  </a:schemeClr>
                </a:solidFill>
              </a:rPr>
              <a:t> </a:t>
            </a:r>
            <a:r>
              <a:rPr lang="en-US" spc="-7" dirty="0">
                <a:solidFill>
                  <a:schemeClr val="bg2">
                    <a:lumMod val="10000"/>
                  </a:schemeClr>
                </a:solidFill>
              </a:rPr>
              <a:t>attacker</a:t>
            </a:r>
          </a:p>
          <a:p>
            <a:pPr marL="626377" indent="-610293">
              <a:lnSpc>
                <a:spcPct val="100000"/>
              </a:lnSpc>
              <a:spcBef>
                <a:spcPts val="1200"/>
              </a:spcBef>
              <a:buClr>
                <a:srgbClr val="0050FF"/>
              </a:buClr>
              <a:buFont typeface="Wingdings" charset="2"/>
              <a:buAutoNum type="arabicPeriod" startAt="10"/>
              <a:tabLst>
                <a:tab pos="627222" algn="l"/>
              </a:tabLst>
            </a:pPr>
            <a:r>
              <a:rPr lang="en-US" dirty="0">
                <a:solidFill>
                  <a:schemeClr val="bg2">
                    <a:lumMod val="10000"/>
                  </a:schemeClr>
                </a:solidFill>
              </a:rPr>
              <a:t>Secure </a:t>
            </a:r>
            <a:r>
              <a:rPr lang="en-US" spc="-7" dirty="0">
                <a:solidFill>
                  <a:schemeClr val="bg2">
                    <a:lumMod val="10000"/>
                  </a:schemeClr>
                </a:solidFill>
              </a:rPr>
              <a:t>the</a:t>
            </a:r>
            <a:r>
              <a:rPr lang="en-US" spc="-27" dirty="0">
                <a:solidFill>
                  <a:schemeClr val="bg2">
                    <a:lumMod val="10000"/>
                  </a:schemeClr>
                </a:solidFill>
              </a:rPr>
              <a:t> </a:t>
            </a:r>
            <a:r>
              <a:rPr lang="en-US" spc="-7" dirty="0">
                <a:solidFill>
                  <a:schemeClr val="bg2">
                    <a:lumMod val="10000"/>
                  </a:schemeClr>
                </a:solidFill>
              </a:rPr>
              <a:t>weapon</a:t>
            </a:r>
          </a:p>
          <a:p>
            <a:pPr marL="626377" marR="352972" indent="-610293">
              <a:lnSpc>
                <a:spcPts val="2773"/>
              </a:lnSpc>
              <a:spcBef>
                <a:spcPts val="1200"/>
              </a:spcBef>
              <a:buClr>
                <a:srgbClr val="0050FF"/>
              </a:buClr>
              <a:buFont typeface="Wingdings" charset="2"/>
              <a:buAutoNum type="arabicPeriod" startAt="10"/>
              <a:tabLst>
                <a:tab pos="627222" algn="l"/>
              </a:tabLst>
            </a:pPr>
            <a:r>
              <a:rPr lang="en-US" dirty="0">
                <a:solidFill>
                  <a:schemeClr val="bg2">
                    <a:lumMod val="10000"/>
                  </a:schemeClr>
                </a:solidFill>
              </a:rPr>
              <a:t>Mentally </a:t>
            </a:r>
            <a:r>
              <a:rPr lang="en-US" spc="-13" dirty="0">
                <a:solidFill>
                  <a:schemeClr val="bg2">
                    <a:lumMod val="10000"/>
                  </a:schemeClr>
                </a:solidFill>
              </a:rPr>
              <a:t>practice </a:t>
            </a:r>
            <a:r>
              <a:rPr lang="en-US" spc="-7" dirty="0">
                <a:solidFill>
                  <a:schemeClr val="bg2">
                    <a:lumMod val="10000"/>
                  </a:schemeClr>
                </a:solidFill>
              </a:rPr>
              <a:t>your  personal protection</a:t>
            </a:r>
            <a:r>
              <a:rPr lang="en-US" spc="-60" dirty="0">
                <a:solidFill>
                  <a:schemeClr val="bg2">
                    <a:lumMod val="10000"/>
                  </a:schemeClr>
                </a:solidFill>
              </a:rPr>
              <a:t> </a:t>
            </a:r>
            <a:r>
              <a:rPr lang="en-US" dirty="0">
                <a:solidFill>
                  <a:schemeClr val="bg2">
                    <a:lumMod val="10000"/>
                  </a:schemeClr>
                </a:solidFill>
              </a:rPr>
              <a:t>plan</a:t>
            </a:r>
          </a:p>
          <a:p>
            <a:pPr marL="626377" indent="-610293">
              <a:lnSpc>
                <a:spcPct val="100000"/>
              </a:lnSpc>
              <a:spcBef>
                <a:spcPts val="7"/>
              </a:spcBef>
              <a:buClr>
                <a:srgbClr val="0050FF"/>
              </a:buClr>
              <a:buFont typeface="Wingdings" charset="2"/>
              <a:buAutoNum type="arabicPeriod" startAt="8"/>
              <a:tabLst>
                <a:tab pos="625530" algn="l"/>
                <a:tab pos="627222" algn="l"/>
              </a:tabLst>
            </a:pPr>
            <a:endParaRPr lang="en-US" dirty="0">
              <a:solidFill>
                <a:schemeClr val="bg2">
                  <a:lumMod val="10000"/>
                </a:schemeClr>
              </a:solidFill>
            </a:endParaRPr>
          </a:p>
        </p:txBody>
      </p:sp>
      <p:sp>
        <p:nvSpPr>
          <p:cNvPr id="7" name="Date Placeholder 3">
            <a:extLst>
              <a:ext uri="{FF2B5EF4-FFF2-40B4-BE49-F238E27FC236}">
                <a16:creationId xmlns:a16="http://schemas.microsoft.com/office/drawing/2014/main" id="{F6E129EE-99D2-48EF-8AF9-7FB7F45E4473}"/>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8" name="Slide Number Placeholder 5">
            <a:extLst>
              <a:ext uri="{FF2B5EF4-FFF2-40B4-BE49-F238E27FC236}">
                <a16:creationId xmlns:a16="http://schemas.microsoft.com/office/drawing/2014/main" id="{BFCBB52C-C681-45EB-86F3-AC07840A9340}"/>
              </a:ext>
            </a:extLst>
          </p:cNvPr>
          <p:cNvSpPr>
            <a:spLocks noGrp="1"/>
          </p:cNvSpPr>
          <p:nvPr>
            <p:ph type="sldNum" sz="quarter" idx="12"/>
          </p:nvPr>
        </p:nvSpPr>
        <p:spPr>
          <a:xfrm>
            <a:off x="11358957" y="6277951"/>
            <a:ext cx="379572" cy="365125"/>
          </a:xfrm>
        </p:spPr>
        <p:txBody>
          <a:bodyPr/>
          <a:lstStyle/>
          <a:p>
            <a:r>
              <a:rPr lang="en-US" sz="1050" dirty="0"/>
              <a:t>20A/TJ</a:t>
            </a:r>
          </a:p>
        </p:txBody>
      </p:sp>
      <p:sp>
        <p:nvSpPr>
          <p:cNvPr id="9" name="object 2">
            <a:extLst>
              <a:ext uri="{FF2B5EF4-FFF2-40B4-BE49-F238E27FC236}">
                <a16:creationId xmlns:a16="http://schemas.microsoft.com/office/drawing/2014/main" id="{C8F8E798-11A8-4DDD-8DB8-3FF3B1E2D167}"/>
              </a:ext>
            </a:extLst>
          </p:cNvPr>
          <p:cNvSpPr/>
          <p:nvPr/>
        </p:nvSpPr>
        <p:spPr>
          <a:xfrm>
            <a:off x="7337978" y="1301804"/>
            <a:ext cx="3907703" cy="4613469"/>
          </a:xfrm>
          <a:prstGeom prst="rect">
            <a:avLst/>
          </a:prstGeom>
          <a:blipFill dpi="0" rotWithShape="1">
            <a:blip r:embed="rId2" cstate="print">
              <a:alphaModFix amt="50000"/>
            </a:blip>
            <a:srcRect/>
            <a:stretch>
              <a:fillRect/>
            </a:stretch>
          </a:blipFill>
        </p:spPr>
        <p:txBody>
          <a:bodyPr wrap="square" lIns="0" tIns="0" rIns="0" bIns="0" rtlCol="0"/>
          <a:lstStyle/>
          <a:p>
            <a:endParaRPr sz="3199" dirty="0"/>
          </a:p>
        </p:txBody>
      </p:sp>
    </p:spTree>
    <p:extLst>
      <p:ext uri="{BB962C8B-B14F-4D97-AF65-F5344CB8AC3E}">
        <p14:creationId xmlns:p14="http://schemas.microsoft.com/office/powerpoint/2010/main" val="61977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23F2-3A9E-448D-BCF0-3C936AD12CCC}"/>
              </a:ext>
            </a:extLst>
          </p:cNvPr>
          <p:cNvSpPr>
            <a:spLocks noGrp="1"/>
          </p:cNvSpPr>
          <p:nvPr>
            <p:ph type="title"/>
          </p:nvPr>
        </p:nvSpPr>
        <p:spPr>
          <a:xfrm>
            <a:off x="2002472" y="292421"/>
            <a:ext cx="8183880" cy="872594"/>
          </a:xfrm>
        </p:spPr>
        <p:txBody>
          <a:bodyPr/>
          <a:lstStyle/>
          <a:p>
            <a:pPr algn="ctr"/>
            <a:r>
              <a:rPr lang="en-US" dirty="0"/>
              <a:t>FBI Video</a:t>
            </a:r>
          </a:p>
        </p:txBody>
      </p:sp>
      <p:sp>
        <p:nvSpPr>
          <p:cNvPr id="4" name="Slide Number Placeholder 3">
            <a:extLst>
              <a:ext uri="{FF2B5EF4-FFF2-40B4-BE49-F238E27FC236}">
                <a16:creationId xmlns:a16="http://schemas.microsoft.com/office/drawing/2014/main" id="{58C1DB43-EB1E-4C89-B409-B042C968BDBD}"/>
              </a:ext>
            </a:extLst>
          </p:cNvPr>
          <p:cNvSpPr>
            <a:spLocks noGrp="1"/>
          </p:cNvSpPr>
          <p:nvPr>
            <p:ph type="sldNum" sz="quarter" idx="12"/>
          </p:nvPr>
        </p:nvSpPr>
        <p:spPr/>
        <p:txBody>
          <a:bodyPr/>
          <a:lstStyle/>
          <a:p>
            <a:r>
              <a:rPr lang="en-US" dirty="0"/>
              <a:t>21E</a:t>
            </a:r>
          </a:p>
        </p:txBody>
      </p:sp>
      <p:pic>
        <p:nvPicPr>
          <p:cNvPr id="5" name="Online Media 3" title="Run. Hide. Fight.">
            <a:hlinkClick r:id="" action="ppaction://media"/>
            <a:extLst>
              <a:ext uri="{FF2B5EF4-FFF2-40B4-BE49-F238E27FC236}">
                <a16:creationId xmlns:a16="http://schemas.microsoft.com/office/drawing/2014/main" id="{1ED7A5FA-3F13-4587-ACDA-DE1929E1EF14}"/>
              </a:ext>
            </a:extLst>
          </p:cNvPr>
          <p:cNvPicPr>
            <a:picLocks noRot="1" noChangeAspect="1"/>
          </p:cNvPicPr>
          <p:nvPr>
            <a:videoFile r:link="rId1"/>
          </p:nvPr>
        </p:nvPicPr>
        <p:blipFill>
          <a:blip r:embed="rId3"/>
          <a:stretch>
            <a:fillRect/>
          </a:stretch>
        </p:blipFill>
        <p:spPr>
          <a:xfrm>
            <a:off x="1422029" y="849489"/>
            <a:ext cx="9344766" cy="5279793"/>
          </a:xfrm>
          <a:prstGeom prst="rect">
            <a:avLst/>
          </a:prstGeom>
        </p:spPr>
      </p:pic>
      <p:sp>
        <p:nvSpPr>
          <p:cNvPr id="6" name="Date Placeholder 3">
            <a:extLst>
              <a:ext uri="{FF2B5EF4-FFF2-40B4-BE49-F238E27FC236}">
                <a16:creationId xmlns:a16="http://schemas.microsoft.com/office/drawing/2014/main" id="{6AFC2967-FB5D-4160-916E-15A163F842A3}"/>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Tree>
    <p:extLst>
      <p:ext uri="{BB962C8B-B14F-4D97-AF65-F5344CB8AC3E}">
        <p14:creationId xmlns:p14="http://schemas.microsoft.com/office/powerpoint/2010/main" val="18004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681939" y="404538"/>
            <a:ext cx="5763452" cy="447982"/>
          </a:xfrm>
          <a:prstGeom prst="rect">
            <a:avLst/>
          </a:prstGeom>
        </p:spPr>
        <p:txBody>
          <a:bodyPr vert="horz" wrap="square" lIns="0" tIns="16929" rIns="0" bIns="0" rtlCol="0" anchor="t" anchorCtr="0">
            <a:spAutoFit/>
          </a:bodyPr>
          <a:lstStyle/>
          <a:p>
            <a:pPr marL="16929">
              <a:spcBef>
                <a:spcPts val="133"/>
              </a:spcBef>
            </a:pPr>
            <a:r>
              <a:rPr spc="-13" dirty="0"/>
              <a:t>Active Shooter</a:t>
            </a:r>
            <a:r>
              <a:rPr lang="en-US" spc="-13" dirty="0"/>
              <a:t> </a:t>
            </a:r>
            <a:r>
              <a:rPr spc="-653" dirty="0"/>
              <a:t> </a:t>
            </a:r>
            <a:r>
              <a:rPr spc="-13" dirty="0"/>
              <a:t>Protocol</a:t>
            </a:r>
            <a:endParaRPr dirty="0"/>
          </a:p>
        </p:txBody>
      </p:sp>
      <p:sp>
        <p:nvSpPr>
          <p:cNvPr id="5" name="object 5"/>
          <p:cNvSpPr txBox="1"/>
          <p:nvPr/>
        </p:nvSpPr>
        <p:spPr>
          <a:xfrm>
            <a:off x="5681939" y="1117186"/>
            <a:ext cx="5975073" cy="5067517"/>
          </a:xfrm>
          <a:prstGeom prst="rect">
            <a:avLst/>
          </a:prstGeom>
        </p:spPr>
        <p:txBody>
          <a:bodyPr vert="horz" wrap="square" lIns="0" tIns="86336" rIns="0" bIns="0" rtlCol="0">
            <a:spAutoFit/>
          </a:bodyPr>
          <a:lstStyle/>
          <a:p>
            <a:pPr marL="398680" marR="546809" indent="-382598">
              <a:lnSpc>
                <a:spcPct val="80000"/>
              </a:lnSpc>
              <a:spcBef>
                <a:spcPts val="678"/>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Law </a:t>
            </a:r>
            <a:r>
              <a:rPr sz="2200" dirty="0">
                <a:solidFill>
                  <a:schemeClr val="bg2">
                    <a:lumMod val="10000"/>
                  </a:schemeClr>
                </a:solidFill>
                <a:latin typeface="Arial" panose="020B0604020202020204" pitchFamily="34" charset="0"/>
                <a:cs typeface="Arial" panose="020B0604020202020204" pitchFamily="34" charset="0"/>
              </a:rPr>
              <a:t>enforcement has changed</a:t>
            </a:r>
            <a:r>
              <a:rPr sz="2200" spc="-93"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from</a:t>
            </a:r>
            <a:r>
              <a:rPr lang="en-US" sz="22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isolate </a:t>
            </a:r>
            <a:r>
              <a:rPr sz="2200" dirty="0">
                <a:solidFill>
                  <a:schemeClr val="bg2">
                    <a:lumMod val="10000"/>
                  </a:schemeClr>
                </a:solidFill>
                <a:latin typeface="Arial" panose="020B0604020202020204" pitchFamily="34" charset="0"/>
                <a:cs typeface="Arial" panose="020B0604020202020204" pitchFamily="34" charset="0"/>
              </a:rPr>
              <a:t>and negotiate </a:t>
            </a:r>
            <a:r>
              <a:rPr sz="2200" spc="-7" dirty="0">
                <a:solidFill>
                  <a:schemeClr val="bg2">
                    <a:lumMod val="10000"/>
                  </a:schemeClr>
                </a:solidFill>
                <a:latin typeface="Arial" panose="020B0604020202020204" pitchFamily="34" charset="0"/>
                <a:cs typeface="Arial" panose="020B0604020202020204" pitchFamily="34" charset="0"/>
              </a:rPr>
              <a:t>to </a:t>
            </a:r>
            <a:r>
              <a:rPr sz="2200" dirty="0">
                <a:solidFill>
                  <a:schemeClr val="bg2">
                    <a:lumMod val="10000"/>
                  </a:schemeClr>
                </a:solidFill>
                <a:latin typeface="Arial" panose="020B0604020202020204" pitchFamily="34" charset="0"/>
                <a:cs typeface="Arial" panose="020B0604020202020204" pitchFamily="34" charset="0"/>
              </a:rPr>
              <a:t>actively  seek and </a:t>
            </a:r>
            <a:r>
              <a:rPr sz="2200" spc="-7" dirty="0">
                <a:solidFill>
                  <a:schemeClr val="bg2">
                    <a:lumMod val="10000"/>
                  </a:schemeClr>
                </a:solidFill>
                <a:latin typeface="Arial" panose="020B0604020202020204" pitchFamily="34" charset="0"/>
                <a:cs typeface="Arial" panose="020B0604020202020204" pitchFamily="34" charset="0"/>
              </a:rPr>
              <a:t>neutralize</a:t>
            </a:r>
            <a:r>
              <a:rPr sz="2200" spc="-10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assailants</a:t>
            </a:r>
          </a:p>
          <a:p>
            <a:pPr marL="398680" indent="-382598">
              <a:lnSpc>
                <a:spcPts val="2446"/>
              </a:lnSpc>
              <a:spcBef>
                <a:spcPts val="1633"/>
              </a:spcBef>
              <a:buClr>
                <a:srgbClr val="0050FF"/>
              </a:buClr>
              <a:buFont typeface="Wingdings" panose="05000000000000000000" pitchFamily="2" charset="2"/>
              <a:buChar char="§"/>
              <a:tabLst>
                <a:tab pos="398680" algn="l"/>
                <a:tab pos="399527" algn="l"/>
              </a:tabLst>
            </a:pPr>
            <a:r>
              <a:rPr sz="2200" dirty="0">
                <a:solidFill>
                  <a:schemeClr val="bg2">
                    <a:lumMod val="10000"/>
                  </a:schemeClr>
                </a:solidFill>
                <a:latin typeface="Arial" panose="020B0604020202020204" pitchFamily="34" charset="0"/>
                <a:cs typeface="Arial" panose="020B0604020202020204" pitchFamily="34" charset="0"/>
              </a:rPr>
              <a:t>Protocol is designed for a</a:t>
            </a:r>
            <a:r>
              <a:rPr sz="2200" spc="-6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minimum</a:t>
            </a:r>
          </a:p>
          <a:p>
            <a:pPr marL="398680">
              <a:lnSpc>
                <a:spcPts val="2179"/>
              </a:lnSpc>
            </a:pPr>
            <a:r>
              <a:rPr sz="2200" dirty="0">
                <a:solidFill>
                  <a:schemeClr val="bg2">
                    <a:lumMod val="10000"/>
                  </a:schemeClr>
                </a:solidFill>
                <a:latin typeface="Arial" panose="020B0604020202020204" pitchFamily="34" charset="0"/>
                <a:cs typeface="Arial" panose="020B0604020202020204" pitchFamily="34" charset="0"/>
              </a:rPr>
              <a:t>of </a:t>
            </a:r>
            <a:r>
              <a:rPr sz="2200" spc="-7" dirty="0">
                <a:solidFill>
                  <a:schemeClr val="bg2">
                    <a:lumMod val="10000"/>
                  </a:schemeClr>
                </a:solidFill>
                <a:latin typeface="Arial" panose="020B0604020202020204" pitchFamily="34" charset="0"/>
                <a:cs typeface="Arial" panose="020B0604020202020204" pitchFamily="34" charset="0"/>
              </a:rPr>
              <a:t>two</a:t>
            </a:r>
            <a:r>
              <a:rPr sz="2200" dirty="0">
                <a:solidFill>
                  <a:schemeClr val="bg2">
                    <a:lumMod val="10000"/>
                  </a:schemeClr>
                </a:solidFill>
                <a:latin typeface="Arial" panose="020B0604020202020204" pitchFamily="34" charset="0"/>
                <a:cs typeface="Arial" panose="020B0604020202020204" pitchFamily="34" charset="0"/>
              </a:rPr>
              <a:t> officers</a:t>
            </a:r>
            <a:endParaRPr lang="en-US" sz="2200" dirty="0">
              <a:solidFill>
                <a:schemeClr val="bg2">
                  <a:lumMod val="10000"/>
                </a:schemeClr>
              </a:solidFill>
              <a:latin typeface="Arial" panose="020B0604020202020204" pitchFamily="34" charset="0"/>
              <a:cs typeface="Arial" panose="020B0604020202020204" pitchFamily="34" charset="0"/>
            </a:endParaRPr>
          </a:p>
          <a:p>
            <a:pPr marL="398680" marR="161673" indent="-382598">
              <a:lnSpc>
                <a:spcPts val="2173"/>
              </a:lnSpc>
              <a:spcBef>
                <a:spcPts val="2159"/>
              </a:spcBef>
              <a:buClr>
                <a:srgbClr val="0050FF"/>
              </a:buClr>
              <a:buFont typeface="Wingdings" panose="05000000000000000000" pitchFamily="2" charset="2"/>
              <a:buChar char="§"/>
              <a:tabLst>
                <a:tab pos="398680" algn="l"/>
                <a:tab pos="399527" algn="l"/>
              </a:tabLst>
            </a:pPr>
            <a:r>
              <a:rPr lang="en-US" sz="2200" spc="-7" dirty="0">
                <a:solidFill>
                  <a:schemeClr val="bg2">
                    <a:lumMod val="10000"/>
                  </a:schemeClr>
                </a:solidFill>
                <a:latin typeface="Arial" panose="020B0604020202020204" pitchFamily="34" charset="0"/>
                <a:cs typeface="Arial" panose="020B0604020202020204" pitchFamily="34" charset="0"/>
              </a:rPr>
              <a:t>All officers are trained the same</a:t>
            </a:r>
          </a:p>
          <a:p>
            <a:pPr marL="398680" marR="161673" indent="-382598">
              <a:lnSpc>
                <a:spcPts val="2173"/>
              </a:lnSpc>
              <a:spcBef>
                <a:spcPts val="2159"/>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Law </a:t>
            </a:r>
            <a:r>
              <a:rPr sz="2200" dirty="0">
                <a:solidFill>
                  <a:schemeClr val="bg2">
                    <a:lumMod val="10000"/>
                  </a:schemeClr>
                </a:solidFill>
                <a:latin typeface="Arial" panose="020B0604020202020204" pitchFamily="34" charset="0"/>
                <a:cs typeface="Arial" panose="020B0604020202020204" pitchFamily="34" charset="0"/>
              </a:rPr>
              <a:t>enforcement </a:t>
            </a:r>
            <a:r>
              <a:rPr sz="2200" spc="-7" dirty="0">
                <a:solidFill>
                  <a:schemeClr val="bg2">
                    <a:lumMod val="10000"/>
                  </a:schemeClr>
                </a:solidFill>
                <a:latin typeface="Arial" panose="020B0604020202020204" pitchFamily="34" charset="0"/>
                <a:cs typeface="Arial" panose="020B0604020202020204" pitchFamily="34" charset="0"/>
              </a:rPr>
              <a:t>will bypass </a:t>
            </a:r>
            <a:r>
              <a:rPr sz="2200" dirty="0">
                <a:solidFill>
                  <a:schemeClr val="bg2">
                    <a:lumMod val="10000"/>
                  </a:schemeClr>
                </a:solidFill>
                <a:latin typeface="Arial" panose="020B0604020202020204" pitchFamily="34" charset="0"/>
                <a:cs typeface="Arial" panose="020B0604020202020204" pitchFamily="34" charset="0"/>
              </a:rPr>
              <a:t>victims  </a:t>
            </a:r>
            <a:r>
              <a:rPr sz="2200" spc="-7" dirty="0">
                <a:solidFill>
                  <a:schemeClr val="bg2">
                    <a:lumMod val="10000"/>
                  </a:schemeClr>
                </a:solidFill>
                <a:latin typeface="Arial" panose="020B0604020202020204" pitchFamily="34" charset="0"/>
                <a:cs typeface="Arial" panose="020B0604020202020204" pitchFamily="34" charset="0"/>
              </a:rPr>
              <a:t>to </a:t>
            </a:r>
            <a:r>
              <a:rPr sz="2200" spc="-13" dirty="0">
                <a:solidFill>
                  <a:schemeClr val="bg2">
                    <a:lumMod val="10000"/>
                  </a:schemeClr>
                </a:solidFill>
                <a:latin typeface="Arial" panose="020B0604020202020204" pitchFamily="34" charset="0"/>
                <a:cs typeface="Arial" panose="020B0604020202020204" pitchFamily="34" charset="0"/>
              </a:rPr>
              <a:t>locate </a:t>
            </a:r>
            <a:r>
              <a:rPr sz="2200" dirty="0">
                <a:solidFill>
                  <a:schemeClr val="bg2">
                    <a:lumMod val="10000"/>
                  </a:schemeClr>
                </a:solidFill>
                <a:latin typeface="Arial" panose="020B0604020202020204" pitchFamily="34" charset="0"/>
                <a:cs typeface="Arial" panose="020B0604020202020204" pitchFamily="34" charset="0"/>
              </a:rPr>
              <a:t>and neutralize </a:t>
            </a:r>
            <a:r>
              <a:rPr sz="2200" spc="-7" dirty="0">
                <a:solidFill>
                  <a:schemeClr val="bg2">
                    <a:lumMod val="10000"/>
                  </a:schemeClr>
                </a:solidFill>
                <a:latin typeface="Arial" panose="020B0604020202020204" pitchFamily="34" charset="0"/>
                <a:cs typeface="Arial" panose="020B0604020202020204" pitchFamily="34" charset="0"/>
              </a:rPr>
              <a:t>the</a:t>
            </a:r>
            <a:r>
              <a:rPr sz="2200" spc="-8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suspect(s)</a:t>
            </a:r>
          </a:p>
          <a:p>
            <a:pPr marL="398680" marR="6772" indent="-382598">
              <a:lnSpc>
                <a:spcPts val="2173"/>
              </a:lnSpc>
              <a:spcBef>
                <a:spcPts val="2179"/>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Law </a:t>
            </a:r>
            <a:r>
              <a:rPr sz="2200" dirty="0">
                <a:solidFill>
                  <a:schemeClr val="bg2">
                    <a:lumMod val="10000"/>
                  </a:schemeClr>
                </a:solidFill>
                <a:latin typeface="Arial" panose="020B0604020202020204" pitchFamily="34" charset="0"/>
                <a:cs typeface="Arial" panose="020B0604020202020204" pitchFamily="34" charset="0"/>
              </a:rPr>
              <a:t>enforcement response </a:t>
            </a:r>
            <a:r>
              <a:rPr sz="2200" spc="-7" dirty="0">
                <a:solidFill>
                  <a:schemeClr val="bg2">
                    <a:lumMod val="10000"/>
                  </a:schemeClr>
                </a:solidFill>
                <a:latin typeface="Arial" panose="020B0604020202020204" pitchFamily="34" charset="0"/>
                <a:cs typeface="Arial" panose="020B0604020202020204" pitchFamily="34" charset="0"/>
              </a:rPr>
              <a:t>may</a:t>
            </a:r>
            <a:r>
              <a:rPr sz="2200" spc="-87" dirty="0">
                <a:solidFill>
                  <a:schemeClr val="bg2">
                    <a:lumMod val="10000"/>
                  </a:schemeClr>
                </a:solidFill>
                <a:latin typeface="Arial" panose="020B0604020202020204" pitchFamily="34" charset="0"/>
                <a:cs typeface="Arial" panose="020B0604020202020204" pitchFamily="34" charset="0"/>
              </a:rPr>
              <a:t> </a:t>
            </a:r>
            <a:r>
              <a:rPr sz="2200" spc="-13" dirty="0">
                <a:solidFill>
                  <a:schemeClr val="bg2">
                    <a:lumMod val="10000"/>
                  </a:schemeClr>
                </a:solidFill>
                <a:latin typeface="Arial" panose="020B0604020202020204" pitchFamily="34" charset="0"/>
                <a:cs typeface="Arial" panose="020B0604020202020204" pitchFamily="34" charset="0"/>
              </a:rPr>
              <a:t>involve  </a:t>
            </a:r>
            <a:r>
              <a:rPr sz="2200" spc="-7" dirty="0">
                <a:solidFill>
                  <a:schemeClr val="bg2">
                    <a:lumMod val="10000"/>
                  </a:schemeClr>
                </a:solidFill>
                <a:latin typeface="Arial" panose="020B0604020202020204" pitchFamily="34" charset="0"/>
                <a:cs typeface="Arial" panose="020B0604020202020204" pitchFamily="34" charset="0"/>
              </a:rPr>
              <a:t>multi-agency </a:t>
            </a:r>
            <a:r>
              <a:rPr sz="2200" dirty="0">
                <a:solidFill>
                  <a:schemeClr val="bg2">
                    <a:lumMod val="10000"/>
                  </a:schemeClr>
                </a:solidFill>
                <a:latin typeface="Arial" panose="020B0604020202020204" pitchFamily="34" charset="0"/>
                <a:cs typeface="Arial" panose="020B0604020202020204" pitchFamily="34" charset="0"/>
              </a:rPr>
              <a:t>personnel, </a:t>
            </a:r>
            <a:r>
              <a:rPr sz="2200" spc="-7" dirty="0">
                <a:solidFill>
                  <a:schemeClr val="bg2">
                    <a:lumMod val="10000"/>
                  </a:schemeClr>
                </a:solidFill>
                <a:latin typeface="Arial" panose="020B0604020202020204" pitchFamily="34" charset="0"/>
                <a:cs typeface="Arial" panose="020B0604020202020204" pitchFamily="34" charset="0"/>
              </a:rPr>
              <a:t>including  </a:t>
            </a:r>
            <a:r>
              <a:rPr sz="2200" dirty="0">
                <a:solidFill>
                  <a:schemeClr val="bg2">
                    <a:lumMod val="10000"/>
                  </a:schemeClr>
                </a:solidFill>
                <a:latin typeface="Arial" panose="020B0604020202020204" pitchFamily="34" charset="0"/>
                <a:cs typeface="Arial" panose="020B0604020202020204" pitchFamily="34" charset="0"/>
              </a:rPr>
              <a:t>plainclothes</a:t>
            </a:r>
            <a:r>
              <a:rPr sz="2200" spc="-2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officers</a:t>
            </a:r>
          </a:p>
          <a:p>
            <a:pPr marL="398680" indent="-382598">
              <a:lnSpc>
                <a:spcPts val="2446"/>
              </a:lnSpc>
              <a:spcBef>
                <a:spcPts val="1660"/>
              </a:spcBef>
              <a:buClr>
                <a:srgbClr val="0050FF"/>
              </a:buClr>
              <a:buFont typeface="Wingdings" panose="05000000000000000000" pitchFamily="2" charset="2"/>
              <a:buChar char="§"/>
              <a:tabLst>
                <a:tab pos="398680" algn="l"/>
                <a:tab pos="399527" algn="l"/>
              </a:tabLst>
            </a:pPr>
            <a:r>
              <a:rPr sz="2200" dirty="0">
                <a:solidFill>
                  <a:schemeClr val="bg2">
                    <a:lumMod val="10000"/>
                  </a:schemeClr>
                </a:solidFill>
                <a:latin typeface="Arial" panose="020B0604020202020204" pitchFamily="34" charset="0"/>
                <a:cs typeface="Arial" panose="020B0604020202020204" pitchFamily="34" charset="0"/>
              </a:rPr>
              <a:t>Active shooters are treated</a:t>
            </a:r>
            <a:r>
              <a:rPr sz="2200" spc="-113"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differently</a:t>
            </a:r>
          </a:p>
          <a:p>
            <a:pPr marL="398680">
              <a:lnSpc>
                <a:spcPts val="2446"/>
              </a:lnSpc>
            </a:pPr>
            <a:r>
              <a:rPr sz="2200" dirty="0">
                <a:solidFill>
                  <a:schemeClr val="bg2">
                    <a:lumMod val="10000"/>
                  </a:schemeClr>
                </a:solidFill>
                <a:latin typeface="Arial" panose="020B0604020202020204" pitchFamily="34" charset="0"/>
                <a:cs typeface="Arial" panose="020B0604020202020204" pitchFamily="34" charset="0"/>
              </a:rPr>
              <a:t>from hostage</a:t>
            </a:r>
            <a:r>
              <a:rPr sz="2200" spc="-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situations</a:t>
            </a:r>
          </a:p>
        </p:txBody>
      </p:sp>
      <p:sp>
        <p:nvSpPr>
          <p:cNvPr id="6" name="object 6"/>
          <p:cNvSpPr/>
          <p:nvPr/>
        </p:nvSpPr>
        <p:spPr>
          <a:xfrm>
            <a:off x="0" y="894"/>
            <a:ext cx="5151810" cy="6854181"/>
          </a:xfrm>
          <a:prstGeom prst="rect">
            <a:avLst/>
          </a:prstGeom>
          <a:blipFill>
            <a:blip r:embed="rId2" cstate="print"/>
            <a:stretch>
              <a:fillRect/>
            </a:stretch>
          </a:blipFill>
        </p:spPr>
        <p:txBody>
          <a:bodyPr wrap="square" lIns="0" tIns="0" rIns="0" bIns="0" rtlCol="0"/>
          <a:lstStyle/>
          <a:p>
            <a:endParaRPr sz="3199" dirty="0"/>
          </a:p>
        </p:txBody>
      </p:sp>
      <p:sp>
        <p:nvSpPr>
          <p:cNvPr id="7" name="Date Placeholder 3">
            <a:extLst>
              <a:ext uri="{FF2B5EF4-FFF2-40B4-BE49-F238E27FC236}">
                <a16:creationId xmlns:a16="http://schemas.microsoft.com/office/drawing/2014/main" id="{239BD5F4-A098-49B6-9033-D2B16A9B9849}"/>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8" name="Slide Number Placeholder 5">
            <a:extLst>
              <a:ext uri="{FF2B5EF4-FFF2-40B4-BE49-F238E27FC236}">
                <a16:creationId xmlns:a16="http://schemas.microsoft.com/office/drawing/2014/main" id="{0EEF2DD5-F083-4C29-B1DC-9F67D13704AD}"/>
              </a:ext>
            </a:extLst>
          </p:cNvPr>
          <p:cNvSpPr>
            <a:spLocks noGrp="1"/>
          </p:cNvSpPr>
          <p:nvPr>
            <p:ph type="sldNum" sz="quarter" idx="12"/>
          </p:nvPr>
        </p:nvSpPr>
        <p:spPr>
          <a:xfrm>
            <a:off x="11358957" y="6277951"/>
            <a:ext cx="379572" cy="365125"/>
          </a:xfrm>
        </p:spPr>
        <p:txBody>
          <a:bodyPr/>
          <a:lstStyle/>
          <a:p>
            <a:r>
              <a:rPr lang="en-US" sz="1050" dirty="0"/>
              <a:t>22E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378141" y="510454"/>
            <a:ext cx="5313143" cy="447982"/>
          </a:xfrm>
          <a:prstGeom prst="rect">
            <a:avLst/>
          </a:prstGeom>
        </p:spPr>
        <p:txBody>
          <a:bodyPr vert="horz" wrap="square" lIns="0" tIns="16929" rIns="0" bIns="0" rtlCol="0" anchor="t" anchorCtr="0">
            <a:spAutoFit/>
          </a:bodyPr>
          <a:lstStyle/>
          <a:p>
            <a:pPr marL="16929">
              <a:spcBef>
                <a:spcPts val="133"/>
              </a:spcBef>
            </a:pPr>
            <a:r>
              <a:rPr spc="-7" dirty="0"/>
              <a:t>Active </a:t>
            </a:r>
            <a:r>
              <a:rPr spc="-13" dirty="0"/>
              <a:t>Shooter</a:t>
            </a:r>
            <a:r>
              <a:rPr spc="-27" dirty="0"/>
              <a:t> </a:t>
            </a:r>
            <a:r>
              <a:rPr dirty="0"/>
              <a:t>Protocol</a:t>
            </a:r>
          </a:p>
        </p:txBody>
      </p:sp>
      <p:sp>
        <p:nvSpPr>
          <p:cNvPr id="5" name="object 5"/>
          <p:cNvSpPr txBox="1"/>
          <p:nvPr/>
        </p:nvSpPr>
        <p:spPr>
          <a:xfrm>
            <a:off x="6376552" y="1632773"/>
            <a:ext cx="5050271" cy="2695605"/>
          </a:xfrm>
          <a:prstGeom prst="rect">
            <a:avLst/>
          </a:prstGeom>
        </p:spPr>
        <p:txBody>
          <a:bodyPr vert="horz" wrap="square" lIns="0" tIns="17775" rIns="0" bIns="0" rtlCol="0">
            <a:spAutoFit/>
          </a:bodyPr>
          <a:lstStyle/>
          <a:p>
            <a:pPr marL="474015" marR="6772" indent="-457086">
              <a:spcBef>
                <a:spcPts val="1200"/>
              </a:spcBef>
              <a:buClr>
                <a:srgbClr val="0050FF"/>
              </a:buClr>
              <a:buFont typeface="Wingdings" panose="05000000000000000000" pitchFamily="2" charset="2"/>
              <a:buChar char="§"/>
              <a:tabLst>
                <a:tab pos="473168" algn="l"/>
                <a:tab pos="474015" algn="l"/>
              </a:tabLst>
            </a:pPr>
            <a:r>
              <a:rPr sz="2200" spc="-7" dirty="0">
                <a:solidFill>
                  <a:schemeClr val="bg2">
                    <a:lumMod val="10000"/>
                  </a:schemeClr>
                </a:solidFill>
                <a:latin typeface="Arial" panose="020B0604020202020204" pitchFamily="34" charset="0"/>
                <a:cs typeface="Arial" panose="020B0604020202020204" pitchFamily="34" charset="0"/>
              </a:rPr>
              <a:t>Law enforcement</a:t>
            </a:r>
            <a:r>
              <a:rPr sz="2200" spc="-12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officers </a:t>
            </a:r>
            <a:r>
              <a:rPr sz="2200" spc="-7" dirty="0">
                <a:solidFill>
                  <a:schemeClr val="bg2">
                    <a:lumMod val="10000"/>
                  </a:schemeClr>
                </a:solidFill>
                <a:latin typeface="Arial" panose="020B0604020202020204" pitchFamily="34" charset="0"/>
                <a:cs typeface="Arial" panose="020B0604020202020204" pitchFamily="34" charset="0"/>
              </a:rPr>
              <a:t>will </a:t>
            </a:r>
            <a:r>
              <a:rPr sz="2200" dirty="0">
                <a:solidFill>
                  <a:schemeClr val="bg2">
                    <a:lumMod val="10000"/>
                  </a:schemeClr>
                </a:solidFill>
                <a:latin typeface="Arial" panose="020B0604020202020204" pitchFamily="34" charset="0"/>
                <a:cs typeface="Arial" panose="020B0604020202020204" pitchFamily="34" charset="0"/>
              </a:rPr>
              <a:t>enter </a:t>
            </a:r>
            <a:r>
              <a:rPr sz="2200" spc="-7" dirty="0">
                <a:solidFill>
                  <a:schemeClr val="bg2">
                    <a:lumMod val="10000"/>
                  </a:schemeClr>
                </a:solidFill>
                <a:latin typeface="Arial" panose="020B0604020202020204" pitchFamily="34" charset="0"/>
                <a:cs typeface="Arial" panose="020B0604020202020204" pitchFamily="34" charset="0"/>
              </a:rPr>
              <a:t>with weapons </a:t>
            </a:r>
            <a:r>
              <a:rPr sz="2200" spc="-20" dirty="0">
                <a:solidFill>
                  <a:schemeClr val="bg2">
                    <a:lumMod val="10000"/>
                  </a:schemeClr>
                </a:solidFill>
                <a:latin typeface="Arial" panose="020B0604020202020204" pitchFamily="34" charset="0"/>
                <a:cs typeface="Arial" panose="020B0604020202020204" pitchFamily="34" charset="0"/>
              </a:rPr>
              <a:t>drawn</a:t>
            </a:r>
            <a:endParaRPr sz="2200" dirty="0">
              <a:solidFill>
                <a:schemeClr val="bg2">
                  <a:lumMod val="10000"/>
                </a:schemeClr>
              </a:solidFill>
              <a:latin typeface="Arial" panose="020B0604020202020204" pitchFamily="34" charset="0"/>
              <a:cs typeface="Arial" panose="020B0604020202020204" pitchFamily="34" charset="0"/>
            </a:endParaRPr>
          </a:p>
          <a:p>
            <a:pPr marL="474015" indent="-457086">
              <a:spcBef>
                <a:spcPts val="1200"/>
              </a:spcBef>
              <a:buClr>
                <a:srgbClr val="0050FF"/>
              </a:buClr>
              <a:buFont typeface="Wingdings" panose="05000000000000000000" pitchFamily="2" charset="2"/>
              <a:buChar char="§"/>
              <a:tabLst>
                <a:tab pos="473168" algn="l"/>
                <a:tab pos="474015" algn="l"/>
              </a:tabLst>
            </a:pPr>
            <a:r>
              <a:rPr sz="2200" spc="-7" dirty="0">
                <a:solidFill>
                  <a:schemeClr val="bg2">
                    <a:lumMod val="10000"/>
                  </a:schemeClr>
                </a:solidFill>
                <a:latin typeface="Arial" panose="020B0604020202020204" pitchFamily="34" charset="0"/>
                <a:cs typeface="Arial" panose="020B0604020202020204" pitchFamily="34" charset="0"/>
              </a:rPr>
              <a:t>Officers </a:t>
            </a:r>
            <a:r>
              <a:rPr sz="2200" spc="-13" dirty="0">
                <a:solidFill>
                  <a:schemeClr val="bg2">
                    <a:lumMod val="10000"/>
                  </a:schemeClr>
                </a:solidFill>
                <a:latin typeface="Arial" panose="020B0604020202020204" pitchFamily="34" charset="0"/>
                <a:cs typeface="Arial" panose="020B0604020202020204" pitchFamily="34" charset="0"/>
              </a:rPr>
              <a:t>may </a:t>
            </a:r>
            <a:r>
              <a:rPr sz="2200" dirty="0">
                <a:solidFill>
                  <a:schemeClr val="bg2">
                    <a:lumMod val="10000"/>
                  </a:schemeClr>
                </a:solidFill>
                <a:latin typeface="Arial" panose="020B0604020202020204" pitchFamily="34" charset="0"/>
                <a:cs typeface="Arial" panose="020B0604020202020204" pitchFamily="34" charset="0"/>
              </a:rPr>
              <a:t>not</a:t>
            </a:r>
            <a:r>
              <a:rPr sz="2200" spc="-6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know</a:t>
            </a:r>
            <a:r>
              <a:rPr lang="en-US" sz="2200"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who the </a:t>
            </a:r>
            <a:r>
              <a:rPr sz="2200" spc="-7" dirty="0">
                <a:solidFill>
                  <a:schemeClr val="bg2">
                    <a:lumMod val="10000"/>
                  </a:schemeClr>
                </a:solidFill>
                <a:latin typeface="Arial" panose="020B0604020202020204" pitchFamily="34" charset="0"/>
                <a:cs typeface="Arial" panose="020B0604020202020204" pitchFamily="34" charset="0"/>
              </a:rPr>
              <a:t>shooter</a:t>
            </a:r>
            <a:r>
              <a:rPr sz="2200" spc="-18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is,</a:t>
            </a:r>
            <a:r>
              <a:rPr lang="en-US" sz="2200" spc="-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so </a:t>
            </a:r>
            <a:r>
              <a:rPr sz="2200" spc="-7" dirty="0">
                <a:solidFill>
                  <a:schemeClr val="bg2">
                    <a:lumMod val="10000"/>
                  </a:schemeClr>
                </a:solidFill>
                <a:latin typeface="Arial" panose="020B0604020202020204" pitchFamily="34" charset="0"/>
                <a:cs typeface="Arial" panose="020B0604020202020204" pitchFamily="34" charset="0"/>
              </a:rPr>
              <a:t>everyone is </a:t>
            </a:r>
            <a:r>
              <a:rPr sz="2200" dirty="0">
                <a:solidFill>
                  <a:schemeClr val="bg2">
                    <a:lumMod val="10000"/>
                  </a:schemeClr>
                </a:solidFill>
                <a:latin typeface="Arial" panose="020B0604020202020204" pitchFamily="34" charset="0"/>
                <a:cs typeface="Arial" panose="020B0604020202020204" pitchFamily="34" charset="0"/>
              </a:rPr>
              <a:t>a  </a:t>
            </a:r>
            <a:r>
              <a:rPr sz="2200" spc="-7" dirty="0">
                <a:solidFill>
                  <a:schemeClr val="bg2">
                    <a:lumMod val="10000"/>
                  </a:schemeClr>
                </a:solidFill>
                <a:latin typeface="Arial" panose="020B0604020202020204" pitchFamily="34" charset="0"/>
                <a:cs typeface="Arial" panose="020B0604020202020204" pitchFamily="34" charset="0"/>
              </a:rPr>
              <a:t>potential</a:t>
            </a:r>
            <a:r>
              <a:rPr sz="2200" spc="-33"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suspect</a:t>
            </a:r>
          </a:p>
          <a:p>
            <a:pPr marL="474015" marR="352125" indent="-457086">
              <a:spcBef>
                <a:spcPts val="1200"/>
              </a:spcBef>
              <a:buClr>
                <a:srgbClr val="0050FF"/>
              </a:buClr>
              <a:buFont typeface="Wingdings" panose="05000000000000000000" pitchFamily="2" charset="2"/>
              <a:buChar char="§"/>
              <a:tabLst>
                <a:tab pos="473168" algn="l"/>
                <a:tab pos="474015" algn="l"/>
              </a:tabLst>
            </a:pPr>
            <a:r>
              <a:rPr sz="2200" spc="-7" dirty="0">
                <a:solidFill>
                  <a:schemeClr val="bg2">
                    <a:lumMod val="10000"/>
                  </a:schemeClr>
                </a:solidFill>
                <a:latin typeface="Arial" panose="020B0604020202020204" pitchFamily="34" charset="0"/>
                <a:cs typeface="Arial" panose="020B0604020202020204" pitchFamily="34" charset="0"/>
              </a:rPr>
              <a:t>Officers will </a:t>
            </a:r>
            <a:r>
              <a:rPr sz="2200" dirty="0">
                <a:solidFill>
                  <a:schemeClr val="bg2">
                    <a:lumMod val="10000"/>
                  </a:schemeClr>
                </a:solidFill>
                <a:latin typeface="Arial" panose="020B0604020202020204" pitchFamily="34" charset="0"/>
                <a:cs typeface="Arial" panose="020B0604020202020204" pitchFamily="34" charset="0"/>
              </a:rPr>
              <a:t>shout and  </a:t>
            </a:r>
            <a:r>
              <a:rPr sz="2200" spc="-13" dirty="0">
                <a:solidFill>
                  <a:schemeClr val="bg2">
                    <a:lumMod val="10000"/>
                  </a:schemeClr>
                </a:solidFill>
                <a:latin typeface="Arial" panose="020B0604020202020204" pitchFamily="34" charset="0"/>
                <a:cs typeface="Arial" panose="020B0604020202020204" pitchFamily="34" charset="0"/>
              </a:rPr>
              <a:t>may </a:t>
            </a:r>
            <a:r>
              <a:rPr sz="2200" spc="-7" dirty="0">
                <a:solidFill>
                  <a:schemeClr val="bg2">
                    <a:lumMod val="10000"/>
                  </a:schemeClr>
                </a:solidFill>
                <a:latin typeface="Arial" panose="020B0604020202020204" pitchFamily="34" charset="0"/>
                <a:cs typeface="Arial" panose="020B0604020202020204" pitchFamily="34" charset="0"/>
              </a:rPr>
              <a:t>physically</a:t>
            </a:r>
            <a:r>
              <a:rPr lang="en-US" sz="2200" spc="-7" dirty="0">
                <a:solidFill>
                  <a:schemeClr val="bg2">
                    <a:lumMod val="10000"/>
                  </a:schemeClr>
                </a:solidFill>
                <a:latin typeface="Arial" panose="020B0604020202020204" pitchFamily="34" charset="0"/>
                <a:cs typeface="Arial" panose="020B0604020202020204" pitchFamily="34" charset="0"/>
              </a:rPr>
              <a:t> </a:t>
            </a:r>
            <a:r>
              <a:rPr sz="2200" spc="-13" dirty="0">
                <a:solidFill>
                  <a:schemeClr val="bg2">
                    <a:lumMod val="10000"/>
                  </a:schemeClr>
                </a:solidFill>
                <a:latin typeface="Arial" panose="020B0604020202020204" pitchFamily="34" charset="0"/>
                <a:cs typeface="Arial" panose="020B0604020202020204" pitchFamily="34" charset="0"/>
              </a:rPr>
              <a:t>restrain </a:t>
            </a:r>
            <a:r>
              <a:rPr sz="2200" dirty="0">
                <a:solidFill>
                  <a:schemeClr val="bg2">
                    <a:lumMod val="10000"/>
                  </a:schemeClr>
                </a:solidFill>
                <a:latin typeface="Arial" panose="020B0604020202020204" pitchFamily="34" charset="0"/>
                <a:cs typeface="Arial" panose="020B0604020202020204" pitchFamily="34" charset="0"/>
              </a:rPr>
              <a:t>or control</a:t>
            </a:r>
            <a:r>
              <a:rPr sz="2200" spc="-8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you</a:t>
            </a:r>
            <a:endParaRPr sz="2200" dirty="0">
              <a:solidFill>
                <a:schemeClr val="bg2">
                  <a:lumMod val="10000"/>
                </a:schemeClr>
              </a:solidFill>
              <a:latin typeface="Arial" panose="020B0604020202020204" pitchFamily="34" charset="0"/>
              <a:cs typeface="Arial" panose="020B0604020202020204" pitchFamily="34" charset="0"/>
            </a:endParaRPr>
          </a:p>
        </p:txBody>
      </p:sp>
      <p:sp>
        <p:nvSpPr>
          <p:cNvPr id="6" name="object 6"/>
          <p:cNvSpPr/>
          <p:nvPr/>
        </p:nvSpPr>
        <p:spPr>
          <a:xfrm>
            <a:off x="-1" y="894"/>
            <a:ext cx="5917675" cy="6856213"/>
          </a:xfrm>
          <a:prstGeom prst="rect">
            <a:avLst/>
          </a:prstGeom>
          <a:blipFill>
            <a:blip r:embed="rId2" cstate="print"/>
            <a:stretch>
              <a:fillRect/>
            </a:stretch>
          </a:blipFill>
        </p:spPr>
        <p:txBody>
          <a:bodyPr wrap="square" lIns="0" tIns="0" rIns="0" bIns="0" rtlCol="0"/>
          <a:lstStyle/>
          <a:p>
            <a:endParaRPr sz="3199" dirty="0"/>
          </a:p>
        </p:txBody>
      </p:sp>
      <p:sp>
        <p:nvSpPr>
          <p:cNvPr id="7" name="Date Placeholder 3">
            <a:extLst>
              <a:ext uri="{FF2B5EF4-FFF2-40B4-BE49-F238E27FC236}">
                <a16:creationId xmlns:a16="http://schemas.microsoft.com/office/drawing/2014/main" id="{571B9E2E-7007-4368-AC12-18167BC741F9}"/>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8" name="Slide Number Placeholder 5">
            <a:extLst>
              <a:ext uri="{FF2B5EF4-FFF2-40B4-BE49-F238E27FC236}">
                <a16:creationId xmlns:a16="http://schemas.microsoft.com/office/drawing/2014/main" id="{DE236B8C-61D5-431B-9F9C-12DAB1377F8C}"/>
              </a:ext>
            </a:extLst>
          </p:cNvPr>
          <p:cNvSpPr>
            <a:spLocks noGrp="1"/>
          </p:cNvSpPr>
          <p:nvPr>
            <p:ph type="sldNum" sz="quarter" idx="12"/>
          </p:nvPr>
        </p:nvSpPr>
        <p:spPr>
          <a:xfrm>
            <a:off x="11358957" y="6277951"/>
            <a:ext cx="379572" cy="365125"/>
          </a:xfrm>
        </p:spPr>
        <p:txBody>
          <a:bodyPr/>
          <a:lstStyle/>
          <a:p>
            <a:r>
              <a:rPr lang="en-US" sz="1050" dirty="0"/>
              <a:t>23A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40081" y="1524000"/>
            <a:ext cx="10178731" cy="3309448"/>
          </a:xfrm>
          <a:prstGeom prst="rect">
            <a:avLst/>
          </a:prstGeom>
        </p:spPr>
        <p:txBody>
          <a:bodyPr vert="horz" wrap="square" lIns="0" tIns="16082" rIns="0" bIns="0" rtlCol="0">
            <a:spAutoFit/>
          </a:bodyPr>
          <a:lstStyle/>
          <a:p>
            <a:pPr marL="626377" indent="-609448">
              <a:spcBef>
                <a:spcPts val="1200"/>
              </a:spcBef>
              <a:buClr>
                <a:srgbClr val="0050FF"/>
              </a:buClr>
              <a:buFont typeface="+mj-lt"/>
              <a:buAutoNum type="arabicPeriod"/>
              <a:tabLst>
                <a:tab pos="625530" algn="l"/>
                <a:tab pos="626377" algn="l"/>
              </a:tabLst>
            </a:pPr>
            <a:r>
              <a:rPr sz="2200" spc="-13" dirty="0">
                <a:solidFill>
                  <a:schemeClr val="bg2">
                    <a:lumMod val="10000"/>
                  </a:schemeClr>
                </a:solidFill>
                <a:latin typeface="Arial" panose="020B0604020202020204" pitchFamily="34" charset="0"/>
                <a:cs typeface="Arial" panose="020B0604020202020204" pitchFamily="34" charset="0"/>
              </a:rPr>
              <a:t>Remain </a:t>
            </a:r>
            <a:r>
              <a:rPr sz="2200" spc="-7" dirty="0">
                <a:solidFill>
                  <a:schemeClr val="bg2">
                    <a:lumMod val="10000"/>
                  </a:schemeClr>
                </a:solidFill>
                <a:latin typeface="Arial" panose="020B0604020202020204" pitchFamily="34" charset="0"/>
                <a:cs typeface="Arial" panose="020B0604020202020204" pitchFamily="34" charset="0"/>
              </a:rPr>
              <a:t>calm and follow</a:t>
            </a:r>
            <a:r>
              <a:rPr sz="2200" spc="1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instructions</a:t>
            </a:r>
            <a:endParaRPr sz="2200" dirty="0">
              <a:solidFill>
                <a:schemeClr val="bg2">
                  <a:lumMod val="10000"/>
                </a:schemeClr>
              </a:solidFill>
              <a:latin typeface="Arial" panose="020B0604020202020204" pitchFamily="34" charset="0"/>
              <a:cs typeface="Arial" panose="020B0604020202020204" pitchFamily="34" charset="0"/>
            </a:endParaRPr>
          </a:p>
          <a:p>
            <a:pPr marL="625530" marR="6772" indent="-609448">
              <a:spcBef>
                <a:spcPts val="1200"/>
              </a:spcBef>
              <a:buClr>
                <a:srgbClr val="0050FF"/>
              </a:buClr>
              <a:buFont typeface="+mj-lt"/>
              <a:buAutoNum type="arabicPeriod"/>
              <a:tabLst>
                <a:tab pos="625530" algn="l"/>
                <a:tab pos="626377" algn="l"/>
              </a:tabLst>
            </a:pPr>
            <a:r>
              <a:rPr sz="2200" spc="-13" dirty="0">
                <a:solidFill>
                  <a:schemeClr val="bg2">
                    <a:lumMod val="10000"/>
                  </a:schemeClr>
                </a:solidFill>
                <a:latin typeface="Arial" panose="020B0604020202020204" pitchFamily="34" charset="0"/>
                <a:cs typeface="Arial" panose="020B0604020202020204" pitchFamily="34" charset="0"/>
              </a:rPr>
              <a:t>Put down </a:t>
            </a:r>
            <a:r>
              <a:rPr sz="2200" spc="-20" dirty="0">
                <a:solidFill>
                  <a:schemeClr val="bg2">
                    <a:lumMod val="10000"/>
                  </a:schemeClr>
                </a:solidFill>
                <a:latin typeface="Arial" panose="020B0604020202020204" pitchFamily="34" charset="0"/>
                <a:cs typeface="Arial" panose="020B0604020202020204" pitchFamily="34" charset="0"/>
              </a:rPr>
              <a:t>any </a:t>
            </a:r>
            <a:r>
              <a:rPr sz="2200" spc="-7" dirty="0">
                <a:solidFill>
                  <a:schemeClr val="bg2">
                    <a:lumMod val="10000"/>
                  </a:schemeClr>
                </a:solidFill>
                <a:latin typeface="Arial" panose="020B0604020202020204" pitchFamily="34" charset="0"/>
                <a:cs typeface="Arial" panose="020B0604020202020204" pitchFamily="34" charset="0"/>
              </a:rPr>
              <a:t>items </a:t>
            </a:r>
            <a:r>
              <a:rPr sz="2200" dirty="0">
                <a:solidFill>
                  <a:schemeClr val="bg2">
                    <a:lumMod val="10000"/>
                  </a:schemeClr>
                </a:solidFill>
                <a:latin typeface="Arial" panose="020B0604020202020204" pitchFamily="34" charset="0"/>
                <a:cs typeface="Arial" panose="020B0604020202020204" pitchFamily="34" charset="0"/>
              </a:rPr>
              <a:t>in </a:t>
            </a:r>
            <a:r>
              <a:rPr sz="2200" spc="-13" dirty="0">
                <a:solidFill>
                  <a:schemeClr val="bg2">
                    <a:lumMod val="10000"/>
                  </a:schemeClr>
                </a:solidFill>
                <a:latin typeface="Arial" panose="020B0604020202020204" pitchFamily="34" charset="0"/>
                <a:cs typeface="Arial" panose="020B0604020202020204" pitchFamily="34" charset="0"/>
              </a:rPr>
              <a:t>your </a:t>
            </a:r>
            <a:r>
              <a:rPr sz="2200" spc="-7" dirty="0">
                <a:solidFill>
                  <a:schemeClr val="bg2">
                    <a:lumMod val="10000"/>
                  </a:schemeClr>
                </a:solidFill>
                <a:latin typeface="Arial" panose="020B0604020202020204" pitchFamily="34" charset="0"/>
                <a:cs typeface="Arial" panose="020B0604020202020204" pitchFamily="34" charset="0"/>
              </a:rPr>
              <a:t>hands </a:t>
            </a:r>
            <a:r>
              <a:rPr sz="2200" spc="-33" dirty="0">
                <a:solidFill>
                  <a:schemeClr val="bg2">
                    <a:lumMod val="10000"/>
                  </a:schemeClr>
                </a:solidFill>
                <a:latin typeface="Arial" panose="020B0604020202020204" pitchFamily="34" charset="0"/>
                <a:cs typeface="Arial" panose="020B0604020202020204" pitchFamily="34" charset="0"/>
              </a:rPr>
              <a:t>(i.e., </a:t>
            </a:r>
            <a:r>
              <a:rPr sz="2200" spc="-13" dirty="0">
                <a:solidFill>
                  <a:schemeClr val="bg2">
                    <a:lumMod val="10000"/>
                  </a:schemeClr>
                </a:solidFill>
                <a:latin typeface="Arial" panose="020B0604020202020204" pitchFamily="34" charset="0"/>
                <a:cs typeface="Arial" panose="020B0604020202020204" pitchFamily="34" charset="0"/>
              </a:rPr>
              <a:t>phone,  bag,</a:t>
            </a:r>
            <a:r>
              <a:rPr sz="2200" spc="20" dirty="0">
                <a:solidFill>
                  <a:schemeClr val="bg2">
                    <a:lumMod val="10000"/>
                  </a:schemeClr>
                </a:solidFill>
                <a:latin typeface="Arial" panose="020B0604020202020204" pitchFamily="34" charset="0"/>
                <a:cs typeface="Arial" panose="020B0604020202020204" pitchFamily="34" charset="0"/>
              </a:rPr>
              <a:t> </a:t>
            </a:r>
            <a:r>
              <a:rPr sz="2200" spc="-13" dirty="0">
                <a:solidFill>
                  <a:schemeClr val="bg2">
                    <a:lumMod val="10000"/>
                  </a:schemeClr>
                </a:solidFill>
                <a:latin typeface="Arial" panose="020B0604020202020204" pitchFamily="34" charset="0"/>
                <a:cs typeface="Arial" panose="020B0604020202020204" pitchFamily="34" charset="0"/>
              </a:rPr>
              <a:t>jacket)</a:t>
            </a:r>
            <a:endParaRPr sz="2200" dirty="0">
              <a:solidFill>
                <a:schemeClr val="bg2">
                  <a:lumMod val="10000"/>
                </a:schemeClr>
              </a:solidFill>
              <a:latin typeface="Arial" panose="020B0604020202020204" pitchFamily="34" charset="0"/>
              <a:cs typeface="Arial" panose="020B0604020202020204" pitchFamily="34" charset="0"/>
            </a:endParaRPr>
          </a:p>
          <a:p>
            <a:pPr marL="626377" indent="-609448">
              <a:spcBef>
                <a:spcPts val="1200"/>
              </a:spcBef>
              <a:buClr>
                <a:srgbClr val="0050FF"/>
              </a:buClr>
              <a:buFont typeface="+mj-lt"/>
              <a:buAutoNum type="arabicPeriod"/>
              <a:tabLst>
                <a:tab pos="625530" algn="l"/>
                <a:tab pos="626377" algn="l"/>
              </a:tabLst>
            </a:pPr>
            <a:r>
              <a:rPr sz="2200" spc="-20" dirty="0">
                <a:solidFill>
                  <a:schemeClr val="bg2">
                    <a:lumMod val="10000"/>
                  </a:schemeClr>
                </a:solidFill>
                <a:latin typeface="Arial" panose="020B0604020202020204" pitchFamily="34" charset="0"/>
                <a:cs typeface="Arial" panose="020B0604020202020204" pitchFamily="34" charset="0"/>
              </a:rPr>
              <a:t>Raise </a:t>
            </a:r>
            <a:r>
              <a:rPr sz="2200" spc="-7" dirty="0">
                <a:solidFill>
                  <a:schemeClr val="bg2">
                    <a:lumMod val="10000"/>
                  </a:schemeClr>
                </a:solidFill>
                <a:latin typeface="Arial" panose="020B0604020202020204" pitchFamily="34" charset="0"/>
                <a:cs typeface="Arial" panose="020B0604020202020204" pitchFamily="34" charset="0"/>
              </a:rPr>
              <a:t>hands and spread</a:t>
            </a:r>
            <a:r>
              <a:rPr sz="2200" spc="1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fingers</a:t>
            </a:r>
            <a:endParaRPr sz="2200" dirty="0">
              <a:solidFill>
                <a:schemeClr val="bg2">
                  <a:lumMod val="10000"/>
                </a:schemeClr>
              </a:solidFill>
              <a:latin typeface="Arial" panose="020B0604020202020204" pitchFamily="34" charset="0"/>
              <a:cs typeface="Arial" panose="020B0604020202020204" pitchFamily="34" charset="0"/>
            </a:endParaRPr>
          </a:p>
          <a:p>
            <a:pPr marL="626377" indent="-609448">
              <a:spcBef>
                <a:spcPts val="1200"/>
              </a:spcBef>
              <a:buClr>
                <a:srgbClr val="0050FF"/>
              </a:buClr>
              <a:buFont typeface="+mj-lt"/>
              <a:buAutoNum type="arabicPeriod"/>
              <a:tabLst>
                <a:tab pos="625530" algn="l"/>
                <a:tab pos="626377" algn="l"/>
              </a:tabLst>
            </a:pPr>
            <a:r>
              <a:rPr sz="2200" spc="-27" dirty="0">
                <a:solidFill>
                  <a:schemeClr val="bg2">
                    <a:lumMod val="10000"/>
                  </a:schemeClr>
                </a:solidFill>
                <a:latin typeface="Arial" panose="020B0604020202020204" pitchFamily="34" charset="0"/>
                <a:cs typeface="Arial" panose="020B0604020202020204" pitchFamily="34" charset="0"/>
              </a:rPr>
              <a:t>Keep</a:t>
            </a:r>
            <a:r>
              <a:rPr lang="en-US" sz="2200" spc="-27" dirty="0">
                <a:solidFill>
                  <a:schemeClr val="bg2">
                    <a:lumMod val="10000"/>
                  </a:schemeClr>
                </a:solidFill>
                <a:latin typeface="Arial" panose="020B0604020202020204" pitchFamily="34" charset="0"/>
                <a:cs typeface="Arial" panose="020B0604020202020204" pitchFamily="34" charset="0"/>
              </a:rPr>
              <a:t> your</a:t>
            </a:r>
            <a:r>
              <a:rPr sz="2200" spc="-2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hands </a:t>
            </a:r>
            <a:r>
              <a:rPr sz="2200" dirty="0">
                <a:solidFill>
                  <a:schemeClr val="bg2">
                    <a:lumMod val="10000"/>
                  </a:schemeClr>
                </a:solidFill>
                <a:latin typeface="Arial" panose="020B0604020202020204" pitchFamily="34" charset="0"/>
                <a:cs typeface="Arial" panose="020B0604020202020204" pitchFamily="34" charset="0"/>
              </a:rPr>
              <a:t>visible </a:t>
            </a:r>
            <a:r>
              <a:rPr sz="2200" spc="-7" dirty="0">
                <a:solidFill>
                  <a:schemeClr val="bg2">
                    <a:lumMod val="10000"/>
                  </a:schemeClr>
                </a:solidFill>
                <a:latin typeface="Arial" panose="020B0604020202020204" pitchFamily="34" charset="0"/>
                <a:cs typeface="Arial" panose="020B0604020202020204" pitchFamily="34" charset="0"/>
              </a:rPr>
              <a:t>at </a:t>
            </a:r>
            <a:r>
              <a:rPr sz="2200" dirty="0">
                <a:solidFill>
                  <a:schemeClr val="bg2">
                    <a:lumMod val="10000"/>
                  </a:schemeClr>
                </a:solidFill>
                <a:latin typeface="Arial" panose="020B0604020202020204" pitchFamily="34" charset="0"/>
                <a:cs typeface="Arial" panose="020B0604020202020204" pitchFamily="34" charset="0"/>
              </a:rPr>
              <a:t>all</a:t>
            </a:r>
            <a:r>
              <a:rPr sz="2200" spc="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times</a:t>
            </a:r>
            <a:endParaRPr sz="2200" dirty="0">
              <a:solidFill>
                <a:schemeClr val="bg2">
                  <a:lumMod val="10000"/>
                </a:schemeClr>
              </a:solidFill>
              <a:latin typeface="Arial" panose="020B0604020202020204" pitchFamily="34" charset="0"/>
              <a:cs typeface="Arial" panose="020B0604020202020204" pitchFamily="34" charset="0"/>
            </a:endParaRPr>
          </a:p>
          <a:p>
            <a:pPr marL="626377" indent="-609448">
              <a:spcBef>
                <a:spcPts val="1200"/>
              </a:spcBef>
              <a:buClr>
                <a:srgbClr val="0050FF"/>
              </a:buClr>
              <a:buFont typeface="+mj-lt"/>
              <a:buAutoNum type="arabicPeriod"/>
              <a:tabLst>
                <a:tab pos="625530" algn="l"/>
                <a:tab pos="626377" algn="l"/>
              </a:tabLst>
            </a:pPr>
            <a:r>
              <a:rPr sz="2200" spc="-27" dirty="0">
                <a:solidFill>
                  <a:schemeClr val="bg2">
                    <a:lumMod val="10000"/>
                  </a:schemeClr>
                </a:solidFill>
                <a:latin typeface="Arial" panose="020B0604020202020204" pitchFamily="34" charset="0"/>
                <a:cs typeface="Arial" panose="020B0604020202020204" pitchFamily="34" charset="0"/>
              </a:rPr>
              <a:t>Avoid </a:t>
            </a:r>
            <a:r>
              <a:rPr sz="2200" spc="-7" dirty="0">
                <a:solidFill>
                  <a:schemeClr val="bg2">
                    <a:lumMod val="10000"/>
                  </a:schemeClr>
                </a:solidFill>
                <a:latin typeface="Arial" panose="020B0604020202020204" pitchFamily="34" charset="0"/>
                <a:cs typeface="Arial" panose="020B0604020202020204" pitchFamily="34" charset="0"/>
              </a:rPr>
              <a:t>quick </a:t>
            </a:r>
            <a:r>
              <a:rPr sz="2200" spc="-13" dirty="0">
                <a:solidFill>
                  <a:schemeClr val="bg2">
                    <a:lumMod val="10000"/>
                  </a:schemeClr>
                </a:solidFill>
                <a:latin typeface="Arial" panose="020B0604020202020204" pitchFamily="34" charset="0"/>
                <a:cs typeface="Arial" panose="020B0604020202020204" pitchFamily="34" charset="0"/>
              </a:rPr>
              <a:t>movements toward </a:t>
            </a:r>
            <a:r>
              <a:rPr sz="2200" spc="-7" dirty="0">
                <a:solidFill>
                  <a:schemeClr val="bg2">
                    <a:lumMod val="10000"/>
                  </a:schemeClr>
                </a:solidFill>
                <a:latin typeface="Arial" panose="020B0604020202020204" pitchFamily="34" charset="0"/>
                <a:cs typeface="Arial" panose="020B0604020202020204" pitchFamily="34" charset="0"/>
              </a:rPr>
              <a:t>officers</a:t>
            </a:r>
            <a:r>
              <a:rPr sz="2200" spc="1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such</a:t>
            </a:r>
            <a:r>
              <a:rPr lang="en-US" sz="22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as </a:t>
            </a:r>
            <a:r>
              <a:rPr sz="2200" dirty="0">
                <a:solidFill>
                  <a:schemeClr val="bg2">
                    <a:lumMod val="10000"/>
                  </a:schemeClr>
                </a:solidFill>
                <a:latin typeface="Arial" panose="020B0604020202020204" pitchFamily="34" charset="0"/>
                <a:cs typeface="Arial" panose="020B0604020202020204" pitchFamily="34" charset="0"/>
              </a:rPr>
              <a:t>holding </a:t>
            </a:r>
            <a:r>
              <a:rPr sz="2200" spc="-7" dirty="0">
                <a:solidFill>
                  <a:schemeClr val="bg2">
                    <a:lumMod val="10000"/>
                  </a:schemeClr>
                </a:solidFill>
                <a:latin typeface="Arial" panose="020B0604020202020204" pitchFamily="34" charset="0"/>
                <a:cs typeface="Arial" panose="020B0604020202020204" pitchFamily="34" charset="0"/>
              </a:rPr>
              <a:t>on to them for </a:t>
            </a:r>
            <a:r>
              <a:rPr sz="2200" spc="-13" dirty="0">
                <a:solidFill>
                  <a:schemeClr val="bg2">
                    <a:lumMod val="10000"/>
                  </a:schemeClr>
                </a:solidFill>
                <a:latin typeface="Arial" panose="020B0604020202020204" pitchFamily="34" charset="0"/>
                <a:cs typeface="Arial" panose="020B0604020202020204" pitchFamily="34" charset="0"/>
              </a:rPr>
              <a:t>safety</a:t>
            </a:r>
            <a:endParaRPr sz="2200" dirty="0">
              <a:solidFill>
                <a:schemeClr val="bg2">
                  <a:lumMod val="10000"/>
                </a:schemeClr>
              </a:solidFill>
              <a:latin typeface="Arial" panose="020B0604020202020204" pitchFamily="34" charset="0"/>
              <a:cs typeface="Arial" panose="020B0604020202020204" pitchFamily="34" charset="0"/>
            </a:endParaRPr>
          </a:p>
          <a:p>
            <a:pPr marL="626377" indent="-609448">
              <a:spcBef>
                <a:spcPts val="1200"/>
              </a:spcBef>
              <a:buClr>
                <a:srgbClr val="0050FF"/>
              </a:buClr>
              <a:buFont typeface="+mj-lt"/>
              <a:buAutoNum type="arabicPeriod"/>
              <a:tabLst>
                <a:tab pos="625530" algn="l"/>
                <a:tab pos="626377" algn="l"/>
              </a:tabLst>
            </a:pPr>
            <a:r>
              <a:rPr sz="2200" spc="-27" dirty="0">
                <a:solidFill>
                  <a:schemeClr val="bg2">
                    <a:lumMod val="10000"/>
                  </a:schemeClr>
                </a:solidFill>
                <a:latin typeface="Arial" panose="020B0604020202020204" pitchFamily="34" charset="0"/>
                <a:cs typeface="Arial" panose="020B0604020202020204" pitchFamily="34" charset="0"/>
              </a:rPr>
              <a:t>Avoid </a:t>
            </a:r>
            <a:r>
              <a:rPr sz="2200" spc="-7" dirty="0">
                <a:solidFill>
                  <a:schemeClr val="bg2">
                    <a:lumMod val="10000"/>
                  </a:schemeClr>
                </a:solidFill>
                <a:latin typeface="Arial" panose="020B0604020202020204" pitchFamily="34" charset="0"/>
                <a:cs typeface="Arial" panose="020B0604020202020204" pitchFamily="34" charset="0"/>
              </a:rPr>
              <a:t>pointing, screaming or</a:t>
            </a:r>
            <a:r>
              <a:rPr sz="2200" spc="4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yelling</a:t>
            </a:r>
            <a:endParaRPr sz="2200" dirty="0">
              <a:solidFill>
                <a:schemeClr val="bg2">
                  <a:lumMod val="10000"/>
                </a:schemeClr>
              </a:solidFill>
              <a:latin typeface="Arial" panose="020B0604020202020204" pitchFamily="34" charset="0"/>
              <a:cs typeface="Arial" panose="020B0604020202020204" pitchFamily="34" charset="0"/>
            </a:endParaRPr>
          </a:p>
          <a:p>
            <a:pPr marL="626377" indent="-609448">
              <a:spcBef>
                <a:spcPts val="1200"/>
              </a:spcBef>
              <a:buClr>
                <a:srgbClr val="0050FF"/>
              </a:buClr>
              <a:buFont typeface="+mj-lt"/>
              <a:buAutoNum type="arabicPeriod"/>
              <a:tabLst>
                <a:tab pos="625530" algn="l"/>
                <a:tab pos="626377" algn="l"/>
              </a:tabLst>
            </a:pPr>
            <a:r>
              <a:rPr sz="2200" spc="-7" dirty="0">
                <a:solidFill>
                  <a:schemeClr val="bg2">
                    <a:lumMod val="10000"/>
                  </a:schemeClr>
                </a:solidFill>
                <a:latin typeface="Arial" panose="020B0604020202020204" pitchFamily="34" charset="0"/>
                <a:cs typeface="Arial" panose="020B0604020202020204" pitchFamily="34" charset="0"/>
              </a:rPr>
              <a:t>Do not </a:t>
            </a:r>
            <a:r>
              <a:rPr sz="2200" spc="-13" dirty="0">
                <a:solidFill>
                  <a:schemeClr val="bg2">
                    <a:lumMod val="10000"/>
                  </a:schemeClr>
                </a:solidFill>
                <a:latin typeface="Arial" panose="020B0604020202020204" pitchFamily="34" charset="0"/>
                <a:cs typeface="Arial" panose="020B0604020202020204" pitchFamily="34" charset="0"/>
              </a:rPr>
              <a:t>stop </a:t>
            </a:r>
            <a:r>
              <a:rPr sz="2200" spc="-7" dirty="0">
                <a:solidFill>
                  <a:schemeClr val="bg2">
                    <a:lumMod val="10000"/>
                  </a:schemeClr>
                </a:solidFill>
                <a:latin typeface="Arial" panose="020B0604020202020204" pitchFamily="34" charset="0"/>
                <a:cs typeface="Arial" panose="020B0604020202020204" pitchFamily="34" charset="0"/>
              </a:rPr>
              <a:t>to ask officers for </a:t>
            </a:r>
            <a:r>
              <a:rPr sz="2200" dirty="0">
                <a:solidFill>
                  <a:schemeClr val="bg2">
                    <a:lumMod val="10000"/>
                  </a:schemeClr>
                </a:solidFill>
                <a:latin typeface="Arial" panose="020B0604020202020204" pitchFamily="34" charset="0"/>
                <a:cs typeface="Arial" panose="020B0604020202020204" pitchFamily="34" charset="0"/>
              </a:rPr>
              <a:t>help</a:t>
            </a:r>
            <a:r>
              <a:rPr sz="2200" spc="1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or</a:t>
            </a:r>
            <a:r>
              <a:rPr lang="en-US" sz="220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directions </a:t>
            </a:r>
            <a:r>
              <a:rPr sz="2200" dirty="0">
                <a:solidFill>
                  <a:schemeClr val="bg2">
                    <a:lumMod val="10000"/>
                  </a:schemeClr>
                </a:solidFill>
                <a:latin typeface="Arial" panose="020B0604020202020204" pitchFamily="34" charset="0"/>
                <a:cs typeface="Arial" panose="020B0604020202020204" pitchFamily="34" charset="0"/>
              </a:rPr>
              <a:t>when</a:t>
            </a:r>
            <a:r>
              <a:rPr sz="2200" spc="-13" dirty="0">
                <a:solidFill>
                  <a:schemeClr val="bg2">
                    <a:lumMod val="10000"/>
                  </a:schemeClr>
                </a:solidFill>
                <a:latin typeface="Arial" panose="020B0604020202020204" pitchFamily="34" charset="0"/>
                <a:cs typeface="Arial" panose="020B0604020202020204" pitchFamily="34" charset="0"/>
              </a:rPr>
              <a:t> evacuating</a:t>
            </a:r>
            <a:endParaRPr sz="2200" dirty="0">
              <a:solidFill>
                <a:schemeClr val="bg2">
                  <a:lumMod val="10000"/>
                </a:schemeClr>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869E189A-C4D6-421C-A969-08C7952450DA}"/>
              </a:ext>
            </a:extLst>
          </p:cNvPr>
          <p:cNvSpPr>
            <a:spLocks noGrp="1"/>
          </p:cNvSpPr>
          <p:nvPr>
            <p:ph type="title"/>
          </p:nvPr>
        </p:nvSpPr>
        <p:spPr/>
        <p:txBody>
          <a:bodyPr/>
          <a:lstStyle/>
          <a:p>
            <a:r>
              <a:rPr lang="en-US" dirty="0"/>
              <a:t>Instructions for your staff</a:t>
            </a:r>
          </a:p>
        </p:txBody>
      </p:sp>
      <p:sp>
        <p:nvSpPr>
          <p:cNvPr id="8" name="Date Placeholder 3">
            <a:extLst>
              <a:ext uri="{FF2B5EF4-FFF2-40B4-BE49-F238E27FC236}">
                <a16:creationId xmlns:a16="http://schemas.microsoft.com/office/drawing/2014/main" id="{28594E6C-F17F-45FE-BCA9-1C60167543A4}"/>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9" name="Slide Number Placeholder 5">
            <a:extLst>
              <a:ext uri="{FF2B5EF4-FFF2-40B4-BE49-F238E27FC236}">
                <a16:creationId xmlns:a16="http://schemas.microsoft.com/office/drawing/2014/main" id="{0A715F3B-B0E8-4109-B76D-6A2DEE5600E7}"/>
              </a:ext>
            </a:extLst>
          </p:cNvPr>
          <p:cNvSpPr>
            <a:spLocks noGrp="1"/>
          </p:cNvSpPr>
          <p:nvPr>
            <p:ph type="sldNum" sz="quarter" idx="12"/>
          </p:nvPr>
        </p:nvSpPr>
        <p:spPr>
          <a:xfrm>
            <a:off x="11358957" y="6277951"/>
            <a:ext cx="379572" cy="365125"/>
          </a:xfrm>
        </p:spPr>
        <p:txBody>
          <a:bodyPr/>
          <a:lstStyle/>
          <a:p>
            <a:r>
              <a:rPr lang="en-US" sz="1050" dirty="0"/>
              <a:t>24TJ</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40081" y="1450347"/>
            <a:ext cx="11245531" cy="3990884"/>
          </a:xfrm>
          <a:prstGeom prst="rect">
            <a:avLst/>
          </a:prstGeom>
        </p:spPr>
        <p:txBody>
          <a:bodyPr vert="horz" wrap="square" lIns="0" tIns="66023" rIns="0" bIns="0" rtlCol="0">
            <a:spAutoFit/>
          </a:bodyPr>
          <a:lstStyle/>
          <a:p>
            <a:pPr marL="398680" marR="6772" indent="-382598">
              <a:lnSpc>
                <a:spcPts val="3173"/>
              </a:lnSpc>
              <a:spcBef>
                <a:spcPts val="520"/>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Do not </a:t>
            </a:r>
            <a:r>
              <a:rPr sz="2200" spc="-13" dirty="0">
                <a:solidFill>
                  <a:schemeClr val="bg2">
                    <a:lumMod val="10000"/>
                  </a:schemeClr>
                </a:solidFill>
                <a:latin typeface="Arial" panose="020B0604020202020204" pitchFamily="34" charset="0"/>
                <a:cs typeface="Arial" panose="020B0604020202020204" pitchFamily="34" charset="0"/>
              </a:rPr>
              <a:t>freeze, </a:t>
            </a:r>
            <a:r>
              <a:rPr sz="2200" spc="-7" dirty="0">
                <a:solidFill>
                  <a:schemeClr val="bg2">
                    <a:lumMod val="10000"/>
                  </a:schemeClr>
                </a:solidFill>
                <a:latin typeface="Arial" panose="020B0604020202020204" pitchFamily="34" charset="0"/>
                <a:cs typeface="Arial" panose="020B0604020202020204" pitchFamily="34" charset="0"/>
              </a:rPr>
              <a:t>and remember </a:t>
            </a:r>
            <a:r>
              <a:rPr sz="2200" spc="-13" dirty="0">
                <a:solidFill>
                  <a:schemeClr val="bg2">
                    <a:lumMod val="10000"/>
                  </a:schemeClr>
                </a:solidFill>
                <a:latin typeface="Arial" panose="020B0604020202020204" pitchFamily="34" charset="0"/>
                <a:cs typeface="Arial" panose="020B0604020202020204" pitchFamily="34" charset="0"/>
              </a:rPr>
              <a:t>that the </a:t>
            </a:r>
            <a:r>
              <a:rPr sz="2200" spc="-7" dirty="0">
                <a:solidFill>
                  <a:schemeClr val="bg2">
                    <a:lumMod val="10000"/>
                  </a:schemeClr>
                </a:solidFill>
                <a:latin typeface="Arial" panose="020B0604020202020204" pitchFamily="34" charset="0"/>
                <a:cs typeface="Arial" panose="020B0604020202020204" pitchFamily="34" charset="0"/>
              </a:rPr>
              <a:t>situatio</a:t>
            </a:r>
            <a:r>
              <a:rPr lang="en-US" sz="2200" spc="-7" dirty="0">
                <a:solidFill>
                  <a:schemeClr val="bg2">
                    <a:lumMod val="10000"/>
                  </a:schemeClr>
                </a:solidFill>
                <a:latin typeface="Arial" panose="020B0604020202020204" pitchFamily="34" charset="0"/>
                <a:cs typeface="Arial" panose="020B0604020202020204" pitchFamily="34" charset="0"/>
              </a:rPr>
              <a:t>n</a:t>
            </a:r>
            <a:r>
              <a:rPr sz="2200" spc="-7"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is </a:t>
            </a:r>
            <a:r>
              <a:rPr sz="2200" spc="-7" dirty="0">
                <a:solidFill>
                  <a:schemeClr val="bg2">
                    <a:lumMod val="10000"/>
                  </a:schemeClr>
                </a:solidFill>
                <a:latin typeface="Arial" panose="020B0604020202020204" pitchFamily="34" charset="0"/>
                <a:cs typeface="Arial" panose="020B0604020202020204" pitchFamily="34" charset="0"/>
              </a:rPr>
              <a:t>not</a:t>
            </a:r>
            <a:r>
              <a:rPr sz="2200" spc="-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hopeless</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2766"/>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Denial </a:t>
            </a:r>
            <a:r>
              <a:rPr sz="2200" spc="-13" dirty="0">
                <a:solidFill>
                  <a:schemeClr val="bg2">
                    <a:lumMod val="10000"/>
                  </a:schemeClr>
                </a:solidFill>
                <a:latin typeface="Arial" panose="020B0604020202020204" pitchFamily="34" charset="0"/>
                <a:cs typeface="Arial" panose="020B0604020202020204" pitchFamily="34" charset="0"/>
              </a:rPr>
              <a:t>can waste </a:t>
            </a:r>
            <a:r>
              <a:rPr sz="2200" spc="-7" dirty="0">
                <a:solidFill>
                  <a:schemeClr val="bg2">
                    <a:lumMod val="10000"/>
                  </a:schemeClr>
                </a:solidFill>
                <a:latin typeface="Arial" panose="020B0604020202020204" pitchFamily="34" charset="0"/>
                <a:cs typeface="Arial" panose="020B0604020202020204" pitchFamily="34" charset="0"/>
              </a:rPr>
              <a:t>precious</a:t>
            </a:r>
            <a:r>
              <a:rPr sz="2200" spc="9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time</a:t>
            </a:r>
            <a:endParaRPr lang="en-US" sz="2200" dirty="0">
              <a:solidFill>
                <a:schemeClr val="bg2">
                  <a:lumMod val="10000"/>
                </a:schemeClr>
              </a:solidFill>
              <a:latin typeface="Arial" panose="020B0604020202020204" pitchFamily="34" charset="0"/>
              <a:cs typeface="Arial" panose="020B0604020202020204" pitchFamily="34" charset="0"/>
            </a:endParaRPr>
          </a:p>
          <a:p>
            <a:pPr marL="1008109" lvl="1" indent="-382598">
              <a:spcBef>
                <a:spcPts val="2766"/>
              </a:spcBef>
              <a:buClr>
                <a:srgbClr val="0050FF"/>
              </a:buClr>
              <a:buSzPct val="65000"/>
              <a:buFont typeface="Helvetica" panose="020B0604020202020204" pitchFamily="34" charset="0"/>
              <a:buChar char="►"/>
              <a:tabLst>
                <a:tab pos="398680" algn="l"/>
                <a:tab pos="399527" algn="l"/>
              </a:tabLst>
            </a:pPr>
            <a:r>
              <a:rPr sz="2000" spc="-7" dirty="0">
                <a:solidFill>
                  <a:srgbClr val="0050FF"/>
                </a:solidFill>
                <a:latin typeface="Arial" panose="020B0604020202020204" pitchFamily="34" charset="0"/>
                <a:cs typeface="Arial" panose="020B0604020202020204" pitchFamily="34" charset="0"/>
              </a:rPr>
              <a:t>Act quickly and</a:t>
            </a:r>
            <a:r>
              <a:rPr sz="2000" spc="-493" dirty="0">
                <a:solidFill>
                  <a:srgbClr val="0050FF"/>
                </a:solidFill>
                <a:latin typeface="Arial" panose="020B0604020202020204" pitchFamily="34" charset="0"/>
                <a:cs typeface="Arial" panose="020B0604020202020204" pitchFamily="34" charset="0"/>
              </a:rPr>
              <a:t> </a:t>
            </a:r>
            <a:r>
              <a:rPr sz="2000" spc="-7" dirty="0">
                <a:solidFill>
                  <a:srgbClr val="0050FF"/>
                </a:solidFill>
                <a:latin typeface="Arial" panose="020B0604020202020204" pitchFamily="34" charset="0"/>
                <a:cs typeface="Arial" panose="020B0604020202020204" pitchFamily="34" charset="0"/>
              </a:rPr>
              <a:t>safely</a:t>
            </a:r>
            <a:endParaRPr sz="2000" dirty="0">
              <a:solidFill>
                <a:srgbClr val="0050FF"/>
              </a:solidFill>
              <a:latin typeface="Arial" panose="020B0604020202020204" pitchFamily="34" charset="0"/>
              <a:cs typeface="Arial" panose="020B0604020202020204" pitchFamily="34" charset="0"/>
            </a:endParaRPr>
          </a:p>
          <a:p>
            <a:pPr marL="398680" indent="-382598">
              <a:spcBef>
                <a:spcPts val="2819"/>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Assist others </a:t>
            </a:r>
            <a:r>
              <a:rPr sz="2200" dirty="0">
                <a:solidFill>
                  <a:schemeClr val="bg2">
                    <a:lumMod val="10000"/>
                  </a:schemeClr>
                </a:solidFill>
                <a:latin typeface="Arial" panose="020B0604020202020204" pitchFamily="34" charset="0"/>
                <a:cs typeface="Arial" panose="020B0604020202020204" pitchFamily="34" charset="0"/>
              </a:rPr>
              <a:t>only if </a:t>
            </a:r>
            <a:r>
              <a:rPr sz="2200" spc="-7" dirty="0">
                <a:solidFill>
                  <a:schemeClr val="bg2">
                    <a:lumMod val="10000"/>
                  </a:schemeClr>
                </a:solidFill>
                <a:latin typeface="Arial" panose="020B0604020202020204" pitchFamily="34" charset="0"/>
                <a:cs typeface="Arial" panose="020B0604020202020204" pitchFamily="34" charset="0"/>
              </a:rPr>
              <a:t>safe to do</a:t>
            </a:r>
            <a:r>
              <a:rPr sz="2200" spc="3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so</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2813"/>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Distance =</a:t>
            </a:r>
            <a:r>
              <a:rPr sz="2200" spc="27" dirty="0">
                <a:solidFill>
                  <a:schemeClr val="bg2">
                    <a:lumMod val="10000"/>
                  </a:schemeClr>
                </a:solidFill>
                <a:latin typeface="Arial" panose="020B0604020202020204" pitchFamily="34" charset="0"/>
                <a:cs typeface="Arial" panose="020B0604020202020204" pitchFamily="34" charset="0"/>
              </a:rPr>
              <a:t> </a:t>
            </a:r>
            <a:r>
              <a:rPr sz="2200" spc="-13" dirty="0">
                <a:solidFill>
                  <a:schemeClr val="bg2">
                    <a:lumMod val="10000"/>
                  </a:schemeClr>
                </a:solidFill>
                <a:latin typeface="Arial" panose="020B0604020202020204" pitchFamily="34" charset="0"/>
                <a:cs typeface="Arial" panose="020B0604020202020204" pitchFamily="34" charset="0"/>
              </a:rPr>
              <a:t>Safety</a:t>
            </a:r>
            <a:endParaRPr sz="2200" dirty="0">
              <a:solidFill>
                <a:schemeClr val="bg2">
                  <a:lumMod val="10000"/>
                </a:schemeClr>
              </a:solidFill>
              <a:latin typeface="Arial" panose="020B0604020202020204" pitchFamily="34" charset="0"/>
              <a:cs typeface="Arial" panose="020B0604020202020204" pitchFamily="34" charset="0"/>
            </a:endParaRPr>
          </a:p>
          <a:p>
            <a:pPr marL="342900" indent="-342900">
              <a:spcBef>
                <a:spcPts val="53"/>
              </a:spcBef>
              <a:buClr>
                <a:srgbClr val="0050FF"/>
              </a:buClr>
              <a:buFont typeface="Wingdings" panose="05000000000000000000" pitchFamily="2" charset="2"/>
              <a:buChar char="§"/>
            </a:pPr>
            <a:endParaRPr sz="2200" dirty="0">
              <a:solidFill>
                <a:schemeClr val="bg2">
                  <a:lumMod val="10000"/>
                </a:schemeClr>
              </a:solidFill>
              <a:latin typeface="Arial" panose="020B0604020202020204" pitchFamily="34" charset="0"/>
              <a:cs typeface="Arial" panose="020B0604020202020204" pitchFamily="34" charset="0"/>
            </a:endParaRPr>
          </a:p>
          <a:p>
            <a:pPr marL="398680" marR="220078" indent="-382598">
              <a:lnSpc>
                <a:spcPts val="3173"/>
              </a:lnSpc>
              <a:buClr>
                <a:srgbClr val="0050FF"/>
              </a:buClr>
              <a:buFont typeface="Wingdings" panose="05000000000000000000" pitchFamily="2" charset="2"/>
              <a:buChar char="§"/>
              <a:tabLst>
                <a:tab pos="398680" algn="l"/>
                <a:tab pos="399527" algn="l"/>
              </a:tabLst>
            </a:pPr>
            <a:r>
              <a:rPr sz="2200" spc="-20" dirty="0">
                <a:solidFill>
                  <a:schemeClr val="bg2">
                    <a:lumMod val="10000"/>
                  </a:schemeClr>
                </a:solidFill>
                <a:latin typeface="Arial" panose="020B0604020202020204" pitchFamily="34" charset="0"/>
                <a:cs typeface="Arial" panose="020B0604020202020204" pitchFamily="34" charset="0"/>
              </a:rPr>
              <a:t>Make </a:t>
            </a:r>
            <a:r>
              <a:rPr sz="2200" dirty="0">
                <a:solidFill>
                  <a:schemeClr val="bg2">
                    <a:lumMod val="10000"/>
                  </a:schemeClr>
                </a:solidFill>
                <a:latin typeface="Arial" panose="020B0604020202020204" pitchFamily="34" charset="0"/>
                <a:cs typeface="Arial" panose="020B0604020202020204" pitchFamily="34" charset="0"/>
              </a:rPr>
              <a:t>it </a:t>
            </a:r>
            <a:r>
              <a:rPr sz="2200" spc="-7" dirty="0">
                <a:solidFill>
                  <a:schemeClr val="bg2">
                    <a:lumMod val="10000"/>
                  </a:schemeClr>
                </a:solidFill>
                <a:latin typeface="Arial" panose="020B0604020202020204" pitchFamily="34" charset="0"/>
                <a:cs typeface="Arial" panose="020B0604020202020204" pitchFamily="34" charset="0"/>
              </a:rPr>
              <a:t>hard for </a:t>
            </a:r>
            <a:r>
              <a:rPr sz="2200" spc="-13" dirty="0">
                <a:solidFill>
                  <a:schemeClr val="bg2">
                    <a:lumMod val="10000"/>
                  </a:schemeClr>
                </a:solidFill>
                <a:latin typeface="Arial" panose="020B0604020202020204" pitchFamily="34" charset="0"/>
                <a:cs typeface="Arial" panose="020B0604020202020204" pitchFamily="34" charset="0"/>
              </a:rPr>
              <a:t>the </a:t>
            </a:r>
            <a:r>
              <a:rPr sz="2200" spc="-7" dirty="0">
                <a:solidFill>
                  <a:schemeClr val="bg2">
                    <a:lumMod val="10000"/>
                  </a:schemeClr>
                </a:solidFill>
                <a:latin typeface="Arial" panose="020B0604020202020204" pitchFamily="34" charset="0"/>
                <a:cs typeface="Arial" panose="020B0604020202020204" pitchFamily="34" charset="0"/>
              </a:rPr>
              <a:t>offender to reach </a:t>
            </a:r>
            <a:r>
              <a:rPr sz="2200" spc="-20" dirty="0">
                <a:solidFill>
                  <a:schemeClr val="bg2">
                    <a:lumMod val="10000"/>
                  </a:schemeClr>
                </a:solidFill>
                <a:latin typeface="Arial" panose="020B0604020202020204" pitchFamily="34" charset="0"/>
                <a:cs typeface="Arial" panose="020B0604020202020204" pitchFamily="34" charset="0"/>
              </a:rPr>
              <a:t>you </a:t>
            </a:r>
            <a:r>
              <a:rPr sz="2200" spc="-7" dirty="0">
                <a:solidFill>
                  <a:schemeClr val="bg2">
                    <a:lumMod val="10000"/>
                  </a:schemeClr>
                </a:solidFill>
                <a:latin typeface="Arial" panose="020B0604020202020204" pitchFamily="34" charset="0"/>
                <a:cs typeface="Arial" panose="020B0604020202020204" pitchFamily="34" charset="0"/>
              </a:rPr>
              <a:t>and </a:t>
            </a:r>
            <a:r>
              <a:rPr lang="en-US" sz="2200" spc="-7" dirty="0">
                <a:solidFill>
                  <a:schemeClr val="bg2">
                    <a:lumMod val="10000"/>
                  </a:schemeClr>
                </a:solidFill>
                <a:latin typeface="Arial" panose="020B0604020202020204" pitchFamily="34" charset="0"/>
                <a:cs typeface="Arial" panose="020B0604020202020204" pitchFamily="34" charset="0"/>
              </a:rPr>
              <a:t>they </a:t>
            </a:r>
            <a:r>
              <a:rPr sz="2200" dirty="0">
                <a:solidFill>
                  <a:schemeClr val="bg2">
                    <a:lumMod val="10000"/>
                  </a:schemeClr>
                </a:solidFill>
                <a:latin typeface="Arial" panose="020B0604020202020204" pitchFamily="34" charset="0"/>
                <a:cs typeface="Arial" panose="020B0604020202020204" pitchFamily="34" charset="0"/>
              </a:rPr>
              <a:t>will </a:t>
            </a:r>
            <a:r>
              <a:rPr sz="2200" spc="-7" dirty="0">
                <a:solidFill>
                  <a:schemeClr val="bg2">
                    <a:lumMod val="10000"/>
                  </a:schemeClr>
                </a:solidFill>
                <a:latin typeface="Arial" panose="020B0604020202020204" pitchFamily="34" charset="0"/>
                <a:cs typeface="Arial" panose="020B0604020202020204" pitchFamily="34" charset="0"/>
              </a:rPr>
              <a:t>likely </a:t>
            </a:r>
            <a:r>
              <a:rPr sz="2200" spc="-20" dirty="0">
                <a:solidFill>
                  <a:schemeClr val="bg2">
                    <a:lumMod val="10000"/>
                  </a:schemeClr>
                </a:solidFill>
                <a:latin typeface="Arial" panose="020B0604020202020204" pitchFamily="34" charset="0"/>
                <a:cs typeface="Arial" panose="020B0604020202020204" pitchFamily="34" charset="0"/>
              </a:rPr>
              <a:t>move</a:t>
            </a:r>
            <a:r>
              <a:rPr sz="2200" spc="-3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on</a:t>
            </a:r>
            <a:endParaRPr sz="2200" dirty="0">
              <a:solidFill>
                <a:schemeClr val="bg2">
                  <a:lumMod val="10000"/>
                </a:schemeClr>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3B15676-022A-4B5D-8AF8-F26E6259C890}"/>
              </a:ext>
            </a:extLst>
          </p:cNvPr>
          <p:cNvSpPr>
            <a:spLocks noGrp="1"/>
          </p:cNvSpPr>
          <p:nvPr>
            <p:ph type="title"/>
          </p:nvPr>
        </p:nvSpPr>
        <p:spPr/>
        <p:txBody>
          <a:bodyPr/>
          <a:lstStyle/>
          <a:p>
            <a:r>
              <a:rPr lang="en-US" dirty="0"/>
              <a:t>If confronted by an Active Shooter situation</a:t>
            </a:r>
          </a:p>
        </p:txBody>
      </p:sp>
      <p:sp>
        <p:nvSpPr>
          <p:cNvPr id="8" name="Date Placeholder 3">
            <a:extLst>
              <a:ext uri="{FF2B5EF4-FFF2-40B4-BE49-F238E27FC236}">
                <a16:creationId xmlns:a16="http://schemas.microsoft.com/office/drawing/2014/main" id="{F312FC9A-9266-416C-9616-E2927553AB64}"/>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9" name="Slide Number Placeholder 5">
            <a:extLst>
              <a:ext uri="{FF2B5EF4-FFF2-40B4-BE49-F238E27FC236}">
                <a16:creationId xmlns:a16="http://schemas.microsoft.com/office/drawing/2014/main" id="{4240FFE3-107D-4328-8116-3D00928B179B}"/>
              </a:ext>
            </a:extLst>
          </p:cNvPr>
          <p:cNvSpPr>
            <a:spLocks noGrp="1"/>
          </p:cNvSpPr>
          <p:nvPr>
            <p:ph type="sldNum" sz="quarter" idx="12"/>
          </p:nvPr>
        </p:nvSpPr>
        <p:spPr>
          <a:xfrm>
            <a:off x="11358957" y="6277951"/>
            <a:ext cx="379572" cy="365125"/>
          </a:xfrm>
        </p:spPr>
        <p:txBody>
          <a:bodyPr/>
          <a:lstStyle/>
          <a:p>
            <a:r>
              <a:rPr lang="en-US" sz="1050" dirty="0"/>
              <a:t>25TJ</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40080" y="1402045"/>
            <a:ext cx="10712131" cy="3947572"/>
          </a:xfrm>
          <a:prstGeom prst="rect">
            <a:avLst/>
          </a:prstGeom>
        </p:spPr>
        <p:txBody>
          <a:bodyPr vert="horz" wrap="square" lIns="0" tIns="16082" rIns="0" bIns="0" rtlCol="0">
            <a:spAutoFit/>
          </a:bodyPr>
          <a:lstStyle/>
          <a:p>
            <a:pPr marL="398680" indent="-382598">
              <a:spcBef>
                <a:spcPts val="127"/>
              </a:spcBef>
              <a:buClr>
                <a:srgbClr val="0050FF"/>
              </a:buClr>
              <a:buFont typeface="Wingdings" panose="05000000000000000000" pitchFamily="2" charset="2"/>
              <a:buChar char="§"/>
              <a:tabLst>
                <a:tab pos="398680" algn="l"/>
                <a:tab pos="399527" algn="l"/>
              </a:tabLst>
            </a:pPr>
            <a:r>
              <a:rPr sz="2200" spc="-13" dirty="0">
                <a:solidFill>
                  <a:schemeClr val="bg2">
                    <a:lumMod val="10000"/>
                  </a:schemeClr>
                </a:solidFill>
                <a:latin typeface="Arial" panose="020B0604020202020204" pitchFamily="34" charset="0"/>
                <a:cs typeface="Arial" panose="020B0604020202020204" pitchFamily="34" charset="0"/>
              </a:rPr>
              <a:t>The </a:t>
            </a:r>
            <a:r>
              <a:rPr sz="2200" spc="-7" dirty="0">
                <a:solidFill>
                  <a:schemeClr val="bg2">
                    <a:lumMod val="10000"/>
                  </a:schemeClr>
                </a:solidFill>
                <a:latin typeface="Arial" panose="020B0604020202020204" pitchFamily="34" charset="0"/>
                <a:cs typeface="Arial" panose="020B0604020202020204" pitchFamily="34" charset="0"/>
              </a:rPr>
              <a:t>number of </a:t>
            </a:r>
            <a:r>
              <a:rPr sz="2200" spc="-13" dirty="0">
                <a:solidFill>
                  <a:schemeClr val="bg2">
                    <a:lumMod val="10000"/>
                  </a:schemeClr>
                </a:solidFill>
                <a:latin typeface="Arial" panose="020B0604020202020204" pitchFamily="34" charset="0"/>
                <a:cs typeface="Arial" panose="020B0604020202020204" pitchFamily="34" charset="0"/>
              </a:rPr>
              <a:t>persons</a:t>
            </a:r>
            <a:r>
              <a:rPr sz="2200" spc="6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shooting</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2813"/>
              </a:spcBef>
              <a:buClr>
                <a:srgbClr val="0050FF"/>
              </a:buClr>
              <a:buFont typeface="Wingdings" panose="05000000000000000000" pitchFamily="2" charset="2"/>
              <a:buChar char="§"/>
              <a:tabLst>
                <a:tab pos="398680" algn="l"/>
                <a:tab pos="399527" algn="l"/>
              </a:tabLst>
            </a:pPr>
            <a:r>
              <a:rPr sz="2200" spc="-13" dirty="0">
                <a:solidFill>
                  <a:schemeClr val="bg2">
                    <a:lumMod val="10000"/>
                  </a:schemeClr>
                </a:solidFill>
                <a:latin typeface="Arial" panose="020B0604020202020204" pitchFamily="34" charset="0"/>
                <a:cs typeface="Arial" panose="020B0604020202020204" pitchFamily="34" charset="0"/>
              </a:rPr>
              <a:t>The </a:t>
            </a:r>
            <a:r>
              <a:rPr sz="2200" spc="-7" dirty="0">
                <a:solidFill>
                  <a:schemeClr val="bg2">
                    <a:lumMod val="10000"/>
                  </a:schemeClr>
                </a:solidFill>
                <a:latin typeface="Arial" panose="020B0604020202020204" pitchFamily="34" charset="0"/>
                <a:cs typeface="Arial" panose="020B0604020202020204" pitchFamily="34" charset="0"/>
              </a:rPr>
              <a:t>location of </a:t>
            </a:r>
            <a:r>
              <a:rPr sz="2200" spc="-13" dirty="0">
                <a:solidFill>
                  <a:schemeClr val="bg2">
                    <a:lumMod val="10000"/>
                  </a:schemeClr>
                </a:solidFill>
                <a:latin typeface="Arial" panose="020B0604020202020204" pitchFamily="34" charset="0"/>
                <a:cs typeface="Arial" panose="020B0604020202020204" pitchFamily="34" charset="0"/>
              </a:rPr>
              <a:t>the</a:t>
            </a:r>
            <a:r>
              <a:rPr sz="2200" spc="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shooter</a:t>
            </a:r>
            <a:r>
              <a:rPr lang="en-US" sz="2200" spc="-7" dirty="0">
                <a:solidFill>
                  <a:schemeClr val="bg2">
                    <a:lumMod val="10000"/>
                  </a:schemeClr>
                </a:solidFill>
                <a:latin typeface="Arial" panose="020B0604020202020204" pitchFamily="34" charset="0"/>
                <a:cs typeface="Arial" panose="020B0604020202020204" pitchFamily="34" charset="0"/>
              </a:rPr>
              <a:t>(s)</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2819"/>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Clothing, </a:t>
            </a:r>
            <a:r>
              <a:rPr sz="2200" spc="-73" dirty="0">
                <a:solidFill>
                  <a:schemeClr val="bg2">
                    <a:lumMod val="10000"/>
                  </a:schemeClr>
                </a:solidFill>
                <a:latin typeface="Arial" panose="020B0604020202020204" pitchFamily="34" charset="0"/>
                <a:cs typeface="Arial" panose="020B0604020202020204" pitchFamily="34" charset="0"/>
              </a:rPr>
              <a:t>gender, </a:t>
            </a:r>
            <a:r>
              <a:rPr sz="2200" spc="-13" dirty="0">
                <a:solidFill>
                  <a:schemeClr val="bg2">
                    <a:lumMod val="10000"/>
                  </a:schemeClr>
                </a:solidFill>
                <a:latin typeface="Arial" panose="020B0604020202020204" pitchFamily="34" charset="0"/>
                <a:cs typeface="Arial" panose="020B0604020202020204" pitchFamily="34" charset="0"/>
              </a:rPr>
              <a:t>race, </a:t>
            </a:r>
            <a:r>
              <a:rPr sz="2200" spc="-7" dirty="0">
                <a:solidFill>
                  <a:schemeClr val="bg2">
                    <a:lumMod val="10000"/>
                  </a:schemeClr>
                </a:solidFill>
                <a:latin typeface="Arial" panose="020B0604020202020204" pitchFamily="34" charset="0"/>
                <a:cs typeface="Arial" panose="020B0604020202020204" pitchFamily="34" charset="0"/>
              </a:rPr>
              <a:t>age of </a:t>
            </a:r>
            <a:r>
              <a:rPr sz="2200" spc="-13" dirty="0">
                <a:solidFill>
                  <a:schemeClr val="bg2">
                    <a:lumMod val="10000"/>
                  </a:schemeClr>
                </a:solidFill>
                <a:latin typeface="Arial" panose="020B0604020202020204" pitchFamily="34" charset="0"/>
                <a:cs typeface="Arial" panose="020B0604020202020204" pitchFamily="34" charset="0"/>
              </a:rPr>
              <a:t>the</a:t>
            </a:r>
            <a:r>
              <a:rPr sz="2200" spc="147"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shooter</a:t>
            </a:r>
            <a:r>
              <a:rPr lang="en-US" sz="2200" spc="-7" dirty="0">
                <a:solidFill>
                  <a:schemeClr val="bg2">
                    <a:lumMod val="10000"/>
                  </a:schemeClr>
                </a:solidFill>
                <a:latin typeface="Arial" panose="020B0604020202020204" pitchFamily="34" charset="0"/>
                <a:cs typeface="Arial" panose="020B0604020202020204" pitchFamily="34" charset="0"/>
              </a:rPr>
              <a:t>(s)</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lnSpc>
                <a:spcPts val="3346"/>
              </a:lnSpc>
              <a:spcBef>
                <a:spcPts val="2819"/>
              </a:spcBef>
              <a:buClr>
                <a:srgbClr val="0050FF"/>
              </a:buClr>
              <a:buFont typeface="Wingdings" panose="05000000000000000000" pitchFamily="2" charset="2"/>
              <a:buChar char="§"/>
              <a:tabLst>
                <a:tab pos="398680" algn="l"/>
                <a:tab pos="399527" algn="l"/>
              </a:tabLst>
            </a:pPr>
            <a:r>
              <a:rPr sz="2200" spc="-80" dirty="0">
                <a:solidFill>
                  <a:schemeClr val="bg2">
                    <a:lumMod val="10000"/>
                  </a:schemeClr>
                </a:solidFill>
                <a:latin typeface="Arial" panose="020B0604020202020204" pitchFamily="34" charset="0"/>
                <a:cs typeface="Arial" panose="020B0604020202020204" pitchFamily="34" charset="0"/>
              </a:rPr>
              <a:t>Type </a:t>
            </a:r>
            <a:r>
              <a:rPr sz="2200" spc="-7" dirty="0">
                <a:solidFill>
                  <a:schemeClr val="bg2">
                    <a:lumMod val="10000"/>
                  </a:schemeClr>
                </a:solidFill>
                <a:latin typeface="Arial" panose="020B0604020202020204" pitchFamily="34" charset="0"/>
                <a:cs typeface="Arial" panose="020B0604020202020204" pitchFamily="34" charset="0"/>
              </a:rPr>
              <a:t>of </a:t>
            </a:r>
            <a:r>
              <a:rPr sz="2200" spc="-13" dirty="0">
                <a:solidFill>
                  <a:schemeClr val="bg2">
                    <a:lumMod val="10000"/>
                  </a:schemeClr>
                </a:solidFill>
                <a:latin typeface="Arial" panose="020B0604020202020204" pitchFamily="34" charset="0"/>
                <a:cs typeface="Arial" panose="020B0604020202020204" pitchFamily="34" charset="0"/>
              </a:rPr>
              <a:t>weapon</a:t>
            </a:r>
            <a:r>
              <a:rPr lang="en-US" sz="2200" spc="-13" dirty="0">
                <a:solidFill>
                  <a:schemeClr val="bg2">
                    <a:lumMod val="10000"/>
                  </a:schemeClr>
                </a:solidFill>
                <a:latin typeface="Arial" panose="020B0604020202020204" pitchFamily="34" charset="0"/>
                <a:cs typeface="Arial" panose="020B0604020202020204" pitchFamily="34" charset="0"/>
              </a:rPr>
              <a:t>(s)</a:t>
            </a:r>
            <a:r>
              <a:rPr sz="2200" spc="-13" dirty="0">
                <a:solidFill>
                  <a:schemeClr val="bg2">
                    <a:lumMod val="10000"/>
                  </a:schemeClr>
                </a:solidFill>
                <a:latin typeface="Arial" panose="020B0604020202020204" pitchFamily="34" charset="0"/>
                <a:cs typeface="Arial" panose="020B0604020202020204" pitchFamily="34" charset="0"/>
              </a:rPr>
              <a:t> </a:t>
            </a:r>
            <a:r>
              <a:rPr lang="en-US" sz="2200" i="1" spc="-7" dirty="0">
                <a:solidFill>
                  <a:schemeClr val="bg2">
                    <a:lumMod val="10000"/>
                  </a:schemeClr>
                </a:solidFill>
                <a:latin typeface="Arial" panose="020B0604020202020204" pitchFamily="34" charset="0"/>
                <a:cs typeface="Arial" panose="020B0604020202020204" pitchFamily="34" charset="0"/>
              </a:rPr>
              <a:t>(i.e., </a:t>
            </a:r>
            <a:r>
              <a:rPr sz="2200" i="1" spc="-7" dirty="0">
                <a:solidFill>
                  <a:schemeClr val="bg2">
                    <a:lumMod val="10000"/>
                  </a:schemeClr>
                </a:solidFill>
                <a:latin typeface="Arial" panose="020B0604020202020204" pitchFamily="34" charset="0"/>
                <a:cs typeface="Arial" panose="020B0604020202020204" pitchFamily="34" charset="0"/>
              </a:rPr>
              <a:t>handgun, </a:t>
            </a:r>
            <a:r>
              <a:rPr sz="2200" i="1" dirty="0">
                <a:solidFill>
                  <a:schemeClr val="bg2">
                    <a:lumMod val="10000"/>
                  </a:schemeClr>
                </a:solidFill>
                <a:latin typeface="Arial" panose="020B0604020202020204" pitchFamily="34" charset="0"/>
                <a:cs typeface="Arial" panose="020B0604020202020204" pitchFamily="34" charset="0"/>
              </a:rPr>
              <a:t>rifle,</a:t>
            </a:r>
            <a:r>
              <a:rPr sz="2200" i="1" spc="160" dirty="0">
                <a:solidFill>
                  <a:schemeClr val="bg2">
                    <a:lumMod val="10000"/>
                  </a:schemeClr>
                </a:solidFill>
                <a:latin typeface="Arial" panose="020B0604020202020204" pitchFamily="34" charset="0"/>
                <a:cs typeface="Arial" panose="020B0604020202020204" pitchFamily="34" charset="0"/>
              </a:rPr>
              <a:t> </a:t>
            </a:r>
            <a:r>
              <a:rPr sz="2200" i="1" spc="-13" dirty="0">
                <a:solidFill>
                  <a:schemeClr val="bg2">
                    <a:lumMod val="10000"/>
                  </a:schemeClr>
                </a:solidFill>
                <a:latin typeface="Arial" panose="020B0604020202020204" pitchFamily="34" charset="0"/>
                <a:cs typeface="Arial" panose="020B0604020202020204" pitchFamily="34" charset="0"/>
              </a:rPr>
              <a:t>shotgun,</a:t>
            </a:r>
            <a:r>
              <a:rPr lang="en-US" sz="2200" i="1" spc="-13" dirty="0">
                <a:solidFill>
                  <a:schemeClr val="bg2">
                    <a:lumMod val="10000"/>
                  </a:schemeClr>
                </a:solidFill>
                <a:latin typeface="Arial" panose="020B0604020202020204" pitchFamily="34" charset="0"/>
                <a:cs typeface="Arial" panose="020B0604020202020204" pitchFamily="34" charset="0"/>
              </a:rPr>
              <a:t> </a:t>
            </a:r>
            <a:r>
              <a:rPr sz="2200" i="1" spc="-7" dirty="0">
                <a:solidFill>
                  <a:schemeClr val="bg2">
                    <a:lumMod val="10000"/>
                  </a:schemeClr>
                </a:solidFill>
                <a:latin typeface="Arial" panose="020B0604020202020204" pitchFamily="34" charset="0"/>
                <a:cs typeface="Arial" panose="020B0604020202020204" pitchFamily="34" charset="0"/>
              </a:rPr>
              <a:t>explosive</a:t>
            </a:r>
            <a:r>
              <a:rPr lang="en-US" sz="2200" i="1" spc="-7" dirty="0">
                <a:solidFill>
                  <a:schemeClr val="bg2">
                    <a:lumMod val="10000"/>
                  </a:schemeClr>
                </a:solidFill>
                <a:latin typeface="Arial" panose="020B0604020202020204" pitchFamily="34" charset="0"/>
                <a:cs typeface="Arial" panose="020B0604020202020204" pitchFamily="34" charset="0"/>
              </a:rPr>
              <a:t>s)</a:t>
            </a:r>
            <a:endParaRPr sz="2200" i="1"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2813"/>
              </a:spcBef>
              <a:buClr>
                <a:srgbClr val="0050FF"/>
              </a:buClr>
              <a:buFont typeface="Wingdings" panose="05000000000000000000" pitchFamily="2" charset="2"/>
              <a:buChar char="§"/>
              <a:tabLst>
                <a:tab pos="398680" algn="l"/>
                <a:tab pos="399527" algn="l"/>
              </a:tabLst>
            </a:pPr>
            <a:r>
              <a:rPr sz="2200" spc="-13" dirty="0">
                <a:solidFill>
                  <a:schemeClr val="bg2">
                    <a:lumMod val="10000"/>
                  </a:schemeClr>
                </a:solidFill>
                <a:latin typeface="Arial" panose="020B0604020202020204" pitchFamily="34" charset="0"/>
                <a:cs typeface="Arial" panose="020B0604020202020204" pitchFamily="34" charset="0"/>
              </a:rPr>
              <a:t>Number </a:t>
            </a:r>
            <a:r>
              <a:rPr sz="2200" spc="-7" dirty="0">
                <a:solidFill>
                  <a:schemeClr val="bg2">
                    <a:lumMod val="10000"/>
                  </a:schemeClr>
                </a:solidFill>
                <a:latin typeface="Arial" panose="020B0604020202020204" pitchFamily="34" charset="0"/>
                <a:cs typeface="Arial" panose="020B0604020202020204" pitchFamily="34" charset="0"/>
              </a:rPr>
              <a:t>of victims </a:t>
            </a:r>
            <a:r>
              <a:rPr sz="2200" spc="-20" dirty="0">
                <a:solidFill>
                  <a:schemeClr val="bg2">
                    <a:lumMod val="10000"/>
                  </a:schemeClr>
                </a:solidFill>
                <a:latin typeface="Arial" panose="020B0604020202020204" pitchFamily="34" charset="0"/>
                <a:cs typeface="Arial" panose="020B0604020202020204" pitchFamily="34" charset="0"/>
              </a:rPr>
              <a:t>you have</a:t>
            </a:r>
            <a:r>
              <a:rPr sz="2200" spc="8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seen</a:t>
            </a:r>
            <a:endParaRPr sz="2200" dirty="0">
              <a:solidFill>
                <a:schemeClr val="bg2">
                  <a:lumMod val="10000"/>
                </a:schemeClr>
              </a:solidFill>
              <a:latin typeface="Arial" panose="020B0604020202020204" pitchFamily="34" charset="0"/>
              <a:cs typeface="Arial" panose="020B0604020202020204" pitchFamily="34" charset="0"/>
            </a:endParaRPr>
          </a:p>
          <a:p>
            <a:pPr marL="342900" indent="-342900">
              <a:spcBef>
                <a:spcPts val="53"/>
              </a:spcBef>
              <a:buClr>
                <a:srgbClr val="0050FF"/>
              </a:buClr>
              <a:buFont typeface="Wingdings" panose="05000000000000000000" pitchFamily="2" charset="2"/>
              <a:buChar char="§"/>
            </a:pPr>
            <a:endParaRPr sz="2200" dirty="0">
              <a:solidFill>
                <a:schemeClr val="bg2">
                  <a:lumMod val="10000"/>
                </a:schemeClr>
              </a:solidFill>
              <a:latin typeface="Arial" panose="020B0604020202020204" pitchFamily="34" charset="0"/>
              <a:cs typeface="Arial" panose="020B0604020202020204" pitchFamily="34" charset="0"/>
            </a:endParaRPr>
          </a:p>
          <a:p>
            <a:pPr marL="398680" marR="6772" indent="-382598">
              <a:lnSpc>
                <a:spcPts val="3173"/>
              </a:lnSpc>
              <a:buClr>
                <a:srgbClr val="0050FF"/>
              </a:buClr>
              <a:buFont typeface="Wingdings" panose="05000000000000000000" pitchFamily="2" charset="2"/>
              <a:buChar char="§"/>
              <a:tabLst>
                <a:tab pos="398680" algn="l"/>
                <a:tab pos="399527" algn="l"/>
              </a:tabLst>
            </a:pPr>
            <a:r>
              <a:rPr sz="2200" dirty="0">
                <a:solidFill>
                  <a:schemeClr val="bg2">
                    <a:lumMod val="10000"/>
                  </a:schemeClr>
                </a:solidFill>
                <a:latin typeface="Arial" panose="020B0604020202020204" pitchFamily="34" charset="0"/>
                <a:cs typeface="Arial" panose="020B0604020202020204" pitchFamily="34" charset="0"/>
              </a:rPr>
              <a:t>If </a:t>
            </a:r>
            <a:r>
              <a:rPr sz="2200" spc="-20" dirty="0">
                <a:solidFill>
                  <a:schemeClr val="bg2">
                    <a:lumMod val="10000"/>
                  </a:schemeClr>
                </a:solidFill>
                <a:latin typeface="Arial" panose="020B0604020202020204" pitchFamily="34" charset="0"/>
                <a:cs typeface="Arial" panose="020B0604020202020204" pitchFamily="34" charset="0"/>
              </a:rPr>
              <a:t>you </a:t>
            </a:r>
            <a:r>
              <a:rPr sz="2200" spc="-7" dirty="0">
                <a:solidFill>
                  <a:schemeClr val="bg2">
                    <a:lumMod val="10000"/>
                  </a:schemeClr>
                </a:solidFill>
                <a:latin typeface="Arial" panose="020B0604020202020204" pitchFamily="34" charset="0"/>
                <a:cs typeface="Arial" panose="020B0604020202020204" pitchFamily="34" charset="0"/>
              </a:rPr>
              <a:t>know people are hidden or barricaded and  their</a:t>
            </a:r>
            <a:r>
              <a:rPr sz="2200" spc="-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location</a:t>
            </a:r>
            <a:r>
              <a:rPr lang="en-US" sz="2200" spc="-7" dirty="0">
                <a:solidFill>
                  <a:schemeClr val="bg2">
                    <a:lumMod val="10000"/>
                  </a:schemeClr>
                </a:solidFill>
                <a:latin typeface="Arial" panose="020B0604020202020204" pitchFamily="34" charset="0"/>
                <a:cs typeface="Arial" panose="020B0604020202020204" pitchFamily="34" charset="0"/>
              </a:rPr>
              <a:t>(s)</a:t>
            </a:r>
            <a:endParaRPr sz="2200" dirty="0">
              <a:solidFill>
                <a:schemeClr val="bg2">
                  <a:lumMod val="10000"/>
                </a:schemeClr>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819CEF97-1C0D-4B21-BED6-40F2BF6C3F2A}"/>
              </a:ext>
            </a:extLst>
          </p:cNvPr>
          <p:cNvSpPr>
            <a:spLocks noGrp="1"/>
          </p:cNvSpPr>
          <p:nvPr>
            <p:ph type="title"/>
          </p:nvPr>
        </p:nvSpPr>
        <p:spPr/>
        <p:txBody>
          <a:bodyPr/>
          <a:lstStyle/>
          <a:p>
            <a:r>
              <a:rPr lang="en-US" dirty="0"/>
              <a:t>Emergency responders may ask you…</a:t>
            </a:r>
          </a:p>
        </p:txBody>
      </p:sp>
      <p:sp>
        <p:nvSpPr>
          <p:cNvPr id="8" name="Date Placeholder 3">
            <a:extLst>
              <a:ext uri="{FF2B5EF4-FFF2-40B4-BE49-F238E27FC236}">
                <a16:creationId xmlns:a16="http://schemas.microsoft.com/office/drawing/2014/main" id="{54A62006-E802-4DDB-B3C9-43ED902F0EE5}"/>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9" name="Slide Number Placeholder 5">
            <a:extLst>
              <a:ext uri="{FF2B5EF4-FFF2-40B4-BE49-F238E27FC236}">
                <a16:creationId xmlns:a16="http://schemas.microsoft.com/office/drawing/2014/main" id="{28E491E4-47F9-4974-B8E8-6C959A264B80}"/>
              </a:ext>
            </a:extLst>
          </p:cNvPr>
          <p:cNvSpPr>
            <a:spLocks noGrp="1"/>
          </p:cNvSpPr>
          <p:nvPr>
            <p:ph type="sldNum" sz="quarter" idx="12"/>
          </p:nvPr>
        </p:nvSpPr>
        <p:spPr>
          <a:xfrm>
            <a:off x="11358957" y="6277951"/>
            <a:ext cx="379572" cy="365125"/>
          </a:xfrm>
        </p:spPr>
        <p:txBody>
          <a:bodyPr/>
          <a:lstStyle/>
          <a:p>
            <a:r>
              <a:rPr lang="en-US" sz="1050" dirty="0"/>
              <a:t>26TJ</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40081" y="1409343"/>
            <a:ext cx="8959531" cy="3775203"/>
          </a:xfrm>
          <a:prstGeom prst="rect">
            <a:avLst/>
          </a:prstGeom>
        </p:spPr>
        <p:txBody>
          <a:bodyPr vert="horz" wrap="square" lIns="0" tIns="71948" rIns="0" bIns="0" rtlCol="0">
            <a:spAutoFit/>
          </a:bodyPr>
          <a:lstStyle/>
          <a:p>
            <a:pPr marL="398680" marR="1493147" indent="-382598">
              <a:lnSpc>
                <a:spcPts val="3452"/>
              </a:lnSpc>
              <a:spcBef>
                <a:spcPts val="567"/>
              </a:spcBef>
              <a:buClr>
                <a:srgbClr val="0050FF"/>
              </a:buClr>
              <a:buFont typeface="Wingdings" panose="05000000000000000000" pitchFamily="2" charset="2"/>
              <a:buChar char="§"/>
              <a:tabLst>
                <a:tab pos="398680" algn="l"/>
                <a:tab pos="399527" algn="l"/>
              </a:tabLst>
            </a:pPr>
            <a:r>
              <a:rPr sz="2200" spc="-27" dirty="0">
                <a:solidFill>
                  <a:schemeClr val="bg2">
                    <a:lumMod val="10000"/>
                  </a:schemeClr>
                </a:solidFill>
                <a:latin typeface="Arial" panose="020B0604020202020204" pitchFamily="34" charset="0"/>
                <a:cs typeface="Arial" panose="020B0604020202020204" pitchFamily="34" charset="0"/>
              </a:rPr>
              <a:t>Follow </a:t>
            </a:r>
            <a:r>
              <a:rPr sz="2200" spc="-7" dirty="0">
                <a:solidFill>
                  <a:schemeClr val="bg2">
                    <a:lumMod val="10000"/>
                  </a:schemeClr>
                </a:solidFill>
                <a:latin typeface="Arial" panose="020B0604020202020204" pitchFamily="34" charset="0"/>
                <a:cs typeface="Arial" panose="020B0604020202020204" pitchFamily="34" charset="0"/>
              </a:rPr>
              <a:t>the </a:t>
            </a:r>
            <a:r>
              <a:rPr sz="2200" spc="-20" dirty="0">
                <a:solidFill>
                  <a:schemeClr val="bg2">
                    <a:lumMod val="10000"/>
                  </a:schemeClr>
                </a:solidFill>
                <a:latin typeface="Arial" panose="020B0604020202020204" pitchFamily="34" charset="0"/>
                <a:cs typeface="Arial" panose="020B0604020202020204" pitchFamily="34" charset="0"/>
              </a:rPr>
              <a:t>instructions </a:t>
            </a:r>
            <a:r>
              <a:rPr sz="2200" dirty="0">
                <a:solidFill>
                  <a:schemeClr val="bg2">
                    <a:lumMod val="10000"/>
                  </a:schemeClr>
                </a:solidFill>
                <a:latin typeface="Arial" panose="020B0604020202020204" pitchFamily="34" charset="0"/>
                <a:cs typeface="Arial" panose="020B0604020202020204" pitchFamily="34" charset="0"/>
              </a:rPr>
              <a:t>of emergency </a:t>
            </a:r>
            <a:r>
              <a:rPr sz="2200" spc="-7" dirty="0">
                <a:solidFill>
                  <a:schemeClr val="bg2">
                    <a:lumMod val="10000"/>
                  </a:schemeClr>
                </a:solidFill>
                <a:latin typeface="Arial" panose="020B0604020202020204" pitchFamily="34" charset="0"/>
                <a:cs typeface="Arial" panose="020B0604020202020204" pitchFamily="34" charset="0"/>
              </a:rPr>
              <a:t>personnel</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3026"/>
              </a:spcBef>
              <a:buClr>
                <a:srgbClr val="0050FF"/>
              </a:buClr>
              <a:buFont typeface="Wingdings" panose="05000000000000000000" pitchFamily="2" charset="2"/>
              <a:buChar char="§"/>
              <a:tabLst>
                <a:tab pos="398680" algn="l"/>
                <a:tab pos="399527" algn="l"/>
              </a:tabLst>
            </a:pPr>
            <a:r>
              <a:rPr sz="2200" b="1" spc="-7" dirty="0">
                <a:solidFill>
                  <a:srgbClr val="FF0000"/>
                </a:solidFill>
                <a:latin typeface="Arial" panose="020B0604020202020204" pitchFamily="34" charset="0"/>
                <a:cs typeface="Arial" panose="020B0604020202020204" pitchFamily="34" charset="0"/>
              </a:rPr>
              <a:t>DO NOT LEAVE </a:t>
            </a:r>
            <a:r>
              <a:rPr sz="2200" spc="-7" dirty="0">
                <a:solidFill>
                  <a:schemeClr val="bg2">
                    <a:lumMod val="10000"/>
                  </a:schemeClr>
                </a:solidFill>
                <a:latin typeface="Arial" panose="020B0604020202020204" pitchFamily="34" charset="0"/>
                <a:cs typeface="Arial" panose="020B0604020202020204" pitchFamily="34" charset="0"/>
              </a:rPr>
              <a:t>without </a:t>
            </a:r>
            <a:r>
              <a:rPr sz="2200" spc="-13" dirty="0">
                <a:solidFill>
                  <a:schemeClr val="bg2">
                    <a:lumMod val="10000"/>
                  </a:schemeClr>
                </a:solidFill>
                <a:latin typeface="Arial" panose="020B0604020202020204" pitchFamily="34" charset="0"/>
                <a:cs typeface="Arial" panose="020B0604020202020204" pitchFamily="34" charset="0"/>
              </a:rPr>
              <a:t>telling</a:t>
            </a:r>
            <a:r>
              <a:rPr sz="2200" spc="113"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someone</a:t>
            </a:r>
            <a:endParaRPr sz="2200" dirty="0">
              <a:solidFill>
                <a:schemeClr val="bg2">
                  <a:lumMod val="10000"/>
                </a:schemeClr>
              </a:solidFill>
              <a:latin typeface="Arial" panose="020B0604020202020204" pitchFamily="34" charset="0"/>
              <a:cs typeface="Arial" panose="020B0604020202020204" pitchFamily="34" charset="0"/>
            </a:endParaRPr>
          </a:p>
          <a:p>
            <a:pPr marL="398680" marR="6772" indent="-382598">
              <a:lnSpc>
                <a:spcPct val="90000"/>
              </a:lnSpc>
              <a:spcBef>
                <a:spcPts val="3459"/>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Go to </a:t>
            </a:r>
            <a:r>
              <a:rPr sz="2200" dirty="0">
                <a:solidFill>
                  <a:schemeClr val="bg2">
                    <a:lumMod val="10000"/>
                  </a:schemeClr>
                </a:solidFill>
                <a:latin typeface="Arial" panose="020B0604020202020204" pitchFamily="34" charset="0"/>
                <a:cs typeface="Arial" panose="020B0604020202020204" pitchFamily="34" charset="0"/>
              </a:rPr>
              <a:t>a </a:t>
            </a:r>
            <a:r>
              <a:rPr sz="2200" spc="-7" dirty="0">
                <a:solidFill>
                  <a:schemeClr val="bg2">
                    <a:lumMod val="10000"/>
                  </a:schemeClr>
                </a:solidFill>
                <a:latin typeface="Arial" panose="020B0604020202020204" pitchFamily="34" charset="0"/>
                <a:cs typeface="Arial" panose="020B0604020202020204" pitchFamily="34" charset="0"/>
              </a:rPr>
              <a:t>pre-determined place to be counted by staff to </a:t>
            </a:r>
            <a:r>
              <a:rPr sz="2200" spc="-13" dirty="0">
                <a:solidFill>
                  <a:schemeClr val="bg2">
                    <a:lumMod val="10000"/>
                  </a:schemeClr>
                </a:solidFill>
                <a:latin typeface="Arial" panose="020B0604020202020204" pitchFamily="34" charset="0"/>
                <a:cs typeface="Arial" panose="020B0604020202020204" pitchFamily="34" charset="0"/>
              </a:rPr>
              <a:t>make </a:t>
            </a:r>
            <a:r>
              <a:rPr sz="2200" dirty="0">
                <a:solidFill>
                  <a:schemeClr val="bg2">
                    <a:lumMod val="10000"/>
                  </a:schemeClr>
                </a:solidFill>
                <a:latin typeface="Arial" panose="020B0604020202020204" pitchFamily="34" charset="0"/>
                <a:cs typeface="Arial" panose="020B0604020202020204" pitchFamily="34" charset="0"/>
              </a:rPr>
              <a:t>sure </a:t>
            </a:r>
            <a:r>
              <a:rPr sz="2200" spc="-13" dirty="0">
                <a:solidFill>
                  <a:schemeClr val="bg2">
                    <a:lumMod val="10000"/>
                  </a:schemeClr>
                </a:solidFill>
                <a:latin typeface="Arial" panose="020B0604020202020204" pitchFamily="34" charset="0"/>
                <a:cs typeface="Arial" panose="020B0604020202020204" pitchFamily="34" charset="0"/>
              </a:rPr>
              <a:t>everyone is </a:t>
            </a:r>
            <a:r>
              <a:rPr sz="2200" spc="-7" dirty="0">
                <a:solidFill>
                  <a:schemeClr val="bg2">
                    <a:lumMod val="10000"/>
                  </a:schemeClr>
                </a:solidFill>
                <a:latin typeface="Arial" panose="020B0604020202020204" pitchFamily="34" charset="0"/>
                <a:cs typeface="Arial" panose="020B0604020202020204" pitchFamily="34" charset="0"/>
              </a:rPr>
              <a:t>accounted</a:t>
            </a:r>
            <a:r>
              <a:rPr sz="2200" spc="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for</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3073"/>
              </a:spcBef>
              <a:buClr>
                <a:srgbClr val="0050FF"/>
              </a:buClr>
              <a:buFont typeface="Wingdings" panose="05000000000000000000" pitchFamily="2" charset="2"/>
              <a:buChar char="§"/>
              <a:tabLst>
                <a:tab pos="398680" algn="l"/>
                <a:tab pos="399527" algn="l"/>
              </a:tabLst>
            </a:pPr>
            <a:r>
              <a:rPr sz="2200" spc="-7" dirty="0">
                <a:solidFill>
                  <a:schemeClr val="bg2">
                    <a:lumMod val="10000"/>
                  </a:schemeClr>
                </a:solidFill>
                <a:latin typeface="Arial" panose="020B0604020202020204" pitchFamily="34" charset="0"/>
                <a:cs typeface="Arial" panose="020B0604020202020204" pitchFamily="34" charset="0"/>
              </a:rPr>
              <a:t>Call 911 </a:t>
            </a:r>
            <a:r>
              <a:rPr sz="2200" dirty="0">
                <a:solidFill>
                  <a:schemeClr val="bg2">
                    <a:lumMod val="10000"/>
                  </a:schemeClr>
                </a:solidFill>
                <a:latin typeface="Arial" panose="020B0604020202020204" pitchFamily="34" charset="0"/>
                <a:cs typeface="Arial" panose="020B0604020202020204" pitchFamily="34" charset="0"/>
              </a:rPr>
              <a:t>and </a:t>
            </a:r>
            <a:r>
              <a:rPr sz="2200" spc="-13" dirty="0">
                <a:solidFill>
                  <a:schemeClr val="bg2">
                    <a:lumMod val="10000"/>
                  </a:schemeClr>
                </a:solidFill>
                <a:latin typeface="Arial" panose="020B0604020202020204" pitchFamily="34" charset="0"/>
                <a:cs typeface="Arial" panose="020B0604020202020204" pitchFamily="34" charset="0"/>
              </a:rPr>
              <a:t>provide </a:t>
            </a:r>
            <a:r>
              <a:rPr sz="2200" spc="-7" dirty="0">
                <a:solidFill>
                  <a:schemeClr val="bg2">
                    <a:lumMod val="10000"/>
                  </a:schemeClr>
                </a:solidFill>
                <a:latin typeface="Arial" panose="020B0604020202020204" pitchFamily="34" charset="0"/>
                <a:cs typeface="Arial" panose="020B0604020202020204" pitchFamily="34" charset="0"/>
              </a:rPr>
              <a:t>details to</a:t>
            </a:r>
            <a:r>
              <a:rPr sz="2200" spc="120" dirty="0">
                <a:solidFill>
                  <a:schemeClr val="bg2">
                    <a:lumMod val="10000"/>
                  </a:schemeClr>
                </a:solidFill>
                <a:latin typeface="Arial" panose="020B0604020202020204" pitchFamily="34" charset="0"/>
                <a:cs typeface="Arial" panose="020B0604020202020204" pitchFamily="34" charset="0"/>
              </a:rPr>
              <a:t> </a:t>
            </a:r>
            <a:r>
              <a:rPr sz="2200" spc="-7" dirty="0">
                <a:solidFill>
                  <a:schemeClr val="bg2">
                    <a:lumMod val="10000"/>
                  </a:schemeClr>
                </a:solidFill>
                <a:latin typeface="Arial" panose="020B0604020202020204" pitchFamily="34" charset="0"/>
                <a:cs typeface="Arial" panose="020B0604020202020204" pitchFamily="34" charset="0"/>
              </a:rPr>
              <a:t>dispatcher</a:t>
            </a:r>
            <a:endParaRPr sz="2200" dirty="0">
              <a:solidFill>
                <a:schemeClr val="bg2">
                  <a:lumMod val="10000"/>
                </a:schemeClr>
              </a:solidFill>
              <a:latin typeface="Arial" panose="020B0604020202020204" pitchFamily="34" charset="0"/>
              <a:cs typeface="Arial" panose="020B0604020202020204" pitchFamily="34" charset="0"/>
            </a:endParaRPr>
          </a:p>
          <a:p>
            <a:pPr marL="398680" indent="-382598">
              <a:spcBef>
                <a:spcPts val="3073"/>
              </a:spcBef>
              <a:buClr>
                <a:srgbClr val="0050FF"/>
              </a:buClr>
              <a:buFont typeface="Wingdings" panose="05000000000000000000" pitchFamily="2" charset="2"/>
              <a:buChar char="§"/>
              <a:tabLst>
                <a:tab pos="398680" algn="l"/>
                <a:tab pos="399527" algn="l"/>
              </a:tabLst>
            </a:pPr>
            <a:r>
              <a:rPr sz="2200" dirty="0">
                <a:solidFill>
                  <a:schemeClr val="bg2">
                    <a:lumMod val="10000"/>
                  </a:schemeClr>
                </a:solidFill>
                <a:latin typeface="Arial" panose="020B0604020202020204" pitchFamily="34" charset="0"/>
                <a:cs typeface="Arial" panose="020B0604020202020204" pitchFamily="34" charset="0"/>
              </a:rPr>
              <a:t>Seek </a:t>
            </a:r>
            <a:r>
              <a:rPr sz="2200" spc="-7" dirty="0">
                <a:solidFill>
                  <a:schemeClr val="bg2">
                    <a:lumMod val="10000"/>
                  </a:schemeClr>
                </a:solidFill>
                <a:latin typeface="Arial" panose="020B0604020202020204" pitchFamily="34" charset="0"/>
                <a:cs typeface="Arial" panose="020B0604020202020204" pitchFamily="34" charset="0"/>
              </a:rPr>
              <a:t>counseling for </a:t>
            </a:r>
            <a:r>
              <a:rPr sz="2200" spc="-13" dirty="0">
                <a:solidFill>
                  <a:schemeClr val="bg2">
                    <a:lumMod val="10000"/>
                  </a:schemeClr>
                </a:solidFill>
                <a:latin typeface="Arial" panose="020B0604020202020204" pitchFamily="34" charset="0"/>
                <a:cs typeface="Arial" panose="020B0604020202020204" pitchFamily="34" charset="0"/>
              </a:rPr>
              <a:t>trauma, if</a:t>
            </a:r>
            <a:r>
              <a:rPr sz="2200" spc="133" dirty="0">
                <a:solidFill>
                  <a:schemeClr val="bg2">
                    <a:lumMod val="10000"/>
                  </a:schemeClr>
                </a:solidFill>
                <a:latin typeface="Arial" panose="020B0604020202020204" pitchFamily="34" charset="0"/>
                <a:cs typeface="Arial" panose="020B0604020202020204" pitchFamily="34" charset="0"/>
              </a:rPr>
              <a:t> </a:t>
            </a:r>
            <a:r>
              <a:rPr sz="2200" dirty="0">
                <a:solidFill>
                  <a:schemeClr val="bg2">
                    <a:lumMod val="10000"/>
                  </a:schemeClr>
                </a:solidFill>
                <a:latin typeface="Arial" panose="020B0604020202020204" pitchFamily="34" charset="0"/>
                <a:cs typeface="Arial" panose="020B0604020202020204" pitchFamily="34" charset="0"/>
              </a:rPr>
              <a:t>needed</a:t>
            </a:r>
          </a:p>
        </p:txBody>
      </p:sp>
      <p:sp>
        <p:nvSpPr>
          <p:cNvPr id="7" name="Title 6">
            <a:extLst>
              <a:ext uri="{FF2B5EF4-FFF2-40B4-BE49-F238E27FC236}">
                <a16:creationId xmlns:a16="http://schemas.microsoft.com/office/drawing/2014/main" id="{EF62FA3E-ABC7-4C2A-B513-8293E015ECC0}"/>
              </a:ext>
            </a:extLst>
          </p:cNvPr>
          <p:cNvSpPr>
            <a:spLocks noGrp="1"/>
          </p:cNvSpPr>
          <p:nvPr>
            <p:ph type="title"/>
          </p:nvPr>
        </p:nvSpPr>
        <p:spPr/>
        <p:txBody>
          <a:bodyPr/>
          <a:lstStyle/>
          <a:p>
            <a:r>
              <a:rPr lang="en-US" dirty="0"/>
              <a:t>When you make it to safety</a:t>
            </a:r>
          </a:p>
        </p:txBody>
      </p:sp>
      <p:sp>
        <p:nvSpPr>
          <p:cNvPr id="8" name="Date Placeholder 3">
            <a:extLst>
              <a:ext uri="{FF2B5EF4-FFF2-40B4-BE49-F238E27FC236}">
                <a16:creationId xmlns:a16="http://schemas.microsoft.com/office/drawing/2014/main" id="{788F71BC-01E5-4ABB-8F4E-9DC9DBD6BDF1}"/>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9" name="Slide Number Placeholder 5">
            <a:extLst>
              <a:ext uri="{FF2B5EF4-FFF2-40B4-BE49-F238E27FC236}">
                <a16:creationId xmlns:a16="http://schemas.microsoft.com/office/drawing/2014/main" id="{164E458D-FD1B-47E1-AA35-A80C98624F54}"/>
              </a:ext>
            </a:extLst>
          </p:cNvPr>
          <p:cNvSpPr>
            <a:spLocks noGrp="1"/>
          </p:cNvSpPr>
          <p:nvPr>
            <p:ph type="sldNum" sz="quarter" idx="12"/>
          </p:nvPr>
        </p:nvSpPr>
        <p:spPr>
          <a:xfrm>
            <a:off x="11358957" y="6277951"/>
            <a:ext cx="379572" cy="365125"/>
          </a:xfrm>
        </p:spPr>
        <p:txBody>
          <a:bodyPr/>
          <a:lstStyle/>
          <a:p>
            <a:r>
              <a:rPr lang="en-US" sz="1050" dirty="0"/>
              <a:t>27TJ</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471" y="357348"/>
            <a:ext cx="8044625" cy="447982"/>
          </a:xfrm>
          <a:prstGeom prst="rect">
            <a:avLst/>
          </a:prstGeom>
        </p:spPr>
        <p:txBody>
          <a:bodyPr vert="horz" wrap="square" lIns="0" tIns="16929" rIns="0" bIns="0" rtlCol="0" anchor="t" anchorCtr="0">
            <a:spAutoFit/>
          </a:bodyPr>
          <a:lstStyle/>
          <a:p>
            <a:pPr marL="16929">
              <a:spcBef>
                <a:spcPts val="133"/>
              </a:spcBef>
            </a:pPr>
            <a:r>
              <a:rPr spc="-13" dirty="0">
                <a:solidFill>
                  <a:srgbClr val="0050FF"/>
                </a:solidFill>
              </a:rPr>
              <a:t>Active Shooter </a:t>
            </a:r>
            <a:r>
              <a:rPr spc="-7" dirty="0">
                <a:solidFill>
                  <a:srgbClr val="0050FF"/>
                </a:solidFill>
              </a:rPr>
              <a:t>Information</a:t>
            </a:r>
            <a:r>
              <a:rPr spc="-120" dirty="0">
                <a:solidFill>
                  <a:srgbClr val="0050FF"/>
                </a:solidFill>
              </a:rPr>
              <a:t> </a:t>
            </a:r>
            <a:r>
              <a:rPr dirty="0">
                <a:solidFill>
                  <a:srgbClr val="0050FF"/>
                </a:solidFill>
              </a:rPr>
              <a:t>Links</a:t>
            </a:r>
          </a:p>
        </p:txBody>
      </p:sp>
      <p:sp>
        <p:nvSpPr>
          <p:cNvPr id="3" name="object 3"/>
          <p:cNvSpPr txBox="1"/>
          <p:nvPr/>
        </p:nvSpPr>
        <p:spPr>
          <a:xfrm>
            <a:off x="512472" y="1180162"/>
            <a:ext cx="11144540" cy="5094382"/>
          </a:xfrm>
          <a:prstGeom prst="rect">
            <a:avLst/>
          </a:prstGeom>
        </p:spPr>
        <p:txBody>
          <a:bodyPr vert="horz" wrap="square" lIns="0" tIns="16929" rIns="0" bIns="0" rtlCol="0">
            <a:spAutoFit/>
          </a:bodyPr>
          <a:lstStyle/>
          <a:p>
            <a:pPr marL="16929" marR="3519560">
              <a:lnSpc>
                <a:spcPct val="125800"/>
              </a:lnSpc>
              <a:spcBef>
                <a:spcPts val="133"/>
              </a:spcBef>
            </a:pPr>
            <a:r>
              <a:rPr sz="1600" spc="-7" dirty="0">
                <a:solidFill>
                  <a:schemeClr val="bg2">
                    <a:lumMod val="10000"/>
                  </a:schemeClr>
                </a:solidFill>
                <a:latin typeface="Arial" panose="020B0604020202020204" pitchFamily="34" charset="0"/>
                <a:cs typeface="Arial" panose="020B0604020202020204" pitchFamily="34" charset="0"/>
              </a:rPr>
              <a:t>Video: Run Hide, Fight. </a:t>
            </a:r>
            <a:r>
              <a:rPr sz="1600" dirty="0">
                <a:solidFill>
                  <a:schemeClr val="bg2">
                    <a:lumMod val="10000"/>
                  </a:schemeClr>
                </a:solidFill>
                <a:latin typeface="Arial" panose="020B0604020202020204" pitchFamily="34" charset="0"/>
                <a:cs typeface="Arial" panose="020B0604020202020204" pitchFamily="34" charset="0"/>
              </a:rPr>
              <a:t>Surviving an </a:t>
            </a:r>
            <a:r>
              <a:rPr sz="1600" spc="-7" dirty="0">
                <a:solidFill>
                  <a:schemeClr val="bg2">
                    <a:lumMod val="10000"/>
                  </a:schemeClr>
                </a:solidFill>
                <a:latin typeface="Arial" panose="020B0604020202020204" pitchFamily="34" charset="0"/>
                <a:cs typeface="Arial" panose="020B0604020202020204" pitchFamily="34" charset="0"/>
              </a:rPr>
              <a:t>Active Shooter Event  </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https://police.utexas.edu/file/33</a:t>
            </a:r>
            <a:endParaRPr sz="1600" dirty="0">
              <a:solidFill>
                <a:srgbClr val="0050FF"/>
              </a:solidFill>
              <a:latin typeface="Arial" panose="020B0604020202020204" pitchFamily="34" charset="0"/>
              <a:cs typeface="Arial" panose="020B0604020202020204" pitchFamily="34" charset="0"/>
            </a:endParaRPr>
          </a:p>
          <a:p>
            <a:pPr>
              <a:spcBef>
                <a:spcPts val="53"/>
              </a:spcBef>
            </a:pPr>
            <a:endParaRPr sz="2133" dirty="0">
              <a:latin typeface="Arial" panose="020B0604020202020204" pitchFamily="34" charset="0"/>
              <a:cs typeface="Arial" panose="020B0604020202020204" pitchFamily="34" charset="0"/>
            </a:endParaRPr>
          </a:p>
          <a:p>
            <a:pPr marL="16929">
              <a:spcBef>
                <a:spcPts val="7"/>
              </a:spcBef>
            </a:pPr>
            <a:r>
              <a:rPr sz="1600" dirty="0">
                <a:solidFill>
                  <a:schemeClr val="bg2">
                    <a:lumMod val="10000"/>
                  </a:schemeClr>
                </a:solidFill>
                <a:latin typeface="Arial" panose="020B0604020202020204" pitchFamily="34" charset="0"/>
                <a:cs typeface="Arial" panose="020B0604020202020204" pitchFamily="34" charset="0"/>
              </a:rPr>
              <a:t>FEMA </a:t>
            </a:r>
            <a:r>
              <a:rPr sz="1600" spc="-7" dirty="0">
                <a:solidFill>
                  <a:schemeClr val="bg2">
                    <a:lumMod val="10000"/>
                  </a:schemeClr>
                </a:solidFill>
                <a:latin typeface="Arial" panose="020B0604020202020204" pitchFamily="34" charset="0"/>
                <a:cs typeface="Arial" panose="020B0604020202020204" pitchFamily="34" charset="0"/>
              </a:rPr>
              <a:t>Active </a:t>
            </a:r>
            <a:r>
              <a:rPr sz="1600" dirty="0">
                <a:solidFill>
                  <a:schemeClr val="bg2">
                    <a:lumMod val="10000"/>
                  </a:schemeClr>
                </a:solidFill>
                <a:latin typeface="Arial" panose="020B0604020202020204" pitchFamily="34" charset="0"/>
                <a:cs typeface="Arial" panose="020B0604020202020204" pitchFamily="34" charset="0"/>
              </a:rPr>
              <a:t>Shooter: </a:t>
            </a:r>
            <a:r>
              <a:rPr sz="1600" spc="-7" dirty="0">
                <a:solidFill>
                  <a:schemeClr val="bg2">
                    <a:lumMod val="10000"/>
                  </a:schemeClr>
                </a:solidFill>
                <a:latin typeface="Arial" panose="020B0604020202020204" pitchFamily="34" charset="0"/>
                <a:cs typeface="Arial" panose="020B0604020202020204" pitchFamily="34" charset="0"/>
              </a:rPr>
              <a:t>What </a:t>
            </a:r>
            <a:r>
              <a:rPr sz="1600" spc="-53" dirty="0">
                <a:solidFill>
                  <a:schemeClr val="bg2">
                    <a:lumMod val="10000"/>
                  </a:schemeClr>
                </a:solidFill>
                <a:latin typeface="Arial" panose="020B0604020202020204" pitchFamily="34" charset="0"/>
                <a:cs typeface="Arial" panose="020B0604020202020204" pitchFamily="34" charset="0"/>
              </a:rPr>
              <a:t>You </a:t>
            </a:r>
            <a:r>
              <a:rPr sz="1600" spc="-7" dirty="0">
                <a:solidFill>
                  <a:schemeClr val="bg2">
                    <a:lumMod val="10000"/>
                  </a:schemeClr>
                </a:solidFill>
                <a:latin typeface="Arial" panose="020B0604020202020204" pitchFamily="34" charset="0"/>
                <a:cs typeface="Arial" panose="020B0604020202020204" pitchFamily="34" charset="0"/>
              </a:rPr>
              <a:t>Can Do Course </a:t>
            </a:r>
            <a:r>
              <a:rPr sz="1600" dirty="0">
                <a:solidFill>
                  <a:schemeClr val="bg2">
                    <a:lumMod val="10000"/>
                  </a:schemeClr>
                </a:solidFill>
                <a:latin typeface="Arial" panose="020B0604020202020204" pitchFamily="34" charset="0"/>
                <a:cs typeface="Arial" panose="020B0604020202020204" pitchFamily="34" charset="0"/>
              </a:rPr>
              <a:t>– </a:t>
            </a:r>
            <a:r>
              <a:rPr sz="1600" spc="-7" dirty="0">
                <a:solidFill>
                  <a:schemeClr val="bg2">
                    <a:lumMod val="10000"/>
                  </a:schemeClr>
                </a:solidFill>
                <a:latin typeface="Arial" panose="020B0604020202020204" pitchFamily="34" charset="0"/>
                <a:cs typeface="Arial" panose="020B0604020202020204" pitchFamily="34" charset="0"/>
              </a:rPr>
              <a:t>No</a:t>
            </a:r>
            <a:r>
              <a:rPr sz="1600" spc="-53" dirty="0">
                <a:solidFill>
                  <a:schemeClr val="bg2">
                    <a:lumMod val="10000"/>
                  </a:schemeClr>
                </a:solidFill>
                <a:latin typeface="Arial" panose="020B0604020202020204" pitchFamily="34" charset="0"/>
                <a:cs typeface="Arial" panose="020B0604020202020204" pitchFamily="34" charset="0"/>
              </a:rPr>
              <a:t> </a:t>
            </a:r>
            <a:r>
              <a:rPr sz="1600" spc="-7" dirty="0">
                <a:solidFill>
                  <a:schemeClr val="bg2">
                    <a:lumMod val="10000"/>
                  </a:schemeClr>
                </a:solidFill>
                <a:latin typeface="Arial" panose="020B0604020202020204" pitchFamily="34" charset="0"/>
                <a:cs typeface="Arial" panose="020B0604020202020204" pitchFamily="34" charset="0"/>
              </a:rPr>
              <a:t>Cost</a:t>
            </a:r>
            <a:endParaRPr sz="1600" dirty="0">
              <a:solidFill>
                <a:schemeClr val="bg2">
                  <a:lumMod val="10000"/>
                </a:schemeClr>
              </a:solidFill>
              <a:latin typeface="Arial" panose="020B0604020202020204" pitchFamily="34" charset="0"/>
              <a:cs typeface="Arial" panose="020B0604020202020204" pitchFamily="34" charset="0"/>
            </a:endParaRPr>
          </a:p>
          <a:p>
            <a:pPr marL="16929">
              <a:spcBef>
                <a:spcPts val="493"/>
              </a:spcBef>
            </a:pPr>
            <a:r>
              <a:rPr sz="1600" u="sng" spc="-7" dirty="0">
                <a:solidFill>
                  <a:srgbClr val="0050FF"/>
                </a:solidFill>
                <a:uFill>
                  <a:solidFill>
                    <a:srgbClr val="0462C1"/>
                  </a:solidFill>
                </a:uFill>
                <a:latin typeface="Arial" panose="020B0604020202020204" pitchFamily="34" charset="0"/>
                <a:cs typeface="Arial" panose="020B0604020202020204" pitchFamily="34" charset="0"/>
              </a:rPr>
              <a:t>https://training.fema.gov/is/courseoverview.aspx?code=is-907</a:t>
            </a:r>
            <a:endParaRPr sz="1600" dirty="0">
              <a:solidFill>
                <a:srgbClr val="0050FF"/>
              </a:solidFill>
              <a:latin typeface="Arial" panose="020B0604020202020204" pitchFamily="34" charset="0"/>
              <a:cs typeface="Arial" panose="020B0604020202020204" pitchFamily="34" charset="0"/>
            </a:endParaRPr>
          </a:p>
          <a:p>
            <a:pPr>
              <a:spcBef>
                <a:spcPts val="7"/>
              </a:spcBef>
            </a:pPr>
            <a:endParaRPr sz="1800" dirty="0">
              <a:latin typeface="Arial" panose="020B0604020202020204" pitchFamily="34" charset="0"/>
              <a:cs typeface="Arial" panose="020B0604020202020204" pitchFamily="34" charset="0"/>
            </a:endParaRPr>
          </a:p>
          <a:p>
            <a:pPr marL="16929" marR="2555446">
              <a:lnSpc>
                <a:spcPct val="125800"/>
              </a:lnSpc>
            </a:pPr>
            <a:r>
              <a:rPr sz="1600" spc="-7" dirty="0">
                <a:solidFill>
                  <a:schemeClr val="bg2">
                    <a:lumMod val="10000"/>
                  </a:schemeClr>
                </a:solidFill>
                <a:latin typeface="Arial" panose="020B0604020202020204" pitchFamily="34" charset="0"/>
                <a:cs typeface="Arial" panose="020B0604020202020204" pitchFamily="34" charset="0"/>
              </a:rPr>
              <a:t>DHS Active Shooter </a:t>
            </a:r>
            <a:r>
              <a:rPr sz="1600" spc="-13" dirty="0">
                <a:solidFill>
                  <a:schemeClr val="bg2">
                    <a:lumMod val="10000"/>
                  </a:schemeClr>
                </a:solidFill>
                <a:latin typeface="Arial" panose="020B0604020202020204" pitchFamily="34" charset="0"/>
                <a:cs typeface="Arial" panose="020B0604020202020204" pitchFamily="34" charset="0"/>
              </a:rPr>
              <a:t>Response </a:t>
            </a:r>
            <a:r>
              <a:rPr sz="1600" spc="-20" dirty="0">
                <a:solidFill>
                  <a:schemeClr val="bg2">
                    <a:lumMod val="10000"/>
                  </a:schemeClr>
                </a:solidFill>
                <a:latin typeface="Arial" panose="020B0604020202020204" pitchFamily="34" charset="0"/>
                <a:cs typeface="Arial" panose="020B0604020202020204" pitchFamily="34" charset="0"/>
              </a:rPr>
              <a:t>Pocket </a:t>
            </a:r>
            <a:r>
              <a:rPr sz="1600" spc="-7" dirty="0">
                <a:solidFill>
                  <a:schemeClr val="bg2">
                    <a:lumMod val="10000"/>
                  </a:schemeClr>
                </a:solidFill>
                <a:latin typeface="Arial" panose="020B0604020202020204" pitchFamily="34" charset="0"/>
                <a:cs typeface="Arial" panose="020B0604020202020204" pitchFamily="34" charset="0"/>
              </a:rPr>
              <a:t>Card  </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https</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w.d</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hs.gov/xlibrary/assets/active_shooter_pocket_card.pdf</a:t>
            </a:r>
            <a:endParaRPr sz="1600" dirty="0">
              <a:solidFill>
                <a:srgbClr val="0050FF"/>
              </a:solidFill>
              <a:latin typeface="Arial" panose="020B0604020202020204" pitchFamily="34" charset="0"/>
              <a:cs typeface="Arial" panose="020B0604020202020204" pitchFamily="34" charset="0"/>
            </a:endParaRPr>
          </a:p>
          <a:p>
            <a:pPr>
              <a:spcBef>
                <a:spcPts val="60"/>
              </a:spcBef>
            </a:pPr>
            <a:endParaRPr sz="2133" dirty="0">
              <a:latin typeface="Arial" panose="020B0604020202020204" pitchFamily="34" charset="0"/>
              <a:cs typeface="Arial" panose="020B0604020202020204" pitchFamily="34" charset="0"/>
            </a:endParaRPr>
          </a:p>
          <a:p>
            <a:pPr marL="16929"/>
            <a:r>
              <a:rPr sz="1600" spc="-7" dirty="0">
                <a:solidFill>
                  <a:schemeClr val="bg2">
                    <a:lumMod val="10000"/>
                  </a:schemeClr>
                </a:solidFill>
                <a:latin typeface="Arial" panose="020B0604020202020204" pitchFamily="34" charset="0"/>
                <a:cs typeface="Arial" panose="020B0604020202020204" pitchFamily="34" charset="0"/>
              </a:rPr>
              <a:t>DHS Active Shooter</a:t>
            </a:r>
            <a:r>
              <a:rPr sz="1600" spc="-60" dirty="0">
                <a:solidFill>
                  <a:schemeClr val="bg2">
                    <a:lumMod val="10000"/>
                  </a:schemeClr>
                </a:solidFill>
                <a:latin typeface="Arial" panose="020B0604020202020204" pitchFamily="34" charset="0"/>
                <a:cs typeface="Arial" panose="020B0604020202020204" pitchFamily="34" charset="0"/>
              </a:rPr>
              <a:t> </a:t>
            </a:r>
            <a:r>
              <a:rPr sz="1600" spc="-7" dirty="0">
                <a:solidFill>
                  <a:schemeClr val="bg2">
                    <a:lumMod val="10000"/>
                  </a:schemeClr>
                </a:solidFill>
                <a:latin typeface="Arial" panose="020B0604020202020204" pitchFamily="34" charset="0"/>
                <a:cs typeface="Arial" panose="020B0604020202020204" pitchFamily="34" charset="0"/>
              </a:rPr>
              <a:t>Preparedness</a:t>
            </a:r>
            <a:endParaRPr sz="1600" dirty="0">
              <a:solidFill>
                <a:schemeClr val="bg2">
                  <a:lumMod val="10000"/>
                </a:schemeClr>
              </a:solidFill>
              <a:latin typeface="Arial" panose="020B0604020202020204" pitchFamily="34" charset="0"/>
              <a:cs typeface="Arial" panose="020B0604020202020204" pitchFamily="34" charset="0"/>
            </a:endParaRPr>
          </a:p>
          <a:p>
            <a:pPr marL="16929">
              <a:spcBef>
                <a:spcPts val="500"/>
              </a:spcBef>
            </a:pPr>
            <a:r>
              <a:rPr sz="1600" u="sng" spc="-7" dirty="0">
                <a:solidFill>
                  <a:srgbClr val="0050FF"/>
                </a:solidFill>
                <a:uFill>
                  <a:solidFill>
                    <a:srgbClr val="0462C1"/>
                  </a:solidFill>
                </a:uFill>
                <a:latin typeface="Arial" panose="020B0604020202020204" pitchFamily="34" charset="0"/>
                <a:cs typeface="Arial" panose="020B0604020202020204" pitchFamily="34" charset="0"/>
              </a:rPr>
              <a:t>https</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w</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.cis</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a.</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gov/active-shooter-preparedness</a:t>
            </a:r>
            <a:endParaRPr sz="1600" dirty="0">
              <a:solidFill>
                <a:srgbClr val="0050FF"/>
              </a:solidFill>
              <a:latin typeface="Arial" panose="020B0604020202020204" pitchFamily="34" charset="0"/>
              <a:cs typeface="Arial" panose="020B0604020202020204" pitchFamily="34" charset="0"/>
            </a:endParaRPr>
          </a:p>
          <a:p>
            <a:pPr>
              <a:spcBef>
                <a:spcPts val="60"/>
              </a:spcBef>
            </a:pPr>
            <a:endParaRPr sz="2133" dirty="0">
              <a:latin typeface="Arial" panose="020B0604020202020204" pitchFamily="34" charset="0"/>
              <a:cs typeface="Arial" panose="020B0604020202020204" pitchFamily="34" charset="0"/>
            </a:endParaRPr>
          </a:p>
          <a:p>
            <a:pPr marL="16929"/>
            <a:r>
              <a:rPr sz="1600" spc="-7" dirty="0">
                <a:solidFill>
                  <a:schemeClr val="bg2">
                    <a:lumMod val="10000"/>
                  </a:schemeClr>
                </a:solidFill>
                <a:latin typeface="Arial" panose="020B0604020202020204" pitchFamily="34" charset="0"/>
                <a:cs typeface="Arial" panose="020B0604020202020204" pitchFamily="34" charset="0"/>
              </a:rPr>
              <a:t>FBI Active Shooter</a:t>
            </a:r>
            <a:r>
              <a:rPr sz="1600" spc="-40" dirty="0">
                <a:solidFill>
                  <a:schemeClr val="bg2">
                    <a:lumMod val="10000"/>
                  </a:schemeClr>
                </a:solidFill>
                <a:latin typeface="Arial" panose="020B0604020202020204" pitchFamily="34" charset="0"/>
                <a:cs typeface="Arial" panose="020B0604020202020204" pitchFamily="34" charset="0"/>
              </a:rPr>
              <a:t> </a:t>
            </a:r>
            <a:r>
              <a:rPr sz="1600" spc="-13" dirty="0">
                <a:solidFill>
                  <a:schemeClr val="bg2">
                    <a:lumMod val="10000"/>
                  </a:schemeClr>
                </a:solidFill>
                <a:latin typeface="Arial" panose="020B0604020202020204" pitchFamily="34" charset="0"/>
                <a:cs typeface="Arial" panose="020B0604020202020204" pitchFamily="34" charset="0"/>
              </a:rPr>
              <a:t>Resources</a:t>
            </a:r>
            <a:endParaRPr sz="1600" dirty="0">
              <a:solidFill>
                <a:schemeClr val="bg2">
                  <a:lumMod val="10000"/>
                </a:schemeClr>
              </a:solidFill>
              <a:latin typeface="Arial" panose="020B0604020202020204" pitchFamily="34" charset="0"/>
              <a:cs typeface="Arial" panose="020B0604020202020204" pitchFamily="34" charset="0"/>
            </a:endParaRPr>
          </a:p>
          <a:p>
            <a:pPr marL="16929">
              <a:spcBef>
                <a:spcPts val="493"/>
              </a:spcBef>
            </a:pPr>
            <a:r>
              <a:rPr sz="1600" u="sng" spc="-7" dirty="0">
                <a:solidFill>
                  <a:srgbClr val="0050FF"/>
                </a:solidFill>
                <a:uFill>
                  <a:solidFill>
                    <a:srgbClr val="0462C1"/>
                  </a:solidFill>
                </a:uFill>
                <a:latin typeface="Arial" panose="020B0604020202020204" pitchFamily="34" charset="0"/>
                <a:cs typeface="Arial" panose="020B0604020202020204" pitchFamily="34" charset="0"/>
              </a:rPr>
              <a:t>https</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w.f</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bi.gov/about/partnerships/office-of-partner-engagement/active-shooter-resources</a:t>
            </a:r>
            <a:endParaRPr sz="1600" dirty="0">
              <a:solidFill>
                <a:srgbClr val="0050FF"/>
              </a:solidFill>
              <a:latin typeface="Arial" panose="020B0604020202020204" pitchFamily="34" charset="0"/>
              <a:cs typeface="Arial" panose="020B0604020202020204" pitchFamily="34" charset="0"/>
            </a:endParaRPr>
          </a:p>
          <a:p>
            <a:pPr>
              <a:spcBef>
                <a:spcPts val="7"/>
              </a:spcBef>
            </a:pPr>
            <a:endParaRPr sz="1800" dirty="0">
              <a:latin typeface="Arial" panose="020B0604020202020204" pitchFamily="34" charset="0"/>
              <a:cs typeface="Arial" panose="020B0604020202020204" pitchFamily="34" charset="0"/>
            </a:endParaRPr>
          </a:p>
          <a:p>
            <a:pPr marL="16929" marR="4187413">
              <a:lnSpc>
                <a:spcPct val="125800"/>
              </a:lnSpc>
              <a:spcBef>
                <a:spcPts val="7"/>
              </a:spcBef>
            </a:pPr>
            <a:r>
              <a:rPr sz="1600" spc="-13" dirty="0">
                <a:solidFill>
                  <a:schemeClr val="bg2">
                    <a:lumMod val="10000"/>
                  </a:schemeClr>
                </a:solidFill>
                <a:latin typeface="Arial" panose="020B0604020202020204" pitchFamily="34" charset="0"/>
                <a:cs typeface="Arial" panose="020B0604020202020204" pitchFamily="34" charset="0"/>
              </a:rPr>
              <a:t>Secret </a:t>
            </a:r>
            <a:r>
              <a:rPr sz="1600" dirty="0">
                <a:solidFill>
                  <a:schemeClr val="bg2">
                    <a:lumMod val="10000"/>
                  </a:schemeClr>
                </a:solidFill>
                <a:latin typeface="Arial" panose="020B0604020202020204" pitchFamily="34" charset="0"/>
                <a:cs typeface="Arial" panose="020B0604020202020204" pitchFamily="34" charset="0"/>
              </a:rPr>
              <a:t>Service </a:t>
            </a:r>
            <a:r>
              <a:rPr sz="1600" spc="-7" dirty="0">
                <a:solidFill>
                  <a:schemeClr val="bg2">
                    <a:lumMod val="10000"/>
                  </a:schemeClr>
                </a:solidFill>
                <a:latin typeface="Arial" panose="020B0604020202020204" pitchFamily="34" charset="0"/>
                <a:cs typeface="Arial" panose="020B0604020202020204" pitchFamily="34" charset="0"/>
              </a:rPr>
              <a:t>National Threat </a:t>
            </a:r>
            <a:r>
              <a:rPr sz="1600" spc="-13" dirty="0">
                <a:solidFill>
                  <a:schemeClr val="bg2">
                    <a:lumMod val="10000"/>
                  </a:schemeClr>
                </a:solidFill>
                <a:latin typeface="Arial" panose="020B0604020202020204" pitchFamily="34" charset="0"/>
                <a:cs typeface="Arial" panose="020B0604020202020204" pitchFamily="34" charset="0"/>
              </a:rPr>
              <a:t>Assessment </a:t>
            </a:r>
            <a:r>
              <a:rPr sz="1600" spc="-7" dirty="0">
                <a:solidFill>
                  <a:schemeClr val="bg2">
                    <a:lumMod val="10000"/>
                  </a:schemeClr>
                </a:solidFill>
                <a:latin typeface="Arial" panose="020B0604020202020204" pitchFamily="34" charset="0"/>
                <a:cs typeface="Arial" panose="020B0604020202020204" pitchFamily="34" charset="0"/>
              </a:rPr>
              <a:t>Center  </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https</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w</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a:t>
            </a:r>
            <a:r>
              <a:rPr sz="1600" u="sng" spc="-7" dirty="0">
                <a:solidFill>
                  <a:srgbClr val="0050FF"/>
                </a:solidFill>
                <a:uFill>
                  <a:solidFill>
                    <a:srgbClr val="0462C1"/>
                  </a:solidFill>
                </a:uFill>
                <a:latin typeface="Arial" panose="020B0604020202020204" pitchFamily="34" charset="0"/>
                <a:cs typeface="Arial" panose="020B0604020202020204" pitchFamily="34" charset="0"/>
              </a:rPr>
              <a:t>cr</a:t>
            </a:r>
            <a:r>
              <a:rPr sz="1600" u="sng" spc="-7" dirty="0">
                <a:solidFill>
                  <a:srgbClr val="0050FF"/>
                </a:solidFill>
                <a:uFill>
                  <a:solidFill>
                    <a:srgbClr val="0462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etservice.gov/protection/ntac/</a:t>
            </a:r>
            <a:endParaRPr sz="1600" dirty="0">
              <a:solidFill>
                <a:srgbClr val="0050FF"/>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26DE0F1-3938-413B-8F2A-2BA9D5FC7290}"/>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5" name="Slide Number Placeholder 5">
            <a:extLst>
              <a:ext uri="{FF2B5EF4-FFF2-40B4-BE49-F238E27FC236}">
                <a16:creationId xmlns:a16="http://schemas.microsoft.com/office/drawing/2014/main" id="{B9E7F9C5-1124-4195-A669-2FEF04A3A076}"/>
              </a:ext>
            </a:extLst>
          </p:cNvPr>
          <p:cNvSpPr>
            <a:spLocks noGrp="1"/>
          </p:cNvSpPr>
          <p:nvPr>
            <p:ph type="sldNum" sz="quarter" idx="12"/>
          </p:nvPr>
        </p:nvSpPr>
        <p:spPr>
          <a:xfrm>
            <a:off x="11358957" y="6277951"/>
            <a:ext cx="379572" cy="365125"/>
          </a:xfrm>
        </p:spPr>
        <p:txBody>
          <a:bodyPr/>
          <a:lstStyle/>
          <a:p>
            <a:r>
              <a:rPr lang="en-US" sz="1050" dirty="0"/>
              <a:t>28A/E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56035" y="1405994"/>
            <a:ext cx="6553200" cy="6872313"/>
          </a:xfrm>
        </p:spPr>
        <p:txBody>
          <a:bodyPr anchor="t">
            <a:normAutofit/>
          </a:bodyPr>
          <a:lstStyle/>
          <a:p>
            <a:pPr marL="0" indent="0">
              <a:lnSpc>
                <a:spcPct val="100000"/>
              </a:lnSpc>
              <a:spcBef>
                <a:spcPts val="600"/>
              </a:spcBef>
              <a:buNone/>
            </a:pPr>
            <a:r>
              <a:rPr lang="en-US" dirty="0">
                <a:solidFill>
                  <a:schemeClr val="tx2"/>
                </a:solidFill>
              </a:rPr>
              <a:t>Andrew Hofstetter                    </a:t>
            </a:r>
          </a:p>
          <a:p>
            <a:pPr marL="0" indent="0">
              <a:lnSpc>
                <a:spcPct val="100000"/>
              </a:lnSpc>
              <a:spcBef>
                <a:spcPts val="600"/>
              </a:spcBef>
              <a:buNone/>
            </a:pPr>
            <a:r>
              <a:rPr lang="en-US" i="1" dirty="0">
                <a:solidFill>
                  <a:schemeClr val="tx2"/>
                </a:solidFill>
              </a:rPr>
              <a:t>Director, Tribal Industry </a:t>
            </a:r>
          </a:p>
          <a:p>
            <a:pPr marL="0" indent="0">
              <a:lnSpc>
                <a:spcPct val="100000"/>
              </a:lnSpc>
              <a:spcBef>
                <a:spcPts val="600"/>
              </a:spcBef>
              <a:buNone/>
            </a:pPr>
            <a:r>
              <a:rPr lang="en-US" dirty="0">
                <a:solidFill>
                  <a:schemeClr val="tx2"/>
                </a:solidFill>
              </a:rPr>
              <a:t>Wipfli LLP</a:t>
            </a:r>
          </a:p>
          <a:p>
            <a:pPr marL="342900" lvl="2" indent="-342900"/>
            <a:r>
              <a:rPr lang="en-US" sz="2200" dirty="0">
                <a:solidFill>
                  <a:schemeClr val="bg2">
                    <a:lumMod val="10000"/>
                  </a:schemeClr>
                </a:solidFill>
              </a:rPr>
              <a:t>Enrolled Confederated Tribes of Warm Springs</a:t>
            </a:r>
          </a:p>
          <a:p>
            <a:pPr marL="342900" lvl="2" indent="-342900"/>
            <a:r>
              <a:rPr lang="en-US" sz="2200" dirty="0">
                <a:solidFill>
                  <a:schemeClr val="bg2">
                    <a:lumMod val="10000"/>
                  </a:schemeClr>
                </a:solidFill>
              </a:rPr>
              <a:t>Active in Indian Gaming for 28 years</a:t>
            </a:r>
          </a:p>
          <a:p>
            <a:pPr marL="342900" lvl="2" indent="-342900"/>
            <a:r>
              <a:rPr lang="en-US" sz="2200" dirty="0">
                <a:solidFill>
                  <a:schemeClr val="bg2">
                    <a:lumMod val="10000"/>
                  </a:schemeClr>
                </a:solidFill>
              </a:rPr>
              <a:t>Served on the </a:t>
            </a:r>
            <a:r>
              <a:rPr lang="en-US" sz="2200">
                <a:solidFill>
                  <a:schemeClr val="bg2">
                    <a:lumMod val="10000"/>
                  </a:schemeClr>
                </a:solidFill>
              </a:rPr>
              <a:t>TGPN for 10 years</a:t>
            </a:r>
            <a:endParaRPr lang="en-US" sz="2200" dirty="0">
              <a:solidFill>
                <a:schemeClr val="bg2">
                  <a:lumMod val="10000"/>
                </a:schemeClr>
              </a:solidFill>
            </a:endParaRPr>
          </a:p>
          <a:p>
            <a:pPr marL="342900" lvl="2" indent="-342900"/>
            <a:r>
              <a:rPr lang="en-US" sz="2200" dirty="0">
                <a:solidFill>
                  <a:schemeClr val="bg2">
                    <a:lumMod val="10000"/>
                  </a:schemeClr>
                </a:solidFill>
              </a:rPr>
              <a:t>Certified Active Shooter Instructor </a:t>
            </a:r>
          </a:p>
          <a:p>
            <a:pPr marL="342900" lvl="2" indent="-342900"/>
            <a:endParaRPr lang="en-US" sz="2400" dirty="0">
              <a:solidFill>
                <a:schemeClr val="bg2">
                  <a:lumMod val="10000"/>
                </a:schemeClr>
              </a:solidFill>
            </a:endParaRPr>
          </a:p>
          <a:p>
            <a:pPr marL="342900" lvl="2" indent="-342900"/>
            <a:endParaRPr lang="en-US" sz="2400" dirty="0">
              <a:solidFill>
                <a:schemeClr val="bg2">
                  <a:lumMod val="10000"/>
                </a:schemeClr>
              </a:solidFill>
            </a:endParaRPr>
          </a:p>
        </p:txBody>
      </p:sp>
      <p:sp>
        <p:nvSpPr>
          <p:cNvPr id="5" name="Title 4"/>
          <p:cNvSpPr>
            <a:spLocks noGrp="1"/>
          </p:cNvSpPr>
          <p:nvPr>
            <p:ph type="title"/>
          </p:nvPr>
        </p:nvSpPr>
        <p:spPr>
          <a:xfrm>
            <a:off x="640080" y="533400"/>
            <a:ext cx="10908663" cy="872594"/>
          </a:xfrm>
        </p:spPr>
        <p:txBody>
          <a:bodyPr anchor="t">
            <a:normAutofit/>
          </a:bodyPr>
          <a:lstStyle/>
          <a:p>
            <a:r>
              <a:rPr lang="en-US" dirty="0"/>
              <a:t>Your presenters</a:t>
            </a:r>
          </a:p>
        </p:txBody>
      </p:sp>
      <p:sp>
        <p:nvSpPr>
          <p:cNvPr id="19" name="Slide Number Placeholder 5">
            <a:extLst>
              <a:ext uri="{FF2B5EF4-FFF2-40B4-BE49-F238E27FC236}">
                <a16:creationId xmlns:a16="http://schemas.microsoft.com/office/drawing/2014/main" id="{96026168-8609-4630-B4B2-9239450FC217}"/>
              </a:ext>
            </a:extLst>
          </p:cNvPr>
          <p:cNvSpPr>
            <a:spLocks noGrp="1"/>
          </p:cNvSpPr>
          <p:nvPr>
            <p:ph type="sldNum" sz="quarter" idx="12"/>
          </p:nvPr>
        </p:nvSpPr>
        <p:spPr>
          <a:xfrm>
            <a:off x="11358957" y="6277951"/>
            <a:ext cx="379572" cy="365125"/>
          </a:xfrm>
        </p:spPr>
        <p:txBody>
          <a:bodyPr/>
          <a:lstStyle/>
          <a:p>
            <a:r>
              <a:rPr lang="en-US" sz="1050" dirty="0"/>
              <a:t>1</a:t>
            </a:r>
          </a:p>
        </p:txBody>
      </p:sp>
      <p:sp>
        <p:nvSpPr>
          <p:cNvPr id="9" name="Content Placeholder 5">
            <a:extLst>
              <a:ext uri="{FF2B5EF4-FFF2-40B4-BE49-F238E27FC236}">
                <a16:creationId xmlns:a16="http://schemas.microsoft.com/office/drawing/2014/main" id="{6620FDCD-AE68-4A9D-83CA-65E4DFD019BB}"/>
              </a:ext>
            </a:extLst>
          </p:cNvPr>
          <p:cNvSpPr txBox="1">
            <a:spLocks/>
          </p:cNvSpPr>
          <p:nvPr/>
        </p:nvSpPr>
        <p:spPr>
          <a:xfrm>
            <a:off x="3122612" y="1334840"/>
            <a:ext cx="4544568" cy="4488850"/>
          </a:xfrm>
          <a:prstGeom prst="rect">
            <a:avLst/>
          </a:prstGeom>
        </p:spPr>
        <p:txBody>
          <a:bodyPr vert="horz" lIns="0" tIns="0" rIns="0" bIns="0" rtlCol="0" anchor="t" anchorCtr="0">
            <a:normAutofit/>
          </a:bodyPr>
          <a:lstStyle>
            <a:lvl1pPr marL="227013" indent="-227013" algn="l" defTabSz="609429" rtl="0" eaLnBrk="1" latinLnBrk="0" hangingPunct="1">
              <a:lnSpc>
                <a:spcPct val="100000"/>
              </a:lnSpc>
              <a:spcBef>
                <a:spcPts val="1200"/>
              </a:spcBef>
              <a:buClr>
                <a:schemeClr val="tx2"/>
              </a:buClr>
              <a:buFont typeface="Wingdings" charset="2"/>
              <a:buChar char="§"/>
              <a:defRPr sz="24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ct val="100000"/>
              </a:lnSpc>
              <a:spcBef>
                <a:spcPts val="1200"/>
              </a:spcBef>
              <a:buClr>
                <a:schemeClr val="tx2"/>
              </a:buClr>
              <a:buSzPct val="95000"/>
              <a:buFont typeface="Wingdings 3" panose="05040102010807070707" pitchFamily="18" charset="2"/>
              <a:buChar char=""/>
              <a:defRPr sz="22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Wingdings" charset="2"/>
              <a:buNone/>
            </a:pPr>
            <a:endParaRPr lang="en-US" dirty="0"/>
          </a:p>
        </p:txBody>
      </p:sp>
      <p:pic>
        <p:nvPicPr>
          <p:cNvPr id="11" name="Picture 10" descr="A picture containing person, person, suit, standing&#10;&#10;Description automatically generated">
            <a:extLst>
              <a:ext uri="{FF2B5EF4-FFF2-40B4-BE49-F238E27FC236}">
                <a16:creationId xmlns:a16="http://schemas.microsoft.com/office/drawing/2014/main" id="{3BC7EA7C-2F8F-4C32-B4B0-41B3CEF2FC47}"/>
              </a:ext>
            </a:extLst>
          </p:cNvPr>
          <p:cNvPicPr>
            <a:picLocks noChangeAspect="1"/>
          </p:cNvPicPr>
          <p:nvPr/>
        </p:nvPicPr>
        <p:blipFill>
          <a:blip r:embed="rId3"/>
          <a:stretch>
            <a:fillRect/>
          </a:stretch>
        </p:blipFill>
        <p:spPr>
          <a:xfrm>
            <a:off x="640080" y="1405994"/>
            <a:ext cx="2752916" cy="2743200"/>
          </a:xfrm>
          <a:prstGeom prst="rect">
            <a:avLst/>
          </a:prstGeom>
        </p:spPr>
      </p:pic>
      <p:sp>
        <p:nvSpPr>
          <p:cNvPr id="14" name="Date Placeholder 3">
            <a:extLst>
              <a:ext uri="{FF2B5EF4-FFF2-40B4-BE49-F238E27FC236}">
                <a16:creationId xmlns:a16="http://schemas.microsoft.com/office/drawing/2014/main" id="{40A59E66-AEDD-4BF5-B772-8C0030D91C9D}"/>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1306EF-DED7-3A43-A3C1-1696978C8E38}"/>
              </a:ext>
            </a:extLst>
          </p:cNvPr>
          <p:cNvPicPr>
            <a:picLocks noChangeAspect="1"/>
          </p:cNvPicPr>
          <p:nvPr/>
        </p:nvPicPr>
        <p:blipFill rotWithShape="1">
          <a:blip r:embed="rId2"/>
          <a:srcRect t="369" r="4308" b="3915"/>
          <a:stretch/>
        </p:blipFill>
        <p:spPr>
          <a:xfrm>
            <a:off x="-7363" y="-9525"/>
            <a:ext cx="12196188" cy="6877050"/>
          </a:xfrm>
          <a:prstGeom prst="rect">
            <a:avLst/>
          </a:prstGeom>
          <a:noFill/>
        </p:spPr>
      </p:pic>
      <p:sp>
        <p:nvSpPr>
          <p:cNvPr id="9" name="Title 11">
            <a:extLst>
              <a:ext uri="{FF2B5EF4-FFF2-40B4-BE49-F238E27FC236}">
                <a16:creationId xmlns:a16="http://schemas.microsoft.com/office/drawing/2014/main" id="{482E9689-11BD-461E-8D95-58BCDA6E00B6}"/>
              </a:ext>
            </a:extLst>
          </p:cNvPr>
          <p:cNvSpPr>
            <a:spLocks noGrp="1"/>
          </p:cNvSpPr>
          <p:nvPr>
            <p:ph type="title"/>
          </p:nvPr>
        </p:nvSpPr>
        <p:spPr>
          <a:xfrm>
            <a:off x="-7363" y="1371600"/>
            <a:ext cx="5103812" cy="978408"/>
          </a:xfrm>
          <a:solidFill>
            <a:schemeClr val="bg1">
              <a:alpha val="96000"/>
            </a:schemeClr>
          </a:solidFill>
          <a:ln>
            <a:solidFill>
              <a:schemeClr val="bg1"/>
            </a:solidFill>
          </a:ln>
        </p:spPr>
        <p:txBody>
          <a:bodyPr anchor="ctr">
            <a:normAutofit/>
          </a:bodyPr>
          <a:lstStyle/>
          <a:p>
            <a:r>
              <a:rPr lang="en-US" sz="5400" dirty="0">
                <a:solidFill>
                  <a:schemeClr val="accent1"/>
                </a:solidFill>
              </a:rPr>
              <a:t>Questions?</a:t>
            </a:r>
          </a:p>
        </p:txBody>
      </p:sp>
      <p:sp>
        <p:nvSpPr>
          <p:cNvPr id="4" name="Text Placeholder 8">
            <a:extLst>
              <a:ext uri="{FF2B5EF4-FFF2-40B4-BE49-F238E27FC236}">
                <a16:creationId xmlns:a16="http://schemas.microsoft.com/office/drawing/2014/main" id="{1F96EFE2-548F-4D7D-ABC6-89A3EF220076}"/>
              </a:ext>
            </a:extLst>
          </p:cNvPr>
          <p:cNvSpPr txBox="1">
            <a:spLocks/>
          </p:cNvSpPr>
          <p:nvPr/>
        </p:nvSpPr>
        <p:spPr>
          <a:xfrm>
            <a:off x="836613" y="3593592"/>
            <a:ext cx="3657599" cy="2578608"/>
          </a:xfrm>
          <a:prstGeom prst="rect">
            <a:avLst/>
          </a:prstGeom>
        </p:spPr>
        <p:txBody>
          <a:bodyPr/>
          <a:lstStyle>
            <a:lvl1pPr marL="227013" indent="-227013" algn="l" defTabSz="609429" rtl="0" eaLnBrk="1" latinLnBrk="0" hangingPunct="1">
              <a:lnSpc>
                <a:spcPts val="2800"/>
              </a:lnSpc>
              <a:spcBef>
                <a:spcPts val="144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00000"/>
              </a:lnSpc>
              <a:buNone/>
              <a:defRPr/>
            </a:pPr>
            <a:endParaRPr lang="en-US" sz="2000" dirty="0">
              <a:solidFill>
                <a:schemeClr val="bg1"/>
              </a:solidFill>
            </a:endParaRPr>
          </a:p>
        </p:txBody>
      </p:sp>
    </p:spTree>
    <p:extLst>
      <p:ext uri="{BB962C8B-B14F-4D97-AF65-F5344CB8AC3E}">
        <p14:creationId xmlns:p14="http://schemas.microsoft.com/office/powerpoint/2010/main" val="2060585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haking another person's hand&#10;&#10;Description automatically generated with medium confidence">
            <a:extLst>
              <a:ext uri="{FF2B5EF4-FFF2-40B4-BE49-F238E27FC236}">
                <a16:creationId xmlns:a16="http://schemas.microsoft.com/office/drawing/2014/main" id="{F26B553A-849D-4495-91D3-7F3AE0EE4AB3}"/>
              </a:ext>
            </a:extLst>
          </p:cNvPr>
          <p:cNvPicPr>
            <a:picLocks noGrp="1" noChangeAspect="1"/>
          </p:cNvPicPr>
          <p:nvPr>
            <p:ph idx="1"/>
          </p:nvPr>
        </p:nvPicPr>
        <p:blipFill rotWithShape="1">
          <a:blip r:embed="rId2"/>
          <a:srcRect l="11341" t="-9786" r="43829" b="5725"/>
          <a:stretch/>
        </p:blipFill>
        <p:spPr>
          <a:xfrm>
            <a:off x="0" y="-710966"/>
            <a:ext cx="5714999" cy="7627824"/>
          </a:xfrm>
          <a:noFill/>
        </p:spPr>
      </p:pic>
      <p:sp>
        <p:nvSpPr>
          <p:cNvPr id="15" name="Slide Number Placeholder 3">
            <a:extLst>
              <a:ext uri="{FF2B5EF4-FFF2-40B4-BE49-F238E27FC236}">
                <a16:creationId xmlns:a16="http://schemas.microsoft.com/office/drawing/2014/main" id="{D3539CA5-4B89-76DC-1A16-CE66C0EECEB6}"/>
              </a:ext>
            </a:extLst>
          </p:cNvPr>
          <p:cNvSpPr>
            <a:spLocks noGrp="1"/>
          </p:cNvSpPr>
          <p:nvPr>
            <p:ph type="sldNum" sz="quarter" idx="12"/>
          </p:nvPr>
        </p:nvSpPr>
        <p:spPr>
          <a:xfrm>
            <a:off x="11169173" y="6095390"/>
            <a:ext cx="379572" cy="365125"/>
          </a:xfrm>
        </p:spPr>
        <p:txBody>
          <a:bodyPr/>
          <a:lstStyle/>
          <a:p>
            <a:pPr>
              <a:spcAft>
                <a:spcPts val="600"/>
              </a:spcAft>
            </a:pPr>
            <a:r>
              <a:rPr lang="en-US" dirty="0"/>
              <a:t>27</a:t>
            </a:r>
          </a:p>
        </p:txBody>
      </p:sp>
      <p:sp>
        <p:nvSpPr>
          <p:cNvPr id="11" name="Title 11">
            <a:extLst>
              <a:ext uri="{FF2B5EF4-FFF2-40B4-BE49-F238E27FC236}">
                <a16:creationId xmlns:a16="http://schemas.microsoft.com/office/drawing/2014/main" id="{A5299F57-6E73-49E4-A487-576857169AFF}"/>
              </a:ext>
            </a:extLst>
          </p:cNvPr>
          <p:cNvSpPr>
            <a:spLocks noGrp="1"/>
          </p:cNvSpPr>
          <p:nvPr>
            <p:ph type="title"/>
          </p:nvPr>
        </p:nvSpPr>
        <p:spPr>
          <a:xfrm>
            <a:off x="-7363" y="3108201"/>
            <a:ext cx="5722362" cy="978408"/>
          </a:xfrm>
          <a:solidFill>
            <a:srgbClr val="0050FF">
              <a:alpha val="93000"/>
            </a:srgbClr>
          </a:solidFill>
          <a:ln>
            <a:noFill/>
          </a:ln>
        </p:spPr>
        <p:txBody>
          <a:bodyPr anchor="ctr">
            <a:normAutofit/>
          </a:bodyPr>
          <a:lstStyle/>
          <a:p>
            <a:pPr algn="ctr"/>
            <a:r>
              <a:rPr lang="en-US" sz="5400" dirty="0">
                <a:solidFill>
                  <a:schemeClr val="bg1"/>
                </a:solidFill>
              </a:rPr>
              <a:t>Thank you</a:t>
            </a:r>
          </a:p>
        </p:txBody>
      </p:sp>
      <p:sp>
        <p:nvSpPr>
          <p:cNvPr id="12" name="Title 4">
            <a:extLst>
              <a:ext uri="{FF2B5EF4-FFF2-40B4-BE49-F238E27FC236}">
                <a16:creationId xmlns:a16="http://schemas.microsoft.com/office/drawing/2014/main" id="{54AFD135-5F54-4B0F-A4CE-B50F3BE971AB}"/>
              </a:ext>
            </a:extLst>
          </p:cNvPr>
          <p:cNvSpPr txBox="1">
            <a:spLocks/>
          </p:cNvSpPr>
          <p:nvPr/>
        </p:nvSpPr>
        <p:spPr>
          <a:xfrm>
            <a:off x="6071890" y="514703"/>
            <a:ext cx="4434680" cy="872594"/>
          </a:xfrm>
          <a:prstGeom prst="rect">
            <a:avLst/>
          </a:prstGeom>
        </p:spPr>
        <p:txBody>
          <a:bodyPr vert="horz" lIns="0" tIns="0" rIns="0" bIns="0" rtlCol="0" anchor="t" anchorCtr="0">
            <a:normAutofit/>
          </a:bodyPr>
          <a:lstStyle>
            <a:lvl1pPr algn="l" defTabSz="609429" rtl="0" eaLnBrk="1" latinLnBrk="0" hangingPunct="1">
              <a:spcBef>
                <a:spcPct val="0"/>
              </a:spcBef>
              <a:buNone/>
              <a:defRPr sz="2800" b="0" i="0" kern="1200" spc="-20">
                <a:solidFill>
                  <a:schemeClr val="tx2"/>
                </a:solidFill>
                <a:latin typeface="Arial" panose="020B0604020202020204" pitchFamily="34" charset="0"/>
                <a:ea typeface="+mj-ea"/>
                <a:cs typeface="Arial" panose="020B0604020202020204" pitchFamily="34" charset="0"/>
              </a:defRPr>
            </a:lvl1pPr>
          </a:lstStyle>
          <a:p>
            <a:r>
              <a:rPr lang="en-US" dirty="0"/>
              <a:t>Contact Us</a:t>
            </a:r>
          </a:p>
        </p:txBody>
      </p:sp>
      <p:sp>
        <p:nvSpPr>
          <p:cNvPr id="14" name="Content Placeholder 2">
            <a:extLst>
              <a:ext uri="{FF2B5EF4-FFF2-40B4-BE49-F238E27FC236}">
                <a16:creationId xmlns:a16="http://schemas.microsoft.com/office/drawing/2014/main" id="{3E2F32D7-61E3-42E4-8DBA-56228A3B6BBE}"/>
              </a:ext>
            </a:extLst>
          </p:cNvPr>
          <p:cNvSpPr txBox="1">
            <a:spLocks/>
          </p:cNvSpPr>
          <p:nvPr/>
        </p:nvSpPr>
        <p:spPr>
          <a:xfrm>
            <a:off x="6059943" y="1387297"/>
            <a:ext cx="5722361" cy="3260904"/>
          </a:xfrm>
          <a:prstGeom prst="rect">
            <a:avLst/>
          </a:prstGeom>
        </p:spPr>
        <p:txBody>
          <a:bodyPr vert="horz" lIns="0" tIns="0" rIns="0" bIns="0" rtlCol="0" anchor="t" anchorCtr="0">
            <a:noAutofit/>
          </a:bodyPr>
          <a:lstStyle>
            <a:lvl1pPr marL="0" indent="0" algn="l" defTabSz="609429" rtl="0" eaLnBrk="1" latinLnBrk="0" hangingPunct="1">
              <a:lnSpc>
                <a:spcPts val="2800"/>
              </a:lnSpc>
              <a:spcBef>
                <a:spcPts val="1440"/>
              </a:spcBef>
              <a:buClr>
                <a:schemeClr val="tx2"/>
              </a:buClr>
              <a:buFont typeface="Wingdings" charset="2"/>
              <a:buNone/>
              <a:defRPr sz="22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00000"/>
              </a:lnSpc>
              <a:spcBef>
                <a:spcPts val="300"/>
              </a:spcBef>
              <a:buNone/>
              <a:defRPr/>
            </a:pPr>
            <a:r>
              <a:rPr lang="en-US" sz="2000" b="1" dirty="0">
                <a:solidFill>
                  <a:schemeClr val="bg2">
                    <a:lumMod val="10000"/>
                  </a:schemeClr>
                </a:solidFill>
              </a:rPr>
              <a:t>Andrew Hofstetter</a:t>
            </a:r>
            <a:r>
              <a:rPr lang="en-US" sz="2000" dirty="0">
                <a:solidFill>
                  <a:schemeClr val="bg2">
                    <a:lumMod val="10000"/>
                  </a:schemeClr>
                </a:solidFill>
              </a:rPr>
              <a:t>, Director </a:t>
            </a:r>
            <a:r>
              <a:rPr lang="en-US" sz="2000" i="1" dirty="0">
                <a:solidFill>
                  <a:schemeClr val="bg2">
                    <a:lumMod val="10000"/>
                  </a:schemeClr>
                </a:solidFill>
              </a:rPr>
              <a:t>(Tribal Industry)</a:t>
            </a:r>
          </a:p>
          <a:p>
            <a:pPr marL="0" indent="0">
              <a:lnSpc>
                <a:spcPct val="100000"/>
              </a:lnSpc>
              <a:spcBef>
                <a:spcPts val="300"/>
              </a:spcBef>
              <a:buNone/>
              <a:defRPr/>
            </a:pPr>
            <a:r>
              <a:rPr lang="en-US" sz="2000" dirty="0">
                <a:solidFill>
                  <a:schemeClr val="bg2">
                    <a:lumMod val="10000"/>
                  </a:schemeClr>
                </a:solidFill>
              </a:rPr>
              <a:t>Wipfli LLP</a:t>
            </a:r>
          </a:p>
          <a:p>
            <a:pPr marL="0" indent="0">
              <a:lnSpc>
                <a:spcPct val="100000"/>
              </a:lnSpc>
              <a:spcBef>
                <a:spcPts val="300"/>
              </a:spcBef>
              <a:buNone/>
              <a:defRPr/>
            </a:pPr>
            <a:r>
              <a:rPr lang="en-US" sz="2000" dirty="0">
                <a:solidFill>
                  <a:schemeClr val="bg2">
                    <a:lumMod val="10000"/>
                  </a:schemeClr>
                </a:solidFill>
                <a:hlinkClick r:id="rId3"/>
              </a:rPr>
              <a:t>andrew.hofstetter@wipfli.com</a:t>
            </a:r>
            <a:r>
              <a:rPr lang="en-US" sz="2000" dirty="0">
                <a:solidFill>
                  <a:schemeClr val="bg2">
                    <a:lumMod val="10000"/>
                  </a:schemeClr>
                </a:solidFill>
              </a:rPr>
              <a:t> </a:t>
            </a:r>
          </a:p>
          <a:p>
            <a:pPr marL="0" indent="0">
              <a:lnSpc>
                <a:spcPct val="100000"/>
              </a:lnSpc>
              <a:spcBef>
                <a:spcPts val="300"/>
              </a:spcBef>
              <a:buNone/>
              <a:defRPr/>
            </a:pPr>
            <a:r>
              <a:rPr lang="en-US" sz="2000" dirty="0">
                <a:solidFill>
                  <a:schemeClr val="bg2">
                    <a:lumMod val="10000"/>
                  </a:schemeClr>
                </a:solidFill>
              </a:rPr>
              <a:t>(951) 923-8144</a:t>
            </a:r>
          </a:p>
          <a:p>
            <a:pPr marL="0" indent="0">
              <a:lnSpc>
                <a:spcPct val="100000"/>
              </a:lnSpc>
              <a:spcBef>
                <a:spcPts val="300"/>
              </a:spcBef>
              <a:buNone/>
              <a:defRPr/>
            </a:pPr>
            <a:endParaRPr lang="en-US" sz="2000" dirty="0">
              <a:solidFill>
                <a:schemeClr val="bg2">
                  <a:lumMod val="10000"/>
                </a:schemeClr>
              </a:solidFill>
            </a:endParaRPr>
          </a:p>
          <a:p>
            <a:pPr marL="0" indent="0">
              <a:lnSpc>
                <a:spcPct val="100000"/>
              </a:lnSpc>
              <a:spcBef>
                <a:spcPts val="300"/>
              </a:spcBef>
              <a:buNone/>
              <a:defRPr/>
            </a:pPr>
            <a:r>
              <a:rPr lang="en-US" sz="2000" b="1" dirty="0">
                <a:solidFill>
                  <a:schemeClr val="bg2">
                    <a:lumMod val="10000"/>
                  </a:schemeClr>
                </a:solidFill>
              </a:rPr>
              <a:t>Eddie Ilko</a:t>
            </a:r>
            <a:r>
              <a:rPr lang="en-US" sz="2000" dirty="0">
                <a:solidFill>
                  <a:schemeClr val="bg2">
                    <a:lumMod val="10000"/>
                  </a:schemeClr>
                </a:solidFill>
              </a:rPr>
              <a:t>, Safety and Occupational Health Manager </a:t>
            </a:r>
          </a:p>
          <a:p>
            <a:pPr marL="0" indent="0">
              <a:lnSpc>
                <a:spcPct val="100000"/>
              </a:lnSpc>
              <a:spcBef>
                <a:spcPts val="300"/>
              </a:spcBef>
              <a:buNone/>
              <a:defRPr/>
            </a:pPr>
            <a:r>
              <a:rPr lang="en-US" sz="2000" dirty="0">
                <a:solidFill>
                  <a:schemeClr val="bg2">
                    <a:lumMod val="10000"/>
                  </a:schemeClr>
                </a:solidFill>
              </a:rPr>
              <a:t>National Indian Gaming Commission</a:t>
            </a:r>
          </a:p>
          <a:p>
            <a:pPr marL="0" indent="0">
              <a:lnSpc>
                <a:spcPct val="100000"/>
              </a:lnSpc>
              <a:spcBef>
                <a:spcPts val="300"/>
              </a:spcBef>
              <a:buNone/>
              <a:defRPr/>
            </a:pPr>
            <a:r>
              <a:rPr lang="en-US" sz="2000" dirty="0">
                <a:solidFill>
                  <a:schemeClr val="bg2">
                    <a:lumMod val="10000"/>
                  </a:schemeClr>
                </a:solidFill>
                <a:hlinkClick r:id="rId4"/>
              </a:rPr>
              <a:t>eddie.ilko@nigc.gov</a:t>
            </a:r>
            <a:r>
              <a:rPr lang="en-US" sz="2000" dirty="0">
                <a:solidFill>
                  <a:schemeClr val="bg2">
                    <a:lumMod val="10000"/>
                  </a:schemeClr>
                </a:solidFill>
              </a:rPr>
              <a:t>  </a:t>
            </a:r>
          </a:p>
          <a:p>
            <a:pPr marL="0" indent="0">
              <a:lnSpc>
                <a:spcPct val="100000"/>
              </a:lnSpc>
              <a:spcBef>
                <a:spcPts val="300"/>
              </a:spcBef>
              <a:buNone/>
              <a:defRPr/>
            </a:pPr>
            <a:r>
              <a:rPr lang="en-US" sz="2000" dirty="0">
                <a:solidFill>
                  <a:schemeClr val="bg2">
                    <a:lumMod val="10000"/>
                  </a:schemeClr>
                </a:solidFill>
              </a:rPr>
              <a:t>(619) 380-4581</a:t>
            </a:r>
          </a:p>
          <a:p>
            <a:pPr marL="0" indent="0">
              <a:lnSpc>
                <a:spcPct val="100000"/>
              </a:lnSpc>
              <a:spcBef>
                <a:spcPts val="300"/>
              </a:spcBef>
              <a:buNone/>
              <a:defRPr/>
            </a:pPr>
            <a:endParaRPr lang="en-US" sz="2000" dirty="0">
              <a:solidFill>
                <a:schemeClr val="bg2">
                  <a:lumMod val="10000"/>
                </a:schemeClr>
              </a:solidFill>
            </a:endParaRPr>
          </a:p>
          <a:p>
            <a:pPr marL="0" indent="0">
              <a:lnSpc>
                <a:spcPct val="100000"/>
              </a:lnSpc>
              <a:spcBef>
                <a:spcPts val="300"/>
              </a:spcBef>
              <a:buNone/>
              <a:defRPr/>
            </a:pPr>
            <a:r>
              <a:rPr lang="en-US" sz="2000" b="1" dirty="0">
                <a:solidFill>
                  <a:schemeClr val="bg2">
                    <a:lumMod val="10000"/>
                  </a:schemeClr>
                </a:solidFill>
              </a:rPr>
              <a:t>Tammy Jelinek</a:t>
            </a:r>
            <a:r>
              <a:rPr lang="en-US" sz="2000" dirty="0">
                <a:solidFill>
                  <a:schemeClr val="bg2">
                    <a:lumMod val="10000"/>
                  </a:schemeClr>
                </a:solidFill>
              </a:rPr>
              <a:t>, Principal </a:t>
            </a:r>
          </a:p>
          <a:p>
            <a:pPr marL="0" indent="0">
              <a:lnSpc>
                <a:spcPct val="100000"/>
              </a:lnSpc>
              <a:spcBef>
                <a:spcPts val="300"/>
              </a:spcBef>
              <a:buNone/>
              <a:defRPr/>
            </a:pPr>
            <a:r>
              <a:rPr lang="en-US" sz="2000" dirty="0">
                <a:solidFill>
                  <a:schemeClr val="bg2">
                    <a:lumMod val="10000"/>
                  </a:schemeClr>
                </a:solidFill>
              </a:rPr>
              <a:t>Wipfli LLP</a:t>
            </a:r>
          </a:p>
          <a:p>
            <a:pPr>
              <a:lnSpc>
                <a:spcPct val="100000"/>
              </a:lnSpc>
              <a:spcBef>
                <a:spcPts val="300"/>
              </a:spcBef>
              <a:defRPr/>
            </a:pPr>
            <a:r>
              <a:rPr lang="en-US" sz="1800" spc="-5" dirty="0">
                <a:ln>
                  <a:noFill/>
                </a:ln>
                <a:solidFill>
                  <a:srgbClr val="0050FF"/>
                </a:solidFill>
                <a:effectLst/>
                <a:latin typeface="Lora Regular" panose="00000500000000000000" pitchFamily="2" charset="0"/>
                <a:ea typeface="Lora Regular" panose="00000500000000000000" pitchFamily="2" charset="0"/>
                <a:cs typeface="Times New Roman" panose="02020603050405020304" pitchFamily="18" charset="0"/>
                <a:hlinkClick r:id="rId5"/>
              </a:rPr>
              <a:t>tjelinek@wipfli.com</a:t>
            </a:r>
            <a:r>
              <a:rPr lang="en-US" sz="1800" spc="-5" dirty="0">
                <a:ln>
                  <a:noFill/>
                </a:ln>
                <a:solidFill>
                  <a:srgbClr val="0050FF"/>
                </a:solidFill>
                <a:effectLst/>
                <a:latin typeface="Lora Regular" panose="00000500000000000000" pitchFamily="2" charset="0"/>
                <a:ea typeface="Lora Regular" panose="00000500000000000000" pitchFamily="2" charset="0"/>
                <a:cs typeface="Times New Roman" panose="02020603050405020304" pitchFamily="18" charset="0"/>
              </a:rPr>
              <a:t> </a:t>
            </a:r>
          </a:p>
          <a:p>
            <a:pPr>
              <a:lnSpc>
                <a:spcPct val="100000"/>
              </a:lnSpc>
              <a:spcBef>
                <a:spcPts val="300"/>
              </a:spcBef>
              <a:defRPr/>
            </a:pPr>
            <a:r>
              <a:rPr lang="en-US" sz="1800" spc="-5" dirty="0">
                <a:ln>
                  <a:noFill/>
                </a:ln>
                <a:solidFill>
                  <a:srgbClr val="002060"/>
                </a:solidFill>
                <a:effectLst/>
                <a:latin typeface="Lora Regular" panose="00000500000000000000" pitchFamily="2" charset="0"/>
                <a:ea typeface="Lora Regular" panose="00000500000000000000" pitchFamily="2" charset="0"/>
                <a:cs typeface="Times New Roman" panose="02020603050405020304" pitchFamily="18" charset="0"/>
              </a:rPr>
              <a:t>(608) 270-2954</a:t>
            </a:r>
            <a:endParaRPr lang="en-US" sz="1800" spc="-5" dirty="0">
              <a:solidFill>
                <a:srgbClr val="002060"/>
              </a:solidFill>
              <a:effectLst/>
              <a:latin typeface="Lora Regular" panose="00000500000000000000" pitchFamily="2" charset="0"/>
              <a:ea typeface="Lora Regular" panose="00000500000000000000" pitchFamily="2" charset="0"/>
              <a:cs typeface="Times New Roman" panose="02020603050405020304" pitchFamily="18" charset="0"/>
            </a:endParaRPr>
          </a:p>
          <a:p>
            <a:pPr>
              <a:lnSpc>
                <a:spcPct val="100000"/>
              </a:lnSpc>
              <a:spcBef>
                <a:spcPts val="300"/>
              </a:spcBef>
              <a:defRPr/>
            </a:pPr>
            <a:endParaRPr lang="en-US" sz="1800" spc="-5" dirty="0">
              <a:solidFill>
                <a:srgbClr val="002060"/>
              </a:solidFill>
              <a:effectLst/>
              <a:latin typeface="Lora Regular" panose="00000500000000000000" pitchFamily="2" charset="0"/>
              <a:ea typeface="Lora Regular" panose="00000500000000000000" pitchFamily="2" charset="0"/>
              <a:cs typeface="Times New Roman" panose="02020603050405020304" pitchFamily="18" charset="0"/>
            </a:endParaRPr>
          </a:p>
          <a:p>
            <a:pPr marL="0" indent="0">
              <a:lnSpc>
                <a:spcPct val="100000"/>
              </a:lnSpc>
              <a:spcBef>
                <a:spcPts val="300"/>
              </a:spcBef>
              <a:buNone/>
              <a:defRPr/>
            </a:pPr>
            <a:endParaRPr lang="en-US" sz="2000" dirty="0">
              <a:solidFill>
                <a:schemeClr val="bg2">
                  <a:lumMod val="10000"/>
                </a:schemeClr>
              </a:solidFill>
            </a:endParaRPr>
          </a:p>
          <a:p>
            <a:pPr marL="0" indent="0">
              <a:lnSpc>
                <a:spcPct val="100000"/>
              </a:lnSpc>
              <a:spcBef>
                <a:spcPts val="300"/>
              </a:spcBef>
              <a:buNone/>
              <a:defRPr/>
            </a:pPr>
            <a:endParaRPr lang="en-US" sz="1800" dirty="0">
              <a:solidFill>
                <a:schemeClr val="bg2">
                  <a:lumMod val="10000"/>
                </a:schemeClr>
              </a:solidFill>
            </a:endParaRPr>
          </a:p>
          <a:p>
            <a:pPr>
              <a:spcBef>
                <a:spcPts val="600"/>
              </a:spcBef>
            </a:pPr>
            <a:endParaRPr lang="en-US" dirty="0">
              <a:solidFill>
                <a:schemeClr val="bg2">
                  <a:lumMod val="10000"/>
                </a:schemeClr>
              </a:solidFill>
            </a:endParaRPr>
          </a:p>
          <a:p>
            <a:pPr>
              <a:spcBef>
                <a:spcPts val="600"/>
              </a:spcBef>
            </a:pPr>
            <a:endParaRPr lang="en-US" dirty="0">
              <a:solidFill>
                <a:schemeClr val="bg2">
                  <a:lumMod val="10000"/>
                </a:schemeClr>
              </a:solidFill>
            </a:endParaRPr>
          </a:p>
          <a:p>
            <a:endParaRPr lang="en-US" dirty="0">
              <a:solidFill>
                <a:schemeClr val="bg2">
                  <a:lumMod val="10000"/>
                </a:schemeClr>
              </a:solidFill>
            </a:endParaRPr>
          </a:p>
        </p:txBody>
      </p:sp>
    </p:spTree>
    <p:extLst>
      <p:ext uri="{BB962C8B-B14F-4D97-AF65-F5344CB8AC3E}">
        <p14:creationId xmlns:p14="http://schemas.microsoft.com/office/powerpoint/2010/main" val="255350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0081" y="1442838"/>
            <a:ext cx="2992966" cy="4489450"/>
          </a:xfrm>
        </p:spPr>
      </p:pic>
      <p:sp>
        <p:nvSpPr>
          <p:cNvPr id="3" name="Content Placeholder 2">
            <a:extLst>
              <a:ext uri="{FF2B5EF4-FFF2-40B4-BE49-F238E27FC236}">
                <a16:creationId xmlns:a16="http://schemas.microsoft.com/office/drawing/2014/main" id="{160D119B-31ED-4E54-A5A4-FEFA27673FF4}"/>
              </a:ext>
            </a:extLst>
          </p:cNvPr>
          <p:cNvSpPr>
            <a:spLocks noGrp="1"/>
          </p:cNvSpPr>
          <p:nvPr>
            <p:ph sz="half" idx="2"/>
          </p:nvPr>
        </p:nvSpPr>
        <p:spPr>
          <a:xfrm>
            <a:off x="4113212" y="1442838"/>
            <a:ext cx="7166518" cy="4680529"/>
          </a:xfrm>
        </p:spPr>
        <p:txBody>
          <a:bodyPr/>
          <a:lstStyle/>
          <a:p>
            <a:pPr marL="0" indent="0">
              <a:spcBef>
                <a:spcPts val="600"/>
              </a:spcBef>
              <a:buNone/>
            </a:pPr>
            <a:r>
              <a:rPr lang="en-US" dirty="0">
                <a:solidFill>
                  <a:schemeClr val="tx2"/>
                </a:solidFill>
              </a:rPr>
              <a:t>Eddie Ilko</a:t>
            </a:r>
          </a:p>
          <a:p>
            <a:pPr marL="0" indent="0">
              <a:spcBef>
                <a:spcPts val="600"/>
              </a:spcBef>
              <a:buNone/>
            </a:pPr>
            <a:r>
              <a:rPr lang="en-US" i="1" dirty="0">
                <a:solidFill>
                  <a:schemeClr val="tx2"/>
                </a:solidFill>
              </a:rPr>
              <a:t>Safety and Occupational Health Manager</a:t>
            </a:r>
          </a:p>
          <a:p>
            <a:pPr marL="0" indent="0">
              <a:spcBef>
                <a:spcPts val="600"/>
              </a:spcBef>
              <a:buNone/>
            </a:pPr>
            <a:r>
              <a:rPr lang="en-US" dirty="0">
                <a:solidFill>
                  <a:schemeClr val="tx2"/>
                </a:solidFill>
              </a:rPr>
              <a:t>National Indian Gaming Commission</a:t>
            </a:r>
          </a:p>
          <a:p>
            <a:pPr>
              <a:buFont typeface="Wingdings" panose="05000000000000000000" pitchFamily="2" charset="2"/>
              <a:buChar char="§"/>
            </a:pPr>
            <a:r>
              <a:rPr lang="en-US" dirty="0">
                <a:solidFill>
                  <a:schemeClr val="bg2">
                    <a:lumMod val="10000"/>
                  </a:schemeClr>
                </a:solidFill>
              </a:rPr>
              <a:t>16 years in Tribal Gaming industry</a:t>
            </a:r>
          </a:p>
          <a:p>
            <a:r>
              <a:rPr lang="en-US" dirty="0">
                <a:solidFill>
                  <a:schemeClr val="bg2">
                    <a:lumMod val="10000"/>
                  </a:schemeClr>
                </a:solidFill>
              </a:rPr>
              <a:t>Authorized OSHA trainer</a:t>
            </a:r>
          </a:p>
          <a:p>
            <a:r>
              <a:rPr lang="en-US" dirty="0">
                <a:solidFill>
                  <a:schemeClr val="bg2">
                    <a:lumMod val="10000"/>
                  </a:schemeClr>
                </a:solidFill>
              </a:rPr>
              <a:t>Fire Inspector 1</a:t>
            </a:r>
          </a:p>
          <a:p>
            <a:r>
              <a:rPr lang="en-US" dirty="0">
                <a:solidFill>
                  <a:schemeClr val="bg2">
                    <a:lumMod val="10000"/>
                  </a:schemeClr>
                </a:solidFill>
              </a:rPr>
              <a:t>Former Chairman of National Indian Casino Safety &amp; Security Association (NICSSA)</a:t>
            </a:r>
          </a:p>
          <a:p>
            <a:pPr marL="0" indent="0">
              <a:buNone/>
            </a:pPr>
            <a:endParaRPr lang="en-US" dirty="0"/>
          </a:p>
        </p:txBody>
      </p:sp>
      <p:sp>
        <p:nvSpPr>
          <p:cNvPr id="7" name="Title 6">
            <a:extLst>
              <a:ext uri="{FF2B5EF4-FFF2-40B4-BE49-F238E27FC236}">
                <a16:creationId xmlns:a16="http://schemas.microsoft.com/office/drawing/2014/main" id="{A6FD4B5B-9A15-4ABB-B38F-70EE78B75160}"/>
              </a:ext>
            </a:extLst>
          </p:cNvPr>
          <p:cNvSpPr>
            <a:spLocks noGrp="1"/>
          </p:cNvSpPr>
          <p:nvPr>
            <p:ph type="title"/>
          </p:nvPr>
        </p:nvSpPr>
        <p:spPr/>
        <p:txBody>
          <a:bodyPr/>
          <a:lstStyle/>
          <a:p>
            <a:r>
              <a:rPr lang="en-US" dirty="0"/>
              <a:t>Your presenters</a:t>
            </a:r>
          </a:p>
        </p:txBody>
      </p:sp>
      <p:sp>
        <p:nvSpPr>
          <p:cNvPr id="8" name="Date Placeholder 3">
            <a:extLst>
              <a:ext uri="{FF2B5EF4-FFF2-40B4-BE49-F238E27FC236}">
                <a16:creationId xmlns:a16="http://schemas.microsoft.com/office/drawing/2014/main" id="{C49097C3-6E0F-42A8-B8BB-87DA7ECC96E7}"/>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9" name="Slide Number Placeholder 5">
            <a:extLst>
              <a:ext uri="{FF2B5EF4-FFF2-40B4-BE49-F238E27FC236}">
                <a16:creationId xmlns:a16="http://schemas.microsoft.com/office/drawing/2014/main" id="{F820659A-7742-4000-9C6C-77523064AF8A}"/>
              </a:ext>
            </a:extLst>
          </p:cNvPr>
          <p:cNvSpPr>
            <a:spLocks noGrp="1"/>
          </p:cNvSpPr>
          <p:nvPr>
            <p:ph type="sldNum" sz="quarter" idx="12"/>
          </p:nvPr>
        </p:nvSpPr>
        <p:spPr>
          <a:xfrm>
            <a:off x="11358957" y="6277951"/>
            <a:ext cx="379572" cy="365125"/>
          </a:xfrm>
        </p:spPr>
        <p:txBody>
          <a:bodyPr/>
          <a:lstStyle/>
          <a:p>
            <a:r>
              <a:rPr lang="en-US" sz="1050" dirty="0"/>
              <a:t>3</a:t>
            </a:r>
          </a:p>
        </p:txBody>
      </p:sp>
    </p:spTree>
    <p:extLst>
      <p:ext uri="{BB962C8B-B14F-4D97-AF65-F5344CB8AC3E}">
        <p14:creationId xmlns:p14="http://schemas.microsoft.com/office/powerpoint/2010/main" val="365316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080" y="533400"/>
            <a:ext cx="10908663" cy="872594"/>
          </a:xfrm>
        </p:spPr>
        <p:txBody>
          <a:bodyPr anchor="t">
            <a:normAutofit/>
          </a:bodyPr>
          <a:lstStyle/>
          <a:p>
            <a:r>
              <a:rPr lang="en-US" dirty="0"/>
              <a:t>Agenda</a:t>
            </a:r>
          </a:p>
        </p:txBody>
      </p:sp>
      <p:sp>
        <p:nvSpPr>
          <p:cNvPr id="9" name="Content Placeholder 5">
            <a:extLst>
              <a:ext uri="{FF2B5EF4-FFF2-40B4-BE49-F238E27FC236}">
                <a16:creationId xmlns:a16="http://schemas.microsoft.com/office/drawing/2014/main" id="{6620FDCD-AE68-4A9D-83CA-65E4DFD019BB}"/>
              </a:ext>
            </a:extLst>
          </p:cNvPr>
          <p:cNvSpPr txBox="1">
            <a:spLocks/>
          </p:cNvSpPr>
          <p:nvPr/>
        </p:nvSpPr>
        <p:spPr>
          <a:xfrm>
            <a:off x="3122612" y="1334840"/>
            <a:ext cx="4544568" cy="4488850"/>
          </a:xfrm>
          <a:prstGeom prst="rect">
            <a:avLst/>
          </a:prstGeom>
        </p:spPr>
        <p:txBody>
          <a:bodyPr vert="horz" lIns="0" tIns="0" rIns="0" bIns="0" rtlCol="0" anchor="t" anchorCtr="0">
            <a:normAutofit/>
          </a:bodyPr>
          <a:lstStyle>
            <a:lvl1pPr marL="227013" indent="-227013" algn="l" defTabSz="609429" rtl="0" eaLnBrk="1" latinLnBrk="0" hangingPunct="1">
              <a:lnSpc>
                <a:spcPct val="100000"/>
              </a:lnSpc>
              <a:spcBef>
                <a:spcPts val="1200"/>
              </a:spcBef>
              <a:buClr>
                <a:schemeClr val="tx2"/>
              </a:buClr>
              <a:buFont typeface="Wingdings" charset="2"/>
              <a:buChar char="§"/>
              <a:defRPr sz="24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ct val="100000"/>
              </a:lnSpc>
              <a:spcBef>
                <a:spcPts val="1200"/>
              </a:spcBef>
              <a:buClr>
                <a:schemeClr val="tx2"/>
              </a:buClr>
              <a:buSzPct val="95000"/>
              <a:buFont typeface="Wingdings 3" panose="05040102010807070707" pitchFamily="18" charset="2"/>
              <a:buChar char=""/>
              <a:defRPr sz="22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Wingdings" charset="2"/>
              <a:buNone/>
            </a:pPr>
            <a:endParaRPr lang="en-US" dirty="0"/>
          </a:p>
        </p:txBody>
      </p:sp>
      <p:sp>
        <p:nvSpPr>
          <p:cNvPr id="8" name="Date Placeholder 3">
            <a:extLst>
              <a:ext uri="{FF2B5EF4-FFF2-40B4-BE49-F238E27FC236}">
                <a16:creationId xmlns:a16="http://schemas.microsoft.com/office/drawing/2014/main" id="{492478FA-0318-4C73-87F3-1031CEFF1884}"/>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11" name="Slide Number Placeholder 5">
            <a:extLst>
              <a:ext uri="{FF2B5EF4-FFF2-40B4-BE49-F238E27FC236}">
                <a16:creationId xmlns:a16="http://schemas.microsoft.com/office/drawing/2014/main" id="{8B8CBA4B-42F6-4C62-813A-D3C0AB71E29D}"/>
              </a:ext>
            </a:extLst>
          </p:cNvPr>
          <p:cNvSpPr>
            <a:spLocks noGrp="1"/>
          </p:cNvSpPr>
          <p:nvPr>
            <p:ph type="sldNum" sz="quarter" idx="12"/>
          </p:nvPr>
        </p:nvSpPr>
        <p:spPr>
          <a:xfrm>
            <a:off x="11358957" y="6277951"/>
            <a:ext cx="379572" cy="365125"/>
          </a:xfrm>
        </p:spPr>
        <p:txBody>
          <a:bodyPr/>
          <a:lstStyle/>
          <a:p>
            <a:r>
              <a:rPr lang="en-US" sz="1050" dirty="0"/>
              <a:t>4TJ</a:t>
            </a:r>
          </a:p>
        </p:txBody>
      </p:sp>
      <p:sp>
        <p:nvSpPr>
          <p:cNvPr id="15" name="Content Placeholder 2">
            <a:extLst>
              <a:ext uri="{FF2B5EF4-FFF2-40B4-BE49-F238E27FC236}">
                <a16:creationId xmlns:a16="http://schemas.microsoft.com/office/drawing/2014/main" id="{6B3A9A1F-3796-467F-90A4-55C19E079AA0}"/>
              </a:ext>
            </a:extLst>
          </p:cNvPr>
          <p:cNvSpPr txBox="1">
            <a:spLocks/>
          </p:cNvSpPr>
          <p:nvPr/>
        </p:nvSpPr>
        <p:spPr>
          <a:xfrm>
            <a:off x="640080" y="1405994"/>
            <a:ext cx="5301932" cy="5334794"/>
          </a:xfrm>
          <a:prstGeom prst="rect">
            <a:avLst/>
          </a:prstGeom>
        </p:spPr>
        <p:txBody>
          <a:bodyPr wrap="square" lIns="0" tIns="0" rIns="0" bIns="0">
            <a:spAutoFit/>
          </a:bodyPr>
          <a:lstStyle>
            <a:lvl1pPr marL="0">
              <a:defRPr sz="2000" b="0" i="0">
                <a:solidFill>
                  <a:schemeClr val="tx1"/>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Profile of an Active Shooter</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Characteristics of Active Shooter </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Preparing for Active Shooter Situations</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Your Casino</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Emergency Action Plan</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Emergency Action Plan: Active Shooter</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Calling 911</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Preparation Items</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Active Shooter Incidents</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a:tabLst/>
              <a:defRPr/>
            </a:pPr>
            <a:r>
              <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Run, Hide, Fight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endPar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endPar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endParaRPr kumimoji="0" lang="en-US"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77B72E41-6057-4CDF-80EB-35C8F31B5833}"/>
              </a:ext>
            </a:extLst>
          </p:cNvPr>
          <p:cNvSpPr txBox="1">
            <a:spLocks/>
          </p:cNvSpPr>
          <p:nvPr/>
        </p:nvSpPr>
        <p:spPr>
          <a:xfrm>
            <a:off x="6323012" y="1351566"/>
            <a:ext cx="4851832" cy="3590727"/>
          </a:xfrm>
          <a:prstGeom prst="rect">
            <a:avLst/>
          </a:prstGeom>
        </p:spPr>
        <p:txBody>
          <a:bodyPr wrap="square" lIns="0" tIns="0" rIns="0" bIns="0">
            <a:spAutoFit/>
          </a:bodyPr>
          <a:lstStyle>
            <a:lvl1pPr marL="0">
              <a:defRPr sz="1800" b="0" i="0">
                <a:solidFill>
                  <a:schemeClr val="tx1"/>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FBI Video</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Active Shooter Protocol</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Active Shooter Protocol</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Instructions for your staff</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If Confronted by an Active Shooter</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Emergency Responders may ask you</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When you make it to safety</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Active Shooter Information Links</a:t>
            </a:r>
          </a:p>
          <a:p>
            <a:pPr marL="457200" marR="0" lvl="0" indent="-548640" defTabSz="914400" eaLnBrk="1" fontAlgn="auto" latinLnBrk="0" hangingPunct="1">
              <a:lnSpc>
                <a:spcPct val="100000"/>
              </a:lnSpc>
              <a:spcBef>
                <a:spcPts val="0"/>
              </a:spcBef>
              <a:spcAft>
                <a:spcPts val="800"/>
              </a:spcAft>
              <a:buClr>
                <a:srgbClr val="0050FF"/>
              </a:buClr>
              <a:buSzTx/>
              <a:buFont typeface="+mj-lt"/>
              <a:buAutoNum type="arabicPeriod" startAt="11"/>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36861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Body Camera Footage: Oneida Casino complex shooting">
            <a:hlinkClick r:id="" action="ppaction://media"/>
            <a:extLst>
              <a:ext uri="{FF2B5EF4-FFF2-40B4-BE49-F238E27FC236}">
                <a16:creationId xmlns:a16="http://schemas.microsoft.com/office/drawing/2014/main" id="{DF8C24EF-3B0E-47A7-960C-4847A030E74F}"/>
              </a:ext>
            </a:extLst>
          </p:cNvPr>
          <p:cNvPicPr>
            <a:picLocks noGrp="1" noRot="1" noChangeAspect="1"/>
          </p:cNvPicPr>
          <p:nvPr>
            <p:ph sz="half" idx="1"/>
            <a:videoFile r:link="rId1"/>
          </p:nvPr>
        </p:nvPicPr>
        <p:blipFill>
          <a:blip r:embed="rId3"/>
          <a:stretch>
            <a:fillRect/>
          </a:stretch>
        </p:blipFill>
        <p:spPr>
          <a:xfrm>
            <a:off x="1446212" y="1828800"/>
            <a:ext cx="8382000" cy="4495800"/>
          </a:xfrm>
          <a:prstGeom prst="rect">
            <a:avLst/>
          </a:prstGeom>
        </p:spPr>
      </p:pic>
      <p:sp>
        <p:nvSpPr>
          <p:cNvPr id="4" name="Title 3">
            <a:extLst>
              <a:ext uri="{FF2B5EF4-FFF2-40B4-BE49-F238E27FC236}">
                <a16:creationId xmlns:a16="http://schemas.microsoft.com/office/drawing/2014/main" id="{209138F7-12DA-4C6B-99C7-4CBB840FFE81}"/>
              </a:ext>
            </a:extLst>
          </p:cNvPr>
          <p:cNvSpPr>
            <a:spLocks noGrp="1"/>
          </p:cNvSpPr>
          <p:nvPr>
            <p:ph type="title"/>
          </p:nvPr>
        </p:nvSpPr>
        <p:spPr>
          <a:xfrm>
            <a:off x="640080" y="533400"/>
            <a:ext cx="9645331" cy="872594"/>
          </a:xfrm>
        </p:spPr>
        <p:txBody>
          <a:bodyPr/>
          <a:lstStyle/>
          <a:p>
            <a:pPr algn="ctr"/>
            <a:r>
              <a:rPr lang="en-US" b="0" i="0" dirty="0">
                <a:effectLst/>
                <a:latin typeface="Roboto" panose="02000000000000000000" pitchFamily="2" charset="0"/>
              </a:rPr>
              <a:t>Body Camera Footage: Oneida Casino complex shooting</a:t>
            </a:r>
            <a:br>
              <a:rPr lang="en-US" b="0" i="0" dirty="0">
                <a:effectLst/>
                <a:latin typeface="Roboto" panose="02000000000000000000" pitchFamily="2" charset="0"/>
              </a:rPr>
            </a:br>
            <a:endParaRPr lang="en-US" dirty="0"/>
          </a:p>
        </p:txBody>
      </p:sp>
      <p:sp>
        <p:nvSpPr>
          <p:cNvPr id="5" name="Slide Number Placeholder 4">
            <a:extLst>
              <a:ext uri="{FF2B5EF4-FFF2-40B4-BE49-F238E27FC236}">
                <a16:creationId xmlns:a16="http://schemas.microsoft.com/office/drawing/2014/main" id="{91EDEAC2-0564-468A-8C7F-66C53BC33139}"/>
              </a:ext>
            </a:extLst>
          </p:cNvPr>
          <p:cNvSpPr>
            <a:spLocks noGrp="1"/>
          </p:cNvSpPr>
          <p:nvPr>
            <p:ph type="sldNum" sz="quarter" idx="12"/>
          </p:nvPr>
        </p:nvSpPr>
        <p:spPr/>
        <p:txBody>
          <a:bodyPr/>
          <a:lstStyle/>
          <a:p>
            <a:r>
              <a:rPr lang="en-US" dirty="0"/>
              <a:t>5E</a:t>
            </a:r>
          </a:p>
        </p:txBody>
      </p:sp>
    </p:spTree>
    <p:extLst>
      <p:ext uri="{BB962C8B-B14F-4D97-AF65-F5344CB8AC3E}">
        <p14:creationId xmlns:p14="http://schemas.microsoft.com/office/powerpoint/2010/main" val="30621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080" y="533400"/>
            <a:ext cx="10908663" cy="872594"/>
          </a:xfrm>
        </p:spPr>
        <p:txBody>
          <a:bodyPr anchor="t">
            <a:normAutofit/>
          </a:bodyPr>
          <a:lstStyle/>
          <a:p>
            <a:r>
              <a:rPr lang="en-US" dirty="0"/>
              <a:t>Profile of an Active Shooter</a:t>
            </a:r>
          </a:p>
        </p:txBody>
      </p:sp>
      <p:sp>
        <p:nvSpPr>
          <p:cNvPr id="9" name="Content Placeholder 5">
            <a:extLst>
              <a:ext uri="{FF2B5EF4-FFF2-40B4-BE49-F238E27FC236}">
                <a16:creationId xmlns:a16="http://schemas.microsoft.com/office/drawing/2014/main" id="{6620FDCD-AE68-4A9D-83CA-65E4DFD019BB}"/>
              </a:ext>
            </a:extLst>
          </p:cNvPr>
          <p:cNvSpPr txBox="1">
            <a:spLocks/>
          </p:cNvSpPr>
          <p:nvPr/>
        </p:nvSpPr>
        <p:spPr>
          <a:xfrm>
            <a:off x="3122612" y="1334840"/>
            <a:ext cx="4544568" cy="4488850"/>
          </a:xfrm>
          <a:prstGeom prst="rect">
            <a:avLst/>
          </a:prstGeom>
        </p:spPr>
        <p:txBody>
          <a:bodyPr vert="horz" lIns="0" tIns="0" rIns="0" bIns="0" rtlCol="0" anchor="t" anchorCtr="0">
            <a:normAutofit/>
          </a:bodyPr>
          <a:lstStyle>
            <a:lvl1pPr marL="227013" indent="-227013" algn="l" defTabSz="609429" rtl="0" eaLnBrk="1" latinLnBrk="0" hangingPunct="1">
              <a:lnSpc>
                <a:spcPct val="100000"/>
              </a:lnSpc>
              <a:spcBef>
                <a:spcPts val="1200"/>
              </a:spcBef>
              <a:buClr>
                <a:schemeClr val="tx2"/>
              </a:buClr>
              <a:buFont typeface="Wingdings" charset="2"/>
              <a:buChar char="§"/>
              <a:defRPr sz="24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ct val="100000"/>
              </a:lnSpc>
              <a:spcBef>
                <a:spcPts val="1200"/>
              </a:spcBef>
              <a:buClr>
                <a:schemeClr val="tx2"/>
              </a:buClr>
              <a:buSzPct val="95000"/>
              <a:buFont typeface="Wingdings 3" panose="05040102010807070707" pitchFamily="18" charset="2"/>
              <a:buChar char=""/>
              <a:defRPr sz="22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Wingdings" charset="2"/>
              <a:buNone/>
            </a:pPr>
            <a:endParaRPr lang="en-US" dirty="0"/>
          </a:p>
        </p:txBody>
      </p:sp>
      <p:sp>
        <p:nvSpPr>
          <p:cNvPr id="3" name="Content Placeholder 2">
            <a:extLst>
              <a:ext uri="{FF2B5EF4-FFF2-40B4-BE49-F238E27FC236}">
                <a16:creationId xmlns:a16="http://schemas.microsoft.com/office/drawing/2014/main" id="{65F23575-0EE6-47FB-BE3E-3088C58AC6A9}"/>
              </a:ext>
            </a:extLst>
          </p:cNvPr>
          <p:cNvSpPr>
            <a:spLocks noGrp="1"/>
          </p:cNvSpPr>
          <p:nvPr>
            <p:ph sz="half" idx="1"/>
          </p:nvPr>
        </p:nvSpPr>
        <p:spPr>
          <a:xfrm>
            <a:off x="640081" y="1412693"/>
            <a:ext cx="10559731" cy="4488850"/>
          </a:xfrm>
        </p:spPr>
        <p:txBody>
          <a:bodyPr/>
          <a:lstStyle/>
          <a:p>
            <a:r>
              <a:rPr lang="en-US" sz="2000" dirty="0">
                <a:solidFill>
                  <a:schemeClr val="bg2">
                    <a:lumMod val="10000"/>
                  </a:schemeClr>
                </a:solidFill>
              </a:rPr>
              <a:t>An individual actively engaged in killing or attempting to kill people</a:t>
            </a:r>
          </a:p>
          <a:p>
            <a:r>
              <a:rPr lang="en-US" sz="2000" dirty="0">
                <a:solidFill>
                  <a:schemeClr val="bg2">
                    <a:lumMod val="10000"/>
                  </a:schemeClr>
                </a:solidFill>
              </a:rPr>
              <a:t>Usually target a confined and populated area</a:t>
            </a:r>
          </a:p>
          <a:p>
            <a:r>
              <a:rPr lang="en-US" sz="2000" dirty="0">
                <a:solidFill>
                  <a:schemeClr val="bg2">
                    <a:lumMod val="10000"/>
                  </a:schemeClr>
                </a:solidFill>
              </a:rPr>
              <a:t>Weapons can include, but are not limited to:</a:t>
            </a:r>
          </a:p>
          <a:p>
            <a:pPr lvl="1"/>
            <a:r>
              <a:rPr lang="en-US" dirty="0"/>
              <a:t>firearms (most frequently used)</a:t>
            </a:r>
          </a:p>
          <a:p>
            <a:pPr lvl="1"/>
            <a:r>
              <a:rPr lang="en-US" dirty="0"/>
              <a:t>bladed weapons</a:t>
            </a:r>
          </a:p>
          <a:p>
            <a:pPr lvl="1"/>
            <a:r>
              <a:rPr lang="en-US" dirty="0"/>
              <a:t>Vehicles</a:t>
            </a:r>
          </a:p>
          <a:p>
            <a:pPr lvl="1"/>
            <a:r>
              <a:rPr lang="en-US" dirty="0"/>
              <a:t>any tool that in the circumstance in which it is used constitutes deadly physical force</a:t>
            </a:r>
          </a:p>
          <a:p>
            <a:r>
              <a:rPr lang="en-US" sz="2000" dirty="0">
                <a:solidFill>
                  <a:schemeClr val="bg2">
                    <a:lumMod val="10000"/>
                  </a:schemeClr>
                </a:solidFill>
              </a:rPr>
              <a:t>In most cases, there is no pattern or method to their  selection of victims</a:t>
            </a:r>
          </a:p>
          <a:p>
            <a:r>
              <a:rPr lang="en-US" sz="2000" dirty="0">
                <a:solidFill>
                  <a:schemeClr val="bg2">
                    <a:lumMod val="10000"/>
                  </a:schemeClr>
                </a:solidFill>
              </a:rPr>
              <a:t>Most active shooter situations are unpredictable, evolve quickly, and are over within minutes</a:t>
            </a:r>
          </a:p>
          <a:p>
            <a:endParaRPr lang="en-US" sz="2000" dirty="0">
              <a:solidFill>
                <a:schemeClr val="bg2">
                  <a:lumMod val="10000"/>
                </a:schemeClr>
              </a:solidFill>
            </a:endParaRPr>
          </a:p>
        </p:txBody>
      </p:sp>
      <p:sp>
        <p:nvSpPr>
          <p:cNvPr id="8" name="Date Placeholder 3">
            <a:extLst>
              <a:ext uri="{FF2B5EF4-FFF2-40B4-BE49-F238E27FC236}">
                <a16:creationId xmlns:a16="http://schemas.microsoft.com/office/drawing/2014/main" id="{3DF4D73A-EC53-47B9-AF09-E7E7F28E6EBC}"/>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12" name="Slide Number Placeholder 5">
            <a:extLst>
              <a:ext uri="{FF2B5EF4-FFF2-40B4-BE49-F238E27FC236}">
                <a16:creationId xmlns:a16="http://schemas.microsoft.com/office/drawing/2014/main" id="{CC079EB2-5D2A-405B-B2BB-8FCA3287D662}"/>
              </a:ext>
            </a:extLst>
          </p:cNvPr>
          <p:cNvSpPr>
            <a:spLocks noGrp="1"/>
          </p:cNvSpPr>
          <p:nvPr>
            <p:ph type="sldNum" sz="quarter" idx="12"/>
          </p:nvPr>
        </p:nvSpPr>
        <p:spPr>
          <a:xfrm>
            <a:off x="11358957" y="6332380"/>
            <a:ext cx="379572" cy="365125"/>
          </a:xfrm>
        </p:spPr>
        <p:txBody>
          <a:bodyPr/>
          <a:lstStyle/>
          <a:p>
            <a:r>
              <a:rPr lang="en-US" sz="1050" dirty="0"/>
              <a:t>6TJ</a:t>
            </a:r>
          </a:p>
        </p:txBody>
      </p:sp>
    </p:spTree>
    <p:extLst>
      <p:ext uri="{BB962C8B-B14F-4D97-AF65-F5344CB8AC3E}">
        <p14:creationId xmlns:p14="http://schemas.microsoft.com/office/powerpoint/2010/main" val="280683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080" y="533400"/>
            <a:ext cx="10908663" cy="872594"/>
          </a:xfrm>
        </p:spPr>
        <p:txBody>
          <a:bodyPr anchor="t">
            <a:normAutofit/>
          </a:bodyPr>
          <a:lstStyle/>
          <a:p>
            <a:r>
              <a:rPr lang="en-US" dirty="0"/>
              <a:t>Characteristics of Active Shooters</a:t>
            </a:r>
          </a:p>
        </p:txBody>
      </p:sp>
      <p:sp>
        <p:nvSpPr>
          <p:cNvPr id="9" name="Content Placeholder 5">
            <a:extLst>
              <a:ext uri="{FF2B5EF4-FFF2-40B4-BE49-F238E27FC236}">
                <a16:creationId xmlns:a16="http://schemas.microsoft.com/office/drawing/2014/main" id="{6620FDCD-AE68-4A9D-83CA-65E4DFD019BB}"/>
              </a:ext>
            </a:extLst>
          </p:cNvPr>
          <p:cNvSpPr txBox="1">
            <a:spLocks/>
          </p:cNvSpPr>
          <p:nvPr/>
        </p:nvSpPr>
        <p:spPr>
          <a:xfrm>
            <a:off x="3122612" y="1334840"/>
            <a:ext cx="4544568" cy="4488850"/>
          </a:xfrm>
          <a:prstGeom prst="rect">
            <a:avLst/>
          </a:prstGeom>
        </p:spPr>
        <p:txBody>
          <a:bodyPr vert="horz" lIns="0" tIns="0" rIns="0" bIns="0" rtlCol="0" anchor="t" anchorCtr="0">
            <a:normAutofit/>
          </a:bodyPr>
          <a:lstStyle>
            <a:lvl1pPr marL="227013" indent="-227013" algn="l" defTabSz="609429" rtl="0" eaLnBrk="1" latinLnBrk="0" hangingPunct="1">
              <a:lnSpc>
                <a:spcPct val="100000"/>
              </a:lnSpc>
              <a:spcBef>
                <a:spcPts val="1200"/>
              </a:spcBef>
              <a:buClr>
                <a:schemeClr val="tx2"/>
              </a:buClr>
              <a:buFont typeface="Wingdings" charset="2"/>
              <a:buChar char="§"/>
              <a:defRPr sz="24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ct val="100000"/>
              </a:lnSpc>
              <a:spcBef>
                <a:spcPts val="1200"/>
              </a:spcBef>
              <a:buClr>
                <a:schemeClr val="tx2"/>
              </a:buClr>
              <a:buSzPct val="95000"/>
              <a:buFont typeface="Wingdings 3" panose="05040102010807070707" pitchFamily="18" charset="2"/>
              <a:buChar char=""/>
              <a:defRPr sz="22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Wingdings" charset="2"/>
              <a:buNone/>
            </a:pPr>
            <a:endParaRPr lang="en-US" dirty="0"/>
          </a:p>
        </p:txBody>
      </p:sp>
      <p:sp>
        <p:nvSpPr>
          <p:cNvPr id="3" name="Content Placeholder 2">
            <a:extLst>
              <a:ext uri="{FF2B5EF4-FFF2-40B4-BE49-F238E27FC236}">
                <a16:creationId xmlns:a16="http://schemas.microsoft.com/office/drawing/2014/main" id="{65F23575-0EE6-47FB-BE3E-3088C58AC6A9}"/>
              </a:ext>
            </a:extLst>
          </p:cNvPr>
          <p:cNvSpPr>
            <a:spLocks noGrp="1"/>
          </p:cNvSpPr>
          <p:nvPr>
            <p:ph sz="half" idx="1"/>
          </p:nvPr>
        </p:nvSpPr>
        <p:spPr>
          <a:xfrm>
            <a:off x="640081" y="1412693"/>
            <a:ext cx="10559731" cy="4488850"/>
          </a:xfrm>
        </p:spPr>
        <p:txBody>
          <a:bodyPr/>
          <a:lstStyle/>
          <a:p>
            <a:r>
              <a:rPr lang="en-US" sz="2000" dirty="0">
                <a:solidFill>
                  <a:schemeClr val="bg2">
                    <a:lumMod val="10000"/>
                  </a:schemeClr>
                </a:solidFill>
              </a:rPr>
              <a:t>Likely to engage more than one target</a:t>
            </a:r>
          </a:p>
          <a:p>
            <a:r>
              <a:rPr lang="en-US" sz="2000" dirty="0">
                <a:solidFill>
                  <a:schemeClr val="bg2">
                    <a:lumMod val="10000"/>
                  </a:schemeClr>
                </a:solidFill>
              </a:rPr>
              <a:t>Intention is usually an expression of hatred or  rage, or extremist ideology</a:t>
            </a:r>
          </a:p>
          <a:p>
            <a:r>
              <a:rPr lang="en-US" sz="2000" dirty="0">
                <a:solidFill>
                  <a:schemeClr val="bg2">
                    <a:lumMod val="10000"/>
                  </a:schemeClr>
                </a:solidFill>
              </a:rPr>
              <a:t>Often, but not always, suicidal</a:t>
            </a:r>
          </a:p>
          <a:p>
            <a:r>
              <a:rPr lang="en-US" sz="2000" dirty="0">
                <a:solidFill>
                  <a:schemeClr val="bg2">
                    <a:lumMod val="10000"/>
                  </a:schemeClr>
                </a:solidFill>
              </a:rPr>
              <a:t>Often well-planned, well-armed, and familiar with  target location</a:t>
            </a:r>
          </a:p>
          <a:p>
            <a:pPr lvl="1"/>
            <a:r>
              <a:rPr lang="en-US" dirty="0"/>
              <a:t>Use of booby-traps, explosives, diversion tactics</a:t>
            </a:r>
          </a:p>
          <a:p>
            <a:r>
              <a:rPr lang="en-US" sz="2000" dirty="0">
                <a:solidFill>
                  <a:schemeClr val="bg2">
                    <a:lumMod val="10000"/>
                  </a:schemeClr>
                </a:solidFill>
              </a:rPr>
              <a:t>Location may be chosen for tactical advantage</a:t>
            </a:r>
          </a:p>
          <a:p>
            <a:r>
              <a:rPr lang="en-US" sz="2000" dirty="0">
                <a:solidFill>
                  <a:schemeClr val="bg2">
                    <a:lumMod val="10000"/>
                  </a:schemeClr>
                </a:solidFill>
              </a:rPr>
              <a:t>Likely to remain mobile in location, rather than fixed in one location</a:t>
            </a:r>
          </a:p>
        </p:txBody>
      </p:sp>
      <p:sp>
        <p:nvSpPr>
          <p:cNvPr id="8" name="Date Placeholder 3">
            <a:extLst>
              <a:ext uri="{FF2B5EF4-FFF2-40B4-BE49-F238E27FC236}">
                <a16:creationId xmlns:a16="http://schemas.microsoft.com/office/drawing/2014/main" id="{3DF4D73A-EC53-47B9-AF09-E7E7F28E6EBC}"/>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12" name="Slide Number Placeholder 5">
            <a:extLst>
              <a:ext uri="{FF2B5EF4-FFF2-40B4-BE49-F238E27FC236}">
                <a16:creationId xmlns:a16="http://schemas.microsoft.com/office/drawing/2014/main" id="{CC079EB2-5D2A-405B-B2BB-8FCA3287D662}"/>
              </a:ext>
            </a:extLst>
          </p:cNvPr>
          <p:cNvSpPr>
            <a:spLocks noGrp="1"/>
          </p:cNvSpPr>
          <p:nvPr>
            <p:ph type="sldNum" sz="quarter" idx="12"/>
          </p:nvPr>
        </p:nvSpPr>
        <p:spPr>
          <a:xfrm>
            <a:off x="11358957" y="6277951"/>
            <a:ext cx="379572" cy="365125"/>
          </a:xfrm>
        </p:spPr>
        <p:txBody>
          <a:bodyPr/>
          <a:lstStyle/>
          <a:p>
            <a:r>
              <a:rPr lang="en-US" sz="1050" dirty="0"/>
              <a:t>7TJ</a:t>
            </a:r>
          </a:p>
        </p:txBody>
      </p:sp>
    </p:spTree>
    <p:extLst>
      <p:ext uri="{BB962C8B-B14F-4D97-AF65-F5344CB8AC3E}">
        <p14:creationId xmlns:p14="http://schemas.microsoft.com/office/powerpoint/2010/main" val="291294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080" y="533400"/>
            <a:ext cx="10908663" cy="872594"/>
          </a:xfrm>
        </p:spPr>
        <p:txBody>
          <a:bodyPr anchor="t">
            <a:normAutofit/>
          </a:bodyPr>
          <a:lstStyle/>
          <a:p>
            <a:r>
              <a:rPr lang="en-US" dirty="0"/>
              <a:t>Preparing for active shooter situations</a:t>
            </a:r>
          </a:p>
        </p:txBody>
      </p:sp>
      <p:sp>
        <p:nvSpPr>
          <p:cNvPr id="9" name="Content Placeholder 5">
            <a:extLst>
              <a:ext uri="{FF2B5EF4-FFF2-40B4-BE49-F238E27FC236}">
                <a16:creationId xmlns:a16="http://schemas.microsoft.com/office/drawing/2014/main" id="{6620FDCD-AE68-4A9D-83CA-65E4DFD019BB}"/>
              </a:ext>
            </a:extLst>
          </p:cNvPr>
          <p:cNvSpPr txBox="1">
            <a:spLocks/>
          </p:cNvSpPr>
          <p:nvPr/>
        </p:nvSpPr>
        <p:spPr>
          <a:xfrm>
            <a:off x="3122612" y="1334840"/>
            <a:ext cx="4544568" cy="4488850"/>
          </a:xfrm>
          <a:prstGeom prst="rect">
            <a:avLst/>
          </a:prstGeom>
        </p:spPr>
        <p:txBody>
          <a:bodyPr vert="horz" lIns="0" tIns="0" rIns="0" bIns="0" rtlCol="0" anchor="t" anchorCtr="0">
            <a:normAutofit/>
          </a:bodyPr>
          <a:lstStyle>
            <a:lvl1pPr marL="227013" indent="-227013" algn="l" defTabSz="609429" rtl="0" eaLnBrk="1" latinLnBrk="0" hangingPunct="1">
              <a:lnSpc>
                <a:spcPct val="100000"/>
              </a:lnSpc>
              <a:spcBef>
                <a:spcPts val="1200"/>
              </a:spcBef>
              <a:buClr>
                <a:schemeClr val="tx2"/>
              </a:buClr>
              <a:buFont typeface="Wingdings" charset="2"/>
              <a:buChar char="§"/>
              <a:defRPr sz="2400" b="0" i="0" kern="1200" spc="-50">
                <a:solidFill>
                  <a:schemeClr val="tx1"/>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ct val="100000"/>
              </a:lnSpc>
              <a:spcBef>
                <a:spcPts val="1200"/>
              </a:spcBef>
              <a:buClr>
                <a:schemeClr val="tx2"/>
              </a:buClr>
              <a:buSzPct val="95000"/>
              <a:buFont typeface="Wingdings 3" panose="05040102010807070707" pitchFamily="18" charset="2"/>
              <a:buChar char=""/>
              <a:defRPr sz="22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ct val="100000"/>
              </a:lnSpc>
              <a:spcBef>
                <a:spcPts val="1200"/>
              </a:spcBef>
              <a:buClr>
                <a:schemeClr val="tx2"/>
              </a:buClr>
              <a:buFont typeface="Wingdings" charset="2"/>
              <a:buChar char="§"/>
              <a:defRPr sz="22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Wingdings" charset="2"/>
              <a:buNone/>
            </a:pPr>
            <a:endParaRPr lang="en-US" dirty="0"/>
          </a:p>
        </p:txBody>
      </p:sp>
      <p:sp>
        <p:nvSpPr>
          <p:cNvPr id="3" name="Content Placeholder 2">
            <a:extLst>
              <a:ext uri="{FF2B5EF4-FFF2-40B4-BE49-F238E27FC236}">
                <a16:creationId xmlns:a16="http://schemas.microsoft.com/office/drawing/2014/main" id="{65F23575-0EE6-47FB-BE3E-3088C58AC6A9}"/>
              </a:ext>
            </a:extLst>
          </p:cNvPr>
          <p:cNvSpPr>
            <a:spLocks noGrp="1"/>
          </p:cNvSpPr>
          <p:nvPr>
            <p:ph sz="half" idx="1"/>
          </p:nvPr>
        </p:nvSpPr>
        <p:spPr>
          <a:xfrm>
            <a:off x="640081" y="1412693"/>
            <a:ext cx="7130731" cy="4488850"/>
          </a:xfrm>
        </p:spPr>
        <p:txBody>
          <a:bodyPr/>
          <a:lstStyle/>
          <a:p>
            <a:r>
              <a:rPr lang="en-US" sz="2000" dirty="0">
                <a:solidFill>
                  <a:schemeClr val="bg2">
                    <a:lumMod val="10000"/>
                  </a:schemeClr>
                </a:solidFill>
              </a:rPr>
              <a:t>Develop an Active Shooter Response Plan  and practice for emergencies. Include first  responders in your training.</a:t>
            </a:r>
          </a:p>
          <a:p>
            <a:r>
              <a:rPr lang="en-US" sz="2000" dirty="0">
                <a:solidFill>
                  <a:schemeClr val="bg2">
                    <a:lumMod val="10000"/>
                  </a:schemeClr>
                </a:solidFill>
              </a:rPr>
              <a:t>Have emergency numbers ready:</a:t>
            </a:r>
          </a:p>
          <a:p>
            <a:pPr lvl="1">
              <a:spcBef>
                <a:spcPts val="600"/>
              </a:spcBef>
            </a:pPr>
            <a:r>
              <a:rPr lang="en-US" dirty="0"/>
              <a:t>Law Enforcement</a:t>
            </a:r>
          </a:p>
          <a:p>
            <a:pPr lvl="1">
              <a:spcBef>
                <a:spcPts val="600"/>
              </a:spcBef>
            </a:pPr>
            <a:r>
              <a:rPr lang="en-US" dirty="0"/>
              <a:t>Fire, Hospital</a:t>
            </a:r>
          </a:p>
          <a:p>
            <a:pPr lvl="1">
              <a:spcBef>
                <a:spcPts val="600"/>
              </a:spcBef>
            </a:pPr>
            <a:r>
              <a:rPr lang="en-US" dirty="0"/>
              <a:t>Security (if available)</a:t>
            </a:r>
          </a:p>
          <a:p>
            <a:r>
              <a:rPr lang="en-US" sz="2000" dirty="0">
                <a:solidFill>
                  <a:schemeClr val="bg2">
                    <a:lumMod val="10000"/>
                  </a:schemeClr>
                </a:solidFill>
              </a:rPr>
              <a:t>Know your casino’s address</a:t>
            </a:r>
          </a:p>
          <a:p>
            <a:r>
              <a:rPr lang="en-US" sz="2000" dirty="0">
                <a:solidFill>
                  <a:schemeClr val="bg2">
                    <a:lumMod val="10000"/>
                  </a:schemeClr>
                </a:solidFill>
              </a:rPr>
              <a:t>Have a plan that not only takes staff into  consideration, but guests/customers as well.  Patrons will more than likely follow your staff.</a:t>
            </a:r>
          </a:p>
          <a:p>
            <a:r>
              <a:rPr lang="en-US" sz="2000" dirty="0">
                <a:solidFill>
                  <a:schemeClr val="bg2">
                    <a:lumMod val="10000"/>
                  </a:schemeClr>
                </a:solidFill>
              </a:rPr>
              <a:t>Have an individual escape route and plan in mind.</a:t>
            </a:r>
          </a:p>
        </p:txBody>
      </p:sp>
      <p:sp>
        <p:nvSpPr>
          <p:cNvPr id="8" name="Date Placeholder 3">
            <a:extLst>
              <a:ext uri="{FF2B5EF4-FFF2-40B4-BE49-F238E27FC236}">
                <a16:creationId xmlns:a16="http://schemas.microsoft.com/office/drawing/2014/main" id="{3DF4D73A-EC53-47B9-AF09-E7E7F28E6EBC}"/>
              </a:ext>
            </a:extLst>
          </p:cNvPr>
          <p:cNvSpPr txBox="1">
            <a:spLocks/>
          </p:cNvSpPr>
          <p:nvPr/>
        </p:nvSpPr>
        <p:spPr>
          <a:xfrm>
            <a:off x="450296" y="6277952"/>
            <a:ext cx="2844059" cy="365125"/>
          </a:xfrm>
          <a:prstGeom prst="rect">
            <a:avLst/>
          </a:prstGeom>
        </p:spPr>
        <p:txBody>
          <a:bodyPr vert="horz" lIns="0" tIns="0" rIns="0" bIns="0" rtlCol="0" anchor="ctr" anchorCtr="0">
            <a:noAutofit/>
          </a:bodyPr>
          <a:lstStyle>
            <a:lvl1pPr marL="227013" indent="-227013" algn="l" defTabSz="609429" rtl="0" eaLnBrk="1" latinLnBrk="0" hangingPunct="1">
              <a:lnSpc>
                <a:spcPts val="2800"/>
              </a:lnSpc>
              <a:spcBef>
                <a:spcPts val="1440"/>
              </a:spcBef>
              <a:buClr>
                <a:schemeClr val="tx2"/>
              </a:buClr>
              <a:buFont typeface="Wingdings" charset="2"/>
              <a:buChar char="§"/>
              <a:defRPr sz="900" b="0" i="0" kern="0" spc="-10">
                <a:solidFill>
                  <a:schemeClr val="tx1">
                    <a:tint val="75000"/>
                  </a:schemeClr>
                </a:solidFill>
                <a:latin typeface="Arial" panose="020B0604020202020204" pitchFamily="34" charset="0"/>
                <a:ea typeface="+mn-ea"/>
                <a:cs typeface="Arial" panose="020B0604020202020204" pitchFamily="34" charset="0"/>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Arial" panose="020B0604020202020204" pitchFamily="34" charset="0"/>
                <a:ea typeface="+mn-ea"/>
                <a:cs typeface="Arial" panose="020B0604020202020204" pitchFamily="34" charset="0"/>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Arial" panose="020B0604020202020204" pitchFamily="34" charset="0"/>
                <a:ea typeface="+mn-ea"/>
                <a:cs typeface="Arial" panose="020B0604020202020204" pitchFamily="34" charset="0"/>
              </a:defRPr>
            </a:lvl5pPr>
            <a:lvl6pPr marL="3351861" indent="-304715" algn="l" defTabSz="609429" rtl="0" eaLnBrk="1" latinLnBrk="0" hangingPunct="1">
              <a:spcBef>
                <a:spcPct val="20000"/>
              </a:spcBef>
              <a:buFont typeface="Arial"/>
              <a:buChar char="•"/>
              <a:defRPr sz="24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4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4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00000"/>
              </a:lnSpc>
              <a:spcBef>
                <a:spcPts val="0"/>
              </a:spcBef>
              <a:buClrTx/>
              <a:buFontTx/>
              <a:buNone/>
              <a:defRPr/>
            </a:pPr>
            <a:r>
              <a:rPr lang="en-GB" dirty="0">
                <a:solidFill>
                  <a:srgbClr val="6D666A">
                    <a:tint val="75000"/>
                  </a:srgbClr>
                </a:solidFill>
                <a:latin typeface="Montserrat Medium"/>
              </a:rPr>
              <a:t>© 2022 Wipfli LLP. All rights reserved.</a:t>
            </a:r>
            <a:endParaRPr lang="en-US" dirty="0">
              <a:solidFill>
                <a:srgbClr val="6D666A">
                  <a:tint val="75000"/>
                </a:srgbClr>
              </a:solidFill>
              <a:latin typeface="Montserrat Medium"/>
            </a:endParaRPr>
          </a:p>
        </p:txBody>
      </p:sp>
      <p:sp>
        <p:nvSpPr>
          <p:cNvPr id="10" name="object 4">
            <a:extLst>
              <a:ext uri="{FF2B5EF4-FFF2-40B4-BE49-F238E27FC236}">
                <a16:creationId xmlns:a16="http://schemas.microsoft.com/office/drawing/2014/main" id="{3C719324-8B63-4EE2-B5CD-1A35F481A921}"/>
              </a:ext>
            </a:extLst>
          </p:cNvPr>
          <p:cNvSpPr/>
          <p:nvPr/>
        </p:nvSpPr>
        <p:spPr>
          <a:xfrm>
            <a:off x="8433546" y="341593"/>
            <a:ext cx="3359545" cy="5983007"/>
          </a:xfrm>
          <a:prstGeom prst="rect">
            <a:avLst/>
          </a:prstGeom>
          <a:blipFill>
            <a:blip r:embed="rId3" cstate="print"/>
            <a:stretch>
              <a:fillRect/>
            </a:stretch>
          </a:blipFill>
        </p:spPr>
        <p:txBody>
          <a:bodyPr wrap="square" lIns="0" tIns="0" rIns="0" bIns="0" rtlCol="0"/>
          <a:lstStyle/>
          <a:p>
            <a:endParaRPr dirty="0"/>
          </a:p>
        </p:txBody>
      </p:sp>
      <p:sp>
        <p:nvSpPr>
          <p:cNvPr id="14" name="Slide Number Placeholder 5">
            <a:extLst>
              <a:ext uri="{FF2B5EF4-FFF2-40B4-BE49-F238E27FC236}">
                <a16:creationId xmlns:a16="http://schemas.microsoft.com/office/drawing/2014/main" id="{0F4A68B2-D31B-41D4-B90D-B2AAF57D6DDC}"/>
              </a:ext>
            </a:extLst>
          </p:cNvPr>
          <p:cNvSpPr>
            <a:spLocks noGrp="1"/>
          </p:cNvSpPr>
          <p:nvPr>
            <p:ph type="sldNum" sz="quarter" idx="12"/>
          </p:nvPr>
        </p:nvSpPr>
        <p:spPr>
          <a:xfrm>
            <a:off x="11358957" y="6277951"/>
            <a:ext cx="379572" cy="365125"/>
          </a:xfrm>
        </p:spPr>
        <p:txBody>
          <a:bodyPr/>
          <a:lstStyle/>
          <a:p>
            <a:r>
              <a:rPr lang="en-US" sz="1050" dirty="0"/>
              <a:t>8A</a:t>
            </a:r>
          </a:p>
        </p:txBody>
      </p:sp>
    </p:spTree>
    <p:extLst>
      <p:ext uri="{BB962C8B-B14F-4D97-AF65-F5344CB8AC3E}">
        <p14:creationId xmlns:p14="http://schemas.microsoft.com/office/powerpoint/2010/main" val="2440594774"/>
      </p:ext>
    </p:extLst>
  </p:cSld>
  <p:clrMapOvr>
    <a:masterClrMapping/>
  </p:clrMapOvr>
</p:sld>
</file>

<file path=ppt/theme/theme1.xml><?xml version="1.0" encoding="utf-8"?>
<a:theme xmlns:a="http://schemas.openxmlformats.org/drawingml/2006/main" name="Office Theme">
  <a:themeElements>
    <a:clrScheme name="Custom 444">
      <a:dk1>
        <a:srgbClr val="6D666A"/>
      </a:dk1>
      <a:lt1>
        <a:sysClr val="window" lastClr="FFFFFF"/>
      </a:lt1>
      <a:dk2>
        <a:srgbClr val="0050FF"/>
      </a:dk2>
      <a:lt2>
        <a:srgbClr val="D0D3D4"/>
      </a:lt2>
      <a:accent1>
        <a:srgbClr val="0050FF"/>
      </a:accent1>
      <a:accent2>
        <a:srgbClr val="8B84D7"/>
      </a:accent2>
      <a:accent3>
        <a:srgbClr val="ABCAE9"/>
      </a:accent3>
      <a:accent4>
        <a:srgbClr val="1D8296"/>
      </a:accent4>
      <a:accent5>
        <a:srgbClr val="676D99"/>
      </a:accent5>
      <a:accent6>
        <a:srgbClr val="41B6E6"/>
      </a:accent6>
      <a:hlink>
        <a:srgbClr val="0050FF"/>
      </a:hlink>
      <a:folHlink>
        <a:srgbClr val="0050FF"/>
      </a:folHlink>
    </a:clrScheme>
    <a:fontScheme name="Montserrat">
      <a:majorFont>
        <a:latin typeface="Montserrat Regular"/>
        <a:ea typeface=""/>
        <a:cs typeface=""/>
      </a:majorFont>
      <a:minorFont>
        <a:latin typeface="Montserrat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2200" dirty="0" err="1" smtClean="0"/>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nSpc>
            <a:spcPts val="2800"/>
          </a:lnSpc>
          <a:spcBef>
            <a:spcPts val="1440"/>
          </a:spcBef>
          <a:defRPr sz="2200" dirty="0" err="1" smtClean="0"/>
        </a:defPPr>
      </a:lstStyle>
    </a:txDef>
  </a:objectDefaults>
  <a:extraClrSchemeLst/>
  <a:extLst>
    <a:ext uri="{05A4C25C-085E-4340-85A3-A5531E510DB2}">
      <thm15:themeFamily xmlns:thm15="http://schemas.microsoft.com/office/thememl/2012/main" name="Tribal Industry PowerPoint Template_System Fonts" id="{59A76222-02FE-439D-AF55-6B302961AD4C}" vid="{9A7986F6-CE76-4B1B-85CB-CBDA25218EAD}"/>
    </a:ext>
  </a:extLst>
</a:theme>
</file>

<file path=ppt/theme/theme2.xml><?xml version="1.0" encoding="utf-8"?>
<a:theme xmlns:a="http://schemas.openxmlformats.org/drawingml/2006/main" name="2_Office Theme">
  <a:themeElements>
    <a:clrScheme name="Custom 444">
      <a:dk1>
        <a:srgbClr val="6D666A"/>
      </a:dk1>
      <a:lt1>
        <a:sysClr val="window" lastClr="FFFFFF"/>
      </a:lt1>
      <a:dk2>
        <a:srgbClr val="0050FF"/>
      </a:dk2>
      <a:lt2>
        <a:srgbClr val="D0D3D4"/>
      </a:lt2>
      <a:accent1>
        <a:srgbClr val="0050FF"/>
      </a:accent1>
      <a:accent2>
        <a:srgbClr val="8B84D7"/>
      </a:accent2>
      <a:accent3>
        <a:srgbClr val="ABCAE9"/>
      </a:accent3>
      <a:accent4>
        <a:srgbClr val="1D8296"/>
      </a:accent4>
      <a:accent5>
        <a:srgbClr val="676D99"/>
      </a:accent5>
      <a:accent6>
        <a:srgbClr val="41B6E6"/>
      </a:accent6>
      <a:hlink>
        <a:srgbClr val="0050FF"/>
      </a:hlink>
      <a:folHlink>
        <a:srgbClr val="0050FF"/>
      </a:folHlink>
    </a:clrScheme>
    <a:fontScheme name="Montserrat">
      <a:majorFont>
        <a:latin typeface="Montserrat Regular"/>
        <a:ea typeface=""/>
        <a:cs typeface=""/>
      </a:majorFont>
      <a:minorFont>
        <a:latin typeface="Montserrat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2200" dirty="0" err="1" smtClean="0"/>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nSpc>
            <a:spcPts val="2800"/>
          </a:lnSpc>
          <a:spcBef>
            <a:spcPts val="1440"/>
          </a:spcBef>
          <a:defRPr sz="2200" dirty="0" err="1" smtClean="0"/>
        </a:defPPr>
      </a:lstStyle>
    </a:txDef>
  </a:objectDefaults>
  <a:extraClrSchemeLst/>
  <a:extLst>
    <a:ext uri="{05A4C25C-085E-4340-85A3-A5531E510DB2}">
      <thm15:themeFamily xmlns:thm15="http://schemas.microsoft.com/office/thememl/2012/main" name="Presentation3" id="{DFD27D57-5D33-5346-ABC8-3DAF07E83DCA}" vid="{5C2282CA-EF1B-A04E-B02F-2B416D49F421}"/>
    </a:ext>
  </a:extLst>
</a:theme>
</file>

<file path=ppt/theme/theme3.xml><?xml version="1.0" encoding="utf-8"?>
<a:theme xmlns:a="http://schemas.openxmlformats.org/drawingml/2006/main" name="1_Office Theme">
  <a:themeElements>
    <a:clrScheme name="Custom 444">
      <a:dk1>
        <a:srgbClr val="6D666A"/>
      </a:dk1>
      <a:lt1>
        <a:sysClr val="window" lastClr="FFFFFF"/>
      </a:lt1>
      <a:dk2>
        <a:srgbClr val="0050FF"/>
      </a:dk2>
      <a:lt2>
        <a:srgbClr val="D0D3D4"/>
      </a:lt2>
      <a:accent1>
        <a:srgbClr val="0050FF"/>
      </a:accent1>
      <a:accent2>
        <a:srgbClr val="8B84D7"/>
      </a:accent2>
      <a:accent3>
        <a:srgbClr val="ABCAE9"/>
      </a:accent3>
      <a:accent4>
        <a:srgbClr val="1D8296"/>
      </a:accent4>
      <a:accent5>
        <a:srgbClr val="676D99"/>
      </a:accent5>
      <a:accent6>
        <a:srgbClr val="41B6E6"/>
      </a:accent6>
      <a:hlink>
        <a:srgbClr val="0050FF"/>
      </a:hlink>
      <a:folHlink>
        <a:srgbClr val="0050FF"/>
      </a:folHlink>
    </a:clrScheme>
    <a:fontScheme name="Montserrat">
      <a:majorFont>
        <a:latin typeface="Montserrat Regular"/>
        <a:ea typeface=""/>
        <a:cs typeface=""/>
      </a:majorFont>
      <a:minorFont>
        <a:latin typeface="Montserrat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2200" dirty="0" err="1" smtClean="0"/>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nSpc>
            <a:spcPts val="2800"/>
          </a:lnSpc>
          <a:spcBef>
            <a:spcPts val="1440"/>
          </a:spcBef>
          <a:defRPr sz="2200" dirty="0" err="1" smtClean="0"/>
        </a:defPPr>
      </a:lstStyle>
    </a:txDef>
  </a:objectDefaults>
  <a:extraClrSchemeLst/>
  <a:extLst>
    <a:ext uri="{05A4C25C-085E-4340-85A3-A5531E510DB2}">
      <thm15:themeFamily xmlns:thm15="http://schemas.microsoft.com/office/thememl/2012/main" name="Wipfli PowerPoint Presentation_1_WS_Brand Fonts" id="{20A1F84E-3CFF-DC45-BF7D-2D1A835E0BB7}" vid="{B90BC90E-9064-1D43-BA8C-B3C46C90F5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29A1FD8AD67D40AF5CE31848CEB8FF" ma:contentTypeVersion="9" ma:contentTypeDescription="Create a new document." ma:contentTypeScope="" ma:versionID="6af65fa6666be32820a1557d44b76aef">
  <xsd:schema xmlns:xsd="http://www.w3.org/2001/XMLSchema" xmlns:xs="http://www.w3.org/2001/XMLSchema" xmlns:p="http://schemas.microsoft.com/office/2006/metadata/properties" xmlns:ns3="b8b16ff8-8c71-4310-9a64-0c86937ffee0" xmlns:ns4="0281c453-f8f2-4c7a-8f8e-7bfaecd6813f" targetNamespace="http://schemas.microsoft.com/office/2006/metadata/properties" ma:root="true" ma:fieldsID="adfc16f1b7701c47d1938ef982dd4360" ns3:_="" ns4:_="">
    <xsd:import namespace="b8b16ff8-8c71-4310-9a64-0c86937ffee0"/>
    <xsd:import namespace="0281c453-f8f2-4c7a-8f8e-7bfaecd681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16ff8-8c71-4310-9a64-0c86937ffe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81c453-f8f2-4c7a-8f8e-7bfaecd681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CC6EE3-6A2C-4203-A1B5-A7DBDD22157B}">
  <ds:schemaRefs>
    <ds:schemaRef ds:uri="http://schemas.microsoft.com/office/2006/documentManagement/types"/>
    <ds:schemaRef ds:uri="http://purl.org/dc/dcmitype/"/>
    <ds:schemaRef ds:uri="http://purl.org/dc/terms/"/>
    <ds:schemaRef ds:uri="http://schemas.microsoft.com/office/2006/metadata/properties"/>
    <ds:schemaRef ds:uri="0281c453-f8f2-4c7a-8f8e-7bfaecd6813f"/>
    <ds:schemaRef ds:uri="b8b16ff8-8c71-4310-9a64-0c86937ffee0"/>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C5899579-4115-4AB1-85EC-D4FACADD49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16ff8-8c71-4310-9a64-0c86937ffee0"/>
    <ds:schemaRef ds:uri="0281c453-f8f2-4c7a-8f8e-7bfaecd68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E22EC4-B678-477C-A243-723DC1B68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6387</TotalTime>
  <Words>1862</Words>
  <Application>Microsoft Office PowerPoint</Application>
  <PresentationFormat>Custom</PresentationFormat>
  <Paragraphs>317</Paragraphs>
  <Slides>31</Slides>
  <Notes>8</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31</vt:i4>
      </vt:variant>
    </vt:vector>
  </HeadingPairs>
  <TitlesOfParts>
    <vt:vector size="51" baseType="lpstr">
      <vt:lpstr>Arial</vt:lpstr>
      <vt:lpstr>Calibri</vt:lpstr>
      <vt:lpstr>Helvetica</vt:lpstr>
      <vt:lpstr>Lora Regular</vt:lpstr>
      <vt:lpstr>Montserrat Bold</vt:lpstr>
      <vt:lpstr>Montserrat ExtraLight</vt:lpstr>
      <vt:lpstr>Montserrat Italic</vt:lpstr>
      <vt:lpstr>Montserrat Light</vt:lpstr>
      <vt:lpstr>Montserrat Medium</vt:lpstr>
      <vt:lpstr>Montserrat Medium Italic</vt:lpstr>
      <vt:lpstr>Montserrat Regular</vt:lpstr>
      <vt:lpstr>Montserrat SemiBold</vt:lpstr>
      <vt:lpstr>Roboto</vt:lpstr>
      <vt:lpstr>Times New Roman</vt:lpstr>
      <vt:lpstr>Verdana</vt:lpstr>
      <vt:lpstr>Wingdings</vt:lpstr>
      <vt:lpstr>Wingdings 3</vt:lpstr>
      <vt:lpstr>Office Theme</vt:lpstr>
      <vt:lpstr>2_Office Theme</vt:lpstr>
      <vt:lpstr>1_Office Theme</vt:lpstr>
      <vt:lpstr>Active Shooter Preparedness:</vt:lpstr>
      <vt:lpstr>Your Presenters</vt:lpstr>
      <vt:lpstr>Your presenters</vt:lpstr>
      <vt:lpstr>Your presenters</vt:lpstr>
      <vt:lpstr>Agenda</vt:lpstr>
      <vt:lpstr>Body Camera Footage: Oneida Casino complex shooting </vt:lpstr>
      <vt:lpstr>Profile of an Active Shooter</vt:lpstr>
      <vt:lpstr>Characteristics of Active Shooters</vt:lpstr>
      <vt:lpstr>Preparing for active shooter situations</vt:lpstr>
      <vt:lpstr>Your casino</vt:lpstr>
      <vt:lpstr>Emergency Preparedness Plans</vt:lpstr>
      <vt:lpstr>Emergency Action Plan: Active Shooter</vt:lpstr>
      <vt:lpstr> 911 audio from panic on Michigan campus amid “active ... </vt:lpstr>
      <vt:lpstr>Calling 911</vt:lpstr>
      <vt:lpstr>Preparation items</vt:lpstr>
      <vt:lpstr>Active shooter incidents</vt:lpstr>
      <vt:lpstr>RUN</vt:lpstr>
      <vt:lpstr>RUN</vt:lpstr>
      <vt:lpstr>HIDE</vt:lpstr>
      <vt:lpstr>FIGHT</vt:lpstr>
      <vt:lpstr>FIGHT</vt:lpstr>
      <vt:lpstr>FBI Video</vt:lpstr>
      <vt:lpstr>Active Shooter  Protocol</vt:lpstr>
      <vt:lpstr>Active Shooter Protocol</vt:lpstr>
      <vt:lpstr>Instructions for your staff</vt:lpstr>
      <vt:lpstr>If confronted by an Active Shooter situation</vt:lpstr>
      <vt:lpstr>Emergency responders may ask you…</vt:lpstr>
      <vt:lpstr>When you make it to safety</vt:lpstr>
      <vt:lpstr>Active Shooter Information Links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webinar notes</dc:title>
  <dc:creator>Thompson, Sophia</dc:creator>
  <cp:lastModifiedBy>Hofstetter, Andrew</cp:lastModifiedBy>
  <cp:revision>128</cp:revision>
  <dcterms:created xsi:type="dcterms:W3CDTF">2021-04-09T21:18:30Z</dcterms:created>
  <dcterms:modified xsi:type="dcterms:W3CDTF">2022-09-22T00:09:24Z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0x0101004E29A1FD8AD67D40AF5CE31848CEB8FF</vt:lpwstr>
  </property>
</Properties>
</file>