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30"/>
  </p:notesMasterIdLst>
  <p:sldIdLst>
    <p:sldId id="268" r:id="rId5"/>
    <p:sldId id="310" r:id="rId6"/>
    <p:sldId id="359" r:id="rId7"/>
    <p:sldId id="360" r:id="rId8"/>
    <p:sldId id="339" r:id="rId9"/>
    <p:sldId id="361" r:id="rId10"/>
    <p:sldId id="340" r:id="rId11"/>
    <p:sldId id="341" r:id="rId12"/>
    <p:sldId id="342" r:id="rId13"/>
    <p:sldId id="353" r:id="rId14"/>
    <p:sldId id="344" r:id="rId15"/>
    <p:sldId id="345" r:id="rId16"/>
    <p:sldId id="346" r:id="rId17"/>
    <p:sldId id="347" r:id="rId18"/>
    <p:sldId id="348" r:id="rId19"/>
    <p:sldId id="323" r:id="rId20"/>
    <p:sldId id="324" r:id="rId21"/>
    <p:sldId id="352" r:id="rId22"/>
    <p:sldId id="351" r:id="rId23"/>
    <p:sldId id="355" r:id="rId24"/>
    <p:sldId id="354" r:id="rId25"/>
    <p:sldId id="358" r:id="rId26"/>
    <p:sldId id="356" r:id="rId27"/>
    <p:sldId id="362" r:id="rId28"/>
    <p:sldId id="33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8B496-22C2-4462-A7CC-E52AC76B0A39}" v="216" dt="2022-08-27T18:56:11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85" autoAdjust="0"/>
  </p:normalViewPr>
  <p:slideViewPr>
    <p:cSldViewPr snapToGrid="0">
      <p:cViewPr varScale="1">
        <p:scale>
          <a:sx n="80" d="100"/>
          <a:sy n="80" d="100"/>
        </p:scale>
        <p:origin x="132" y="432"/>
      </p:cViewPr>
      <p:guideLst/>
    </p:cSldViewPr>
  </p:slideViewPr>
  <p:outlineViewPr>
    <p:cViewPr>
      <p:scale>
        <a:sx n="33" d="100"/>
        <a:sy n="33" d="100"/>
      </p:scale>
      <p:origin x="0" y="-16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Bylund" userId="bbaa121a74f1080f" providerId="LiveId" clId="{9228B496-22C2-4462-A7CC-E52AC76B0A39}"/>
    <pc:docChg chg="undo custSel addSld delSld modSld sldOrd">
      <pc:chgData name="Karla Bylund" userId="bbaa121a74f1080f" providerId="LiveId" clId="{9228B496-22C2-4462-A7CC-E52AC76B0A39}" dt="2022-08-27T19:01:46.690" v="2868" actId="6549"/>
      <pc:docMkLst>
        <pc:docMk/>
      </pc:docMkLst>
      <pc:sldChg chg="addSp delSp modSp mod delDesignElem">
        <pc:chgData name="Karla Bylund" userId="bbaa121a74f1080f" providerId="LiveId" clId="{9228B496-22C2-4462-A7CC-E52AC76B0A39}" dt="2022-08-27T18:18:14.689" v="1994" actId="114"/>
        <pc:sldMkLst>
          <pc:docMk/>
          <pc:sldMk cId="3912747309" sldId="268"/>
        </pc:sldMkLst>
        <pc:spChg chg="mod">
          <ac:chgData name="Karla Bylund" userId="bbaa121a74f1080f" providerId="LiveId" clId="{9228B496-22C2-4462-A7CC-E52AC76B0A39}" dt="2022-08-27T18:17:54.055" v="1992" actId="26606"/>
          <ac:spMkLst>
            <pc:docMk/>
            <pc:sldMk cId="3912747309" sldId="268"/>
            <ac:spMk id="2" creationId="{4010AF38-26DF-48B3-952C-4A9091D6863C}"/>
          </ac:spMkLst>
        </pc:spChg>
        <pc:spChg chg="mod">
          <ac:chgData name="Karla Bylund" userId="bbaa121a74f1080f" providerId="LiveId" clId="{9228B496-22C2-4462-A7CC-E52AC76B0A39}" dt="2022-08-27T18:18:14.689" v="1994" actId="114"/>
          <ac:spMkLst>
            <pc:docMk/>
            <pc:sldMk cId="3912747309" sldId="268"/>
            <ac:spMk id="3" creationId="{37FC2D8F-56D2-4ADF-B439-0E09E7C37894}"/>
          </ac:spMkLst>
        </pc:spChg>
        <pc:spChg chg="add">
          <ac:chgData name="Karla Bylund" userId="bbaa121a74f1080f" providerId="LiveId" clId="{9228B496-22C2-4462-A7CC-E52AC76B0A39}" dt="2022-08-27T18:17:54.055" v="1992" actId="26606"/>
          <ac:spMkLst>
            <pc:docMk/>
            <pc:sldMk cId="3912747309" sldId="268"/>
            <ac:spMk id="7" creationId="{8555C5B3-193A-4749-9AFD-682E53CDDE8F}"/>
          </ac:spMkLst>
        </pc:spChg>
        <pc:spChg chg="add">
          <ac:chgData name="Karla Bylund" userId="bbaa121a74f1080f" providerId="LiveId" clId="{9228B496-22C2-4462-A7CC-E52AC76B0A39}" dt="2022-08-27T18:17:54.055" v="1992" actId="26606"/>
          <ac:spMkLst>
            <pc:docMk/>
            <pc:sldMk cId="3912747309" sldId="268"/>
            <ac:spMk id="8" creationId="{2EAE06A6-F76A-41C9-827A-C561B004485C}"/>
          </ac:spMkLst>
        </pc:spChg>
        <pc:spChg chg="add">
          <ac:chgData name="Karla Bylund" userId="bbaa121a74f1080f" providerId="LiveId" clId="{9228B496-22C2-4462-A7CC-E52AC76B0A39}" dt="2022-08-27T18:17:54.055" v="1992" actId="26606"/>
          <ac:spMkLst>
            <pc:docMk/>
            <pc:sldMk cId="3912747309" sldId="268"/>
            <ac:spMk id="9" creationId="{89F9D4E8-0639-444B-949B-9518585061AF}"/>
          </ac:spMkLst>
        </pc:spChg>
        <pc:spChg chg="del">
          <ac:chgData name="Karla Bylund" userId="bbaa121a74f1080f" providerId="LiveId" clId="{9228B496-22C2-4462-A7CC-E52AC76B0A39}" dt="2022-08-27T16:50:52.503" v="70" actId="26606"/>
          <ac:spMkLst>
            <pc:docMk/>
            <pc:sldMk cId="3912747309" sldId="268"/>
            <ac:spMk id="10" creationId="{B4D0E555-16F6-44D0-BF56-AF5FF5BDE9D6}"/>
          </ac:spMkLst>
        </pc:spChg>
        <pc:spChg chg="del">
          <ac:chgData name="Karla Bylund" userId="bbaa121a74f1080f" providerId="LiveId" clId="{9228B496-22C2-4462-A7CC-E52AC76B0A39}" dt="2022-08-27T16:50:52.503" v="70" actId="26606"/>
          <ac:spMkLst>
            <pc:docMk/>
            <pc:sldMk cId="3912747309" sldId="268"/>
            <ac:spMk id="12" creationId="{8117041D-1A7B-4ECA-AB68-3CFDB6726B8E}"/>
          </ac:spMkLst>
        </pc:spChg>
        <pc:spChg chg="add">
          <ac:chgData name="Karla Bylund" userId="bbaa121a74f1080f" providerId="LiveId" clId="{9228B496-22C2-4462-A7CC-E52AC76B0A39}" dt="2022-08-27T18:17:54.055" v="1992" actId="26606"/>
          <ac:spMkLst>
            <pc:docMk/>
            <pc:sldMk cId="3912747309" sldId="268"/>
            <ac:spMk id="16" creationId="{7E3DA7A2-ED70-4BBA-AB72-00AD461FA405}"/>
          </ac:spMkLst>
        </pc:spChg>
        <pc:spChg chg="add">
          <ac:chgData name="Karla Bylund" userId="bbaa121a74f1080f" providerId="LiveId" clId="{9228B496-22C2-4462-A7CC-E52AC76B0A39}" dt="2022-08-27T18:17:54.055" v="1992" actId="26606"/>
          <ac:spMkLst>
            <pc:docMk/>
            <pc:sldMk cId="3912747309" sldId="268"/>
            <ac:spMk id="18" creationId="{FC485432-3647-4218-B5D3-15D3FA222B13}"/>
          </ac:spMkLst>
        </pc:spChg>
        <pc:spChg chg="add del">
          <ac:chgData name="Karla Bylund" userId="bbaa121a74f1080f" providerId="LiveId" clId="{9228B496-22C2-4462-A7CC-E52AC76B0A39}" dt="2022-08-27T17:03:30.103" v="390"/>
          <ac:spMkLst>
            <pc:docMk/>
            <pc:sldMk cId="3912747309" sldId="268"/>
            <ac:spMk id="19" creationId="{EE362070-691D-44DB-98D4-BC61774B0E61}"/>
          </ac:spMkLst>
        </pc:spChg>
        <pc:spChg chg="add">
          <ac:chgData name="Karla Bylund" userId="bbaa121a74f1080f" providerId="LiveId" clId="{9228B496-22C2-4462-A7CC-E52AC76B0A39}" dt="2022-08-27T18:17:54.055" v="1992" actId="26606"/>
          <ac:spMkLst>
            <pc:docMk/>
            <pc:sldMk cId="3912747309" sldId="268"/>
            <ac:spMk id="20" creationId="{F4AFDDCA-6ABA-4D23-8A5C-1BF0F4308148}"/>
          </ac:spMkLst>
        </pc:spChg>
        <pc:spChg chg="add del">
          <ac:chgData name="Karla Bylund" userId="bbaa121a74f1080f" providerId="LiveId" clId="{9228B496-22C2-4462-A7CC-E52AC76B0A39}" dt="2022-08-27T17:03:30.103" v="390"/>
          <ac:spMkLst>
            <pc:docMk/>
            <pc:sldMk cId="3912747309" sldId="268"/>
            <ac:spMk id="23" creationId="{32DB1480-5B24-4B37-B70E-C74945DD914E}"/>
          </ac:spMkLst>
        </pc:spChg>
        <pc:picChg chg="mod">
          <ac:chgData name="Karla Bylund" userId="bbaa121a74f1080f" providerId="LiveId" clId="{9228B496-22C2-4462-A7CC-E52AC76B0A39}" dt="2022-08-27T18:17:54.055" v="1992" actId="26606"/>
          <ac:picMkLst>
            <pc:docMk/>
            <pc:sldMk cId="3912747309" sldId="268"/>
            <ac:picMk id="5" creationId="{FF3AB606-AB2F-4077-B4F7-90089BA32423}"/>
          </ac:picMkLst>
        </pc:picChg>
        <pc:cxnChg chg="del">
          <ac:chgData name="Karla Bylund" userId="bbaa121a74f1080f" providerId="LiveId" clId="{9228B496-22C2-4462-A7CC-E52AC76B0A39}" dt="2022-08-27T16:50:52.503" v="70" actId="26606"/>
          <ac:cxnSpMkLst>
            <pc:docMk/>
            <pc:sldMk cId="3912747309" sldId="268"/>
            <ac:cxnSpMk id="14" creationId="{ABCD2462-4C1E-401A-AC2D-F799A138B245}"/>
          </ac:cxnSpMkLst>
        </pc:cxnChg>
        <pc:cxnChg chg="add del">
          <ac:chgData name="Karla Bylund" userId="bbaa121a74f1080f" providerId="LiveId" clId="{9228B496-22C2-4462-A7CC-E52AC76B0A39}" dt="2022-08-27T17:03:30.103" v="390"/>
          <ac:cxnSpMkLst>
            <pc:docMk/>
            <pc:sldMk cId="3912747309" sldId="268"/>
            <ac:cxnSpMk id="21" creationId="{5A7EFE9C-DAE7-4ECA-BDB2-34E2534B8AB7}"/>
          </ac:cxnSpMkLst>
        </pc:cxnChg>
      </pc:sldChg>
      <pc:sldChg chg="addSp delSp modSp mod delDesignElem modNotesTx">
        <pc:chgData name="Karla Bylund" userId="bbaa121a74f1080f" providerId="LiveId" clId="{9228B496-22C2-4462-A7CC-E52AC76B0A39}" dt="2022-08-27T18:36:37.803" v="2241" actId="1076"/>
        <pc:sldMkLst>
          <pc:docMk/>
          <pc:sldMk cId="2482546811" sldId="310"/>
        </pc:sldMkLst>
        <pc:spChg chg="mod">
          <ac:chgData name="Karla Bylund" userId="bbaa121a74f1080f" providerId="LiveId" clId="{9228B496-22C2-4462-A7CC-E52AC76B0A39}" dt="2022-08-27T18:36:23.265" v="2239" actId="113"/>
          <ac:spMkLst>
            <pc:docMk/>
            <pc:sldMk cId="2482546811" sldId="310"/>
            <ac:spMk id="2" creationId="{4F76CB32-901A-4DA0-AA8A-9A7B5A88BFCD}"/>
          </ac:spMkLst>
        </pc:spChg>
        <pc:spChg chg="del">
          <ac:chgData name="Karla Bylund" userId="bbaa121a74f1080f" providerId="LiveId" clId="{9228B496-22C2-4462-A7CC-E52AC76B0A39}" dt="2022-08-27T16:51:31.239" v="79" actId="478"/>
          <ac:spMkLst>
            <pc:docMk/>
            <pc:sldMk cId="2482546811" sldId="310"/>
            <ac:spMk id="4" creationId="{251D1244-E81D-4C83-A5C6-8C5051628728}"/>
          </ac:spMkLst>
        </pc:spChg>
        <pc:spChg chg="add del mod ord">
          <ac:chgData name="Karla Bylund" userId="bbaa121a74f1080f" providerId="LiveId" clId="{9228B496-22C2-4462-A7CC-E52AC76B0A39}" dt="2022-08-27T18:34:55.272" v="2229" actId="21"/>
          <ac:spMkLst>
            <pc:docMk/>
            <pc:sldMk cId="2482546811" sldId="310"/>
            <ac:spMk id="5" creationId="{7D8FA1F1-5668-3A7C-7645-12395D6797BC}"/>
          </ac:spMkLst>
        </pc:spChg>
        <pc:spChg chg="add mod">
          <ac:chgData name="Karla Bylund" userId="bbaa121a74f1080f" providerId="LiveId" clId="{9228B496-22C2-4462-A7CC-E52AC76B0A39}" dt="2022-08-27T18:36:37.803" v="2241" actId="1076"/>
          <ac:spMkLst>
            <pc:docMk/>
            <pc:sldMk cId="2482546811" sldId="310"/>
            <ac:spMk id="9" creationId="{18BEAB61-6E3E-6950-97E3-ABF06B23DD6F}"/>
          </ac:spMkLst>
        </pc:spChg>
        <pc:spChg chg="add del">
          <ac:chgData name="Karla Bylund" userId="bbaa121a74f1080f" providerId="LiveId" clId="{9228B496-22C2-4462-A7CC-E52AC76B0A39}" dt="2022-08-27T16:52:23.881" v="87" actId="26606"/>
          <ac:spMkLst>
            <pc:docMk/>
            <pc:sldMk cId="2482546811" sldId="310"/>
            <ac:spMk id="10" creationId="{3558DB37-9FEE-48A2-8578-ED0401573943}"/>
          </ac:spMkLst>
        </pc:spChg>
        <pc:spChg chg="add del">
          <ac:chgData name="Karla Bylund" userId="bbaa121a74f1080f" providerId="LiveId" clId="{9228B496-22C2-4462-A7CC-E52AC76B0A39}" dt="2022-08-27T16:52:23.881" v="87" actId="26606"/>
          <ac:spMkLst>
            <pc:docMk/>
            <pc:sldMk cId="2482546811" sldId="310"/>
            <ac:spMk id="12" creationId="{5F7FCCA6-00E2-4F74-A105-0D769872F243}"/>
          </ac:spMkLst>
        </pc:spChg>
        <pc:spChg chg="add del">
          <ac:chgData name="Karla Bylund" userId="bbaa121a74f1080f" providerId="LiveId" clId="{9228B496-22C2-4462-A7CC-E52AC76B0A39}" dt="2022-08-27T16:52:23.881" v="87" actId="26606"/>
          <ac:spMkLst>
            <pc:docMk/>
            <pc:sldMk cId="2482546811" sldId="310"/>
            <ac:spMk id="14" creationId="{359CEC61-F44B-43B3-B40F-AE38C5AF1D5F}"/>
          </ac:spMkLst>
        </pc:spChg>
        <pc:spChg chg="add del">
          <ac:chgData name="Karla Bylund" userId="bbaa121a74f1080f" providerId="LiveId" clId="{9228B496-22C2-4462-A7CC-E52AC76B0A39}" dt="2022-08-27T17:03:30.103" v="390"/>
          <ac:spMkLst>
            <pc:docMk/>
            <pc:sldMk cId="2482546811" sldId="310"/>
            <ac:spMk id="17" creationId="{67B74F2B-9534-4540-96B0-5C8E958B940F}"/>
          </ac:spMkLst>
        </pc:spChg>
        <pc:spChg chg="del">
          <ac:chgData name="Karla Bylund" userId="bbaa121a74f1080f" providerId="LiveId" clId="{9228B496-22C2-4462-A7CC-E52AC76B0A39}" dt="2022-08-27T16:51:28.369" v="78" actId="478"/>
          <ac:spMkLst>
            <pc:docMk/>
            <pc:sldMk cId="2482546811" sldId="310"/>
            <ac:spMk id="20" creationId="{FDDA3BBF-9535-4EE0-A31C-CED9D89E84C9}"/>
          </ac:spMkLst>
        </pc:spChg>
        <pc:spChg chg="add del">
          <ac:chgData name="Karla Bylund" userId="bbaa121a74f1080f" providerId="LiveId" clId="{9228B496-22C2-4462-A7CC-E52AC76B0A39}" dt="2022-08-27T18:35:11.719" v="2231" actId="26606"/>
          <ac:spMkLst>
            <pc:docMk/>
            <pc:sldMk cId="2482546811" sldId="310"/>
            <ac:spMk id="21" creationId="{2E17E911-875F-4DE5-8699-99D9F1805A5D}"/>
          </ac:spMkLst>
        </pc:spChg>
        <pc:spChg chg="add del">
          <ac:chgData name="Karla Bylund" userId="bbaa121a74f1080f" providerId="LiveId" clId="{9228B496-22C2-4462-A7CC-E52AC76B0A39}" dt="2022-08-27T18:35:11.719" v="2231" actId="26606"/>
          <ac:spMkLst>
            <pc:docMk/>
            <pc:sldMk cId="2482546811" sldId="310"/>
            <ac:spMk id="23" creationId="{CD9FE4EF-C4D8-49A0-B2FF-81D8DB7D8A24}"/>
          </ac:spMkLst>
        </pc:spChg>
        <pc:spChg chg="add del mod">
          <ac:chgData name="Karla Bylund" userId="bbaa121a74f1080f" providerId="LiveId" clId="{9228B496-22C2-4462-A7CC-E52AC76B0A39}" dt="2022-08-27T18:35:11.719" v="2231" actId="26606"/>
          <ac:spMkLst>
            <pc:docMk/>
            <pc:sldMk cId="2482546811" sldId="310"/>
            <ac:spMk id="24" creationId="{433C85AC-598A-E47D-B70F-E3A99ECD3271}"/>
          </ac:spMkLst>
        </pc:spChg>
        <pc:spChg chg="add del">
          <ac:chgData name="Karla Bylund" userId="bbaa121a74f1080f" providerId="LiveId" clId="{9228B496-22C2-4462-A7CC-E52AC76B0A39}" dt="2022-08-27T18:35:11.719" v="2231" actId="26606"/>
          <ac:spMkLst>
            <pc:docMk/>
            <pc:sldMk cId="2482546811" sldId="310"/>
            <ac:spMk id="25" creationId="{4300840D-0A0B-4512-BACA-B439D5B9C57C}"/>
          </ac:spMkLst>
        </pc:spChg>
        <pc:spChg chg="add del">
          <ac:chgData name="Karla Bylund" userId="bbaa121a74f1080f" providerId="LiveId" clId="{9228B496-22C2-4462-A7CC-E52AC76B0A39}" dt="2022-08-27T18:35:11.719" v="2231" actId="26606"/>
          <ac:spMkLst>
            <pc:docMk/>
            <pc:sldMk cId="2482546811" sldId="310"/>
            <ac:spMk id="27" creationId="{D2B78728-A580-49A7-84F9-6EF6F583ADE0}"/>
          </ac:spMkLst>
        </pc:spChg>
        <pc:spChg chg="add del">
          <ac:chgData name="Karla Bylund" userId="bbaa121a74f1080f" providerId="LiveId" clId="{9228B496-22C2-4462-A7CC-E52AC76B0A39}" dt="2022-08-27T18:35:11.719" v="2231" actId="26606"/>
          <ac:spMkLst>
            <pc:docMk/>
            <pc:sldMk cId="2482546811" sldId="310"/>
            <ac:spMk id="29" creationId="{38FAA1A1-D861-433F-88FA-1E9D6FD31D11}"/>
          </ac:spMkLst>
        </pc:spChg>
        <pc:spChg chg="add del">
          <ac:chgData name="Karla Bylund" userId="bbaa121a74f1080f" providerId="LiveId" clId="{9228B496-22C2-4462-A7CC-E52AC76B0A39}" dt="2022-08-27T18:35:11.719" v="2231" actId="26606"/>
          <ac:spMkLst>
            <pc:docMk/>
            <pc:sldMk cId="2482546811" sldId="310"/>
            <ac:spMk id="31" creationId="{8D71EDA1-87BF-4D5D-AB79-F346FD19278A}"/>
          </ac:spMkLst>
        </pc:spChg>
        <pc:spChg chg="add del">
          <ac:chgData name="Karla Bylund" userId="bbaa121a74f1080f" providerId="LiveId" clId="{9228B496-22C2-4462-A7CC-E52AC76B0A39}" dt="2022-08-27T18:36:06.503" v="2235" actId="26606"/>
          <ac:spMkLst>
            <pc:docMk/>
            <pc:sldMk cId="2482546811" sldId="310"/>
            <ac:spMk id="36" creationId="{2E17E911-875F-4DE5-8699-99D9F1805A5D}"/>
          </ac:spMkLst>
        </pc:spChg>
        <pc:spChg chg="add del">
          <ac:chgData name="Karla Bylund" userId="bbaa121a74f1080f" providerId="LiveId" clId="{9228B496-22C2-4462-A7CC-E52AC76B0A39}" dt="2022-08-27T18:36:06.503" v="2235" actId="26606"/>
          <ac:spMkLst>
            <pc:docMk/>
            <pc:sldMk cId="2482546811" sldId="310"/>
            <ac:spMk id="38" creationId="{CD9FE4EF-C4D8-49A0-B2FF-81D8DB7D8A24}"/>
          </ac:spMkLst>
        </pc:spChg>
        <pc:spChg chg="add del">
          <ac:chgData name="Karla Bylund" userId="bbaa121a74f1080f" providerId="LiveId" clId="{9228B496-22C2-4462-A7CC-E52AC76B0A39}" dt="2022-08-27T18:36:06.503" v="2235" actId="26606"/>
          <ac:spMkLst>
            <pc:docMk/>
            <pc:sldMk cId="2482546811" sldId="310"/>
            <ac:spMk id="40" creationId="{4300840D-0A0B-4512-BACA-B439D5B9C57C}"/>
          </ac:spMkLst>
        </pc:spChg>
        <pc:spChg chg="add del">
          <ac:chgData name="Karla Bylund" userId="bbaa121a74f1080f" providerId="LiveId" clId="{9228B496-22C2-4462-A7CC-E52AC76B0A39}" dt="2022-08-27T18:36:06.503" v="2235" actId="26606"/>
          <ac:spMkLst>
            <pc:docMk/>
            <pc:sldMk cId="2482546811" sldId="310"/>
            <ac:spMk id="42" creationId="{D2B78728-A580-49A7-84F9-6EF6F583ADE0}"/>
          </ac:spMkLst>
        </pc:spChg>
        <pc:spChg chg="add del">
          <ac:chgData name="Karla Bylund" userId="bbaa121a74f1080f" providerId="LiveId" clId="{9228B496-22C2-4462-A7CC-E52AC76B0A39}" dt="2022-08-27T18:36:06.503" v="2235" actId="26606"/>
          <ac:spMkLst>
            <pc:docMk/>
            <pc:sldMk cId="2482546811" sldId="310"/>
            <ac:spMk id="44" creationId="{38FAA1A1-D861-433F-88FA-1E9D6FD31D11}"/>
          </ac:spMkLst>
        </pc:spChg>
        <pc:spChg chg="add del">
          <ac:chgData name="Karla Bylund" userId="bbaa121a74f1080f" providerId="LiveId" clId="{9228B496-22C2-4462-A7CC-E52AC76B0A39}" dt="2022-08-27T18:36:06.503" v="2235" actId="26606"/>
          <ac:spMkLst>
            <pc:docMk/>
            <pc:sldMk cId="2482546811" sldId="310"/>
            <ac:spMk id="46" creationId="{8D71EDA1-87BF-4D5D-AB79-F346FD19278A}"/>
          </ac:spMkLst>
        </pc:spChg>
        <pc:spChg chg="add">
          <ac:chgData name="Karla Bylund" userId="bbaa121a74f1080f" providerId="LiveId" clId="{9228B496-22C2-4462-A7CC-E52AC76B0A39}" dt="2022-08-27T18:36:06.503" v="2235" actId="26606"/>
          <ac:spMkLst>
            <pc:docMk/>
            <pc:sldMk cId="2482546811" sldId="310"/>
            <ac:spMk id="51" creationId="{04812C46-200A-4DEB-A05E-3ED6C68C2387}"/>
          </ac:spMkLst>
        </pc:spChg>
        <pc:spChg chg="add">
          <ac:chgData name="Karla Bylund" userId="bbaa121a74f1080f" providerId="LiveId" clId="{9228B496-22C2-4462-A7CC-E52AC76B0A39}" dt="2022-08-27T18:36:06.503" v="2235" actId="26606"/>
          <ac:spMkLst>
            <pc:docMk/>
            <pc:sldMk cId="2482546811" sldId="310"/>
            <ac:spMk id="53" creationId="{D1EA859B-E555-4109-94F3-6700E046E008}"/>
          </ac:spMkLst>
        </pc:spChg>
        <pc:picChg chg="del">
          <ac:chgData name="Karla Bylund" userId="bbaa121a74f1080f" providerId="LiveId" clId="{9228B496-22C2-4462-A7CC-E52AC76B0A39}" dt="2022-08-27T16:51:27.145" v="77" actId="478"/>
          <ac:picMkLst>
            <pc:docMk/>
            <pc:sldMk cId="2482546811" sldId="310"/>
            <ac:picMk id="6" creationId="{8170DC77-C8CA-4706-82F2-01D01B2D749D}"/>
          </ac:picMkLst>
        </pc:picChg>
        <pc:picChg chg="add mod ord">
          <ac:chgData name="Karla Bylund" userId="bbaa121a74f1080f" providerId="LiveId" clId="{9228B496-22C2-4462-A7CC-E52AC76B0A39}" dt="2022-08-27T18:36:06.503" v="2235" actId="26606"/>
          <ac:picMkLst>
            <pc:docMk/>
            <pc:sldMk cId="2482546811" sldId="310"/>
            <ac:picMk id="13" creationId="{9C5C56E1-8B4C-ED0F-C4AC-8912E706BE76}"/>
          </ac:picMkLst>
        </pc:picChg>
        <pc:picChg chg="add del mod ord">
          <ac:chgData name="Karla Bylund" userId="bbaa121a74f1080f" providerId="LiveId" clId="{9228B496-22C2-4462-A7CC-E52AC76B0A39}" dt="2022-08-27T18:35:19.010" v="2232" actId="478"/>
          <ac:picMkLst>
            <pc:docMk/>
            <pc:sldMk cId="2482546811" sldId="310"/>
            <ac:picMk id="16" creationId="{F4F4B84E-D9DC-7514-8460-6F35D5BAD0D3}"/>
          </ac:picMkLst>
        </pc:picChg>
        <pc:cxnChg chg="add del">
          <ac:chgData name="Karla Bylund" userId="bbaa121a74f1080f" providerId="LiveId" clId="{9228B496-22C2-4462-A7CC-E52AC76B0A39}" dt="2022-08-27T17:03:30.103" v="390"/>
          <ac:cxnSpMkLst>
            <pc:docMk/>
            <pc:sldMk cId="2482546811" sldId="310"/>
            <ac:cxnSpMk id="22" creationId="{33BECB2B-2CFA-412C-880F-C4B60974936F}"/>
          </ac:cxnSpMkLst>
        </pc:cxnChg>
      </pc:sldChg>
      <pc:sldChg chg="del">
        <pc:chgData name="Karla Bylund" userId="bbaa121a74f1080f" providerId="LiveId" clId="{9228B496-22C2-4462-A7CC-E52AC76B0A39}" dt="2022-08-27T17:03:57.090" v="394" actId="47"/>
        <pc:sldMkLst>
          <pc:docMk/>
          <pc:sldMk cId="2847925008" sldId="311"/>
        </pc:sldMkLst>
      </pc:sldChg>
      <pc:sldChg chg="modSp del">
        <pc:chgData name="Karla Bylund" userId="bbaa121a74f1080f" providerId="LiveId" clId="{9228B496-22C2-4462-A7CC-E52AC76B0A39}" dt="2022-08-27T17:44:32.444" v="1188" actId="47"/>
        <pc:sldMkLst>
          <pc:docMk/>
          <pc:sldMk cId="2409667300" sldId="312"/>
        </pc:sldMkLst>
        <pc:spChg chg="mod">
          <ac:chgData name="Karla Bylund" userId="bbaa121a74f1080f" providerId="LiveId" clId="{9228B496-22C2-4462-A7CC-E52AC76B0A39}" dt="2022-08-27T17:03:30.103" v="390"/>
          <ac:spMkLst>
            <pc:docMk/>
            <pc:sldMk cId="2409667300" sldId="312"/>
            <ac:spMk id="2" creationId="{1C0693F6-2D64-41F8-8BC1-BD767FAC8D34}"/>
          </ac:spMkLst>
        </pc:spChg>
      </pc:sldChg>
      <pc:sldChg chg="modSp del">
        <pc:chgData name="Karla Bylund" userId="bbaa121a74f1080f" providerId="LiveId" clId="{9228B496-22C2-4462-A7CC-E52AC76B0A39}" dt="2022-08-27T17:44:38.695" v="1189" actId="47"/>
        <pc:sldMkLst>
          <pc:docMk/>
          <pc:sldMk cId="1695005961" sldId="313"/>
        </pc:sldMkLst>
        <pc:spChg chg="mod">
          <ac:chgData name="Karla Bylund" userId="bbaa121a74f1080f" providerId="LiveId" clId="{9228B496-22C2-4462-A7CC-E52AC76B0A39}" dt="2022-08-27T17:03:30.103" v="390"/>
          <ac:spMkLst>
            <pc:docMk/>
            <pc:sldMk cId="1695005961" sldId="313"/>
            <ac:spMk id="2" creationId="{2794675B-55FB-417E-9B82-0930F7BD1A94}"/>
          </ac:spMkLst>
        </pc:spChg>
      </pc:sldChg>
      <pc:sldChg chg="delSp modSp del delDesignElem">
        <pc:chgData name="Karla Bylund" userId="bbaa121a74f1080f" providerId="LiveId" clId="{9228B496-22C2-4462-A7CC-E52AC76B0A39}" dt="2022-08-27T17:46:06.957" v="1218" actId="47"/>
        <pc:sldMkLst>
          <pc:docMk/>
          <pc:sldMk cId="1721669764" sldId="314"/>
        </pc:sldMkLst>
        <pc:spChg chg="mod">
          <ac:chgData name="Karla Bylund" userId="bbaa121a74f1080f" providerId="LiveId" clId="{9228B496-22C2-4462-A7CC-E52AC76B0A39}" dt="2022-08-27T17:03:30.103" v="390"/>
          <ac:spMkLst>
            <pc:docMk/>
            <pc:sldMk cId="1721669764" sldId="314"/>
            <ac:spMk id="5" creationId="{E2870630-483D-4D87-8016-6997246BE780}"/>
          </ac:spMkLst>
        </pc:spChg>
        <pc:spChg chg="del">
          <ac:chgData name="Karla Bylund" userId="bbaa121a74f1080f" providerId="LiveId" clId="{9228B496-22C2-4462-A7CC-E52AC76B0A39}" dt="2022-08-27T17:03:30.103" v="390"/>
          <ac:spMkLst>
            <pc:docMk/>
            <pc:sldMk cId="1721669764" sldId="314"/>
            <ac:spMk id="14" creationId="{88F0A37D-2337-4AAF-98B0-7E4E9B98719A}"/>
          </ac:spMkLst>
        </pc:spChg>
        <pc:spChg chg="del">
          <ac:chgData name="Karla Bylund" userId="bbaa121a74f1080f" providerId="LiveId" clId="{9228B496-22C2-4462-A7CC-E52AC76B0A39}" dt="2022-08-27T17:03:30.103" v="390"/>
          <ac:spMkLst>
            <pc:docMk/>
            <pc:sldMk cId="1721669764" sldId="314"/>
            <ac:spMk id="18" creationId="{F7234D70-FB65-4E99-985E-64D219674D45}"/>
          </ac:spMkLst>
        </pc:spChg>
        <pc:cxnChg chg="del">
          <ac:chgData name="Karla Bylund" userId="bbaa121a74f1080f" providerId="LiveId" clId="{9228B496-22C2-4462-A7CC-E52AC76B0A39}" dt="2022-08-27T17:03:30.103" v="390"/>
          <ac:cxnSpMkLst>
            <pc:docMk/>
            <pc:sldMk cId="1721669764" sldId="314"/>
            <ac:cxnSpMk id="16" creationId="{F15CCCF0-E573-463A-9760-1FDC0B2CFBD7}"/>
          </ac:cxnSpMkLst>
        </pc:cxnChg>
      </pc:sldChg>
      <pc:sldChg chg="del">
        <pc:chgData name="Karla Bylund" userId="bbaa121a74f1080f" providerId="LiveId" clId="{9228B496-22C2-4462-A7CC-E52AC76B0A39}" dt="2022-08-27T17:46:08.162" v="1219" actId="47"/>
        <pc:sldMkLst>
          <pc:docMk/>
          <pc:sldMk cId="1870785657" sldId="315"/>
        </pc:sldMkLst>
      </pc:sldChg>
      <pc:sldChg chg="delSp del delDesignElem">
        <pc:chgData name="Karla Bylund" userId="bbaa121a74f1080f" providerId="LiveId" clId="{9228B496-22C2-4462-A7CC-E52AC76B0A39}" dt="2022-08-27T17:46:09.653" v="1220" actId="47"/>
        <pc:sldMkLst>
          <pc:docMk/>
          <pc:sldMk cId="3241464801" sldId="316"/>
        </pc:sldMkLst>
        <pc:spChg chg="del">
          <ac:chgData name="Karla Bylund" userId="bbaa121a74f1080f" providerId="LiveId" clId="{9228B496-22C2-4462-A7CC-E52AC76B0A39}" dt="2022-08-27T17:03:30.103" v="390"/>
          <ac:spMkLst>
            <pc:docMk/>
            <pc:sldMk cId="3241464801" sldId="316"/>
            <ac:spMk id="8" creationId="{3741B58E-3B65-4A01-A276-975AB2CF8A08}"/>
          </ac:spMkLst>
        </pc:spChg>
        <pc:spChg chg="del">
          <ac:chgData name="Karla Bylund" userId="bbaa121a74f1080f" providerId="LiveId" clId="{9228B496-22C2-4462-A7CC-E52AC76B0A39}" dt="2022-08-27T17:03:30.103" v="390"/>
          <ac:spMkLst>
            <pc:docMk/>
            <pc:sldMk cId="3241464801" sldId="316"/>
            <ac:spMk id="10" creationId="{7AAC67C3-831B-4AB1-A259-DFB839CAFAFC}"/>
          </ac:spMkLst>
        </pc:spChg>
      </pc:sldChg>
      <pc:sldChg chg="delSp del delDesignElem">
        <pc:chgData name="Karla Bylund" userId="bbaa121a74f1080f" providerId="LiveId" clId="{9228B496-22C2-4462-A7CC-E52AC76B0A39}" dt="2022-08-27T18:07:25.669" v="1574" actId="47"/>
        <pc:sldMkLst>
          <pc:docMk/>
          <pc:sldMk cId="3237046414" sldId="318"/>
        </pc:sldMkLst>
        <pc:spChg chg="del">
          <ac:chgData name="Karla Bylund" userId="bbaa121a74f1080f" providerId="LiveId" clId="{9228B496-22C2-4462-A7CC-E52AC76B0A39}" dt="2022-08-27T17:03:30.103" v="390"/>
          <ac:spMkLst>
            <pc:docMk/>
            <pc:sldMk cId="3237046414" sldId="318"/>
            <ac:spMk id="22" creationId="{39E3965E-AC41-4711-9D10-E25ABB132D86}"/>
          </ac:spMkLst>
        </pc:spChg>
        <pc:spChg chg="del">
          <ac:chgData name="Karla Bylund" userId="bbaa121a74f1080f" providerId="LiveId" clId="{9228B496-22C2-4462-A7CC-E52AC76B0A39}" dt="2022-08-27T17:03:30.103" v="390"/>
          <ac:spMkLst>
            <pc:docMk/>
            <pc:sldMk cId="3237046414" sldId="318"/>
            <ac:spMk id="24" creationId="{54DCD9B2-D552-47A6-9FE2-15D7E8159AB6}"/>
          </ac:spMkLst>
        </pc:spChg>
        <pc:spChg chg="del">
          <ac:chgData name="Karla Bylund" userId="bbaa121a74f1080f" providerId="LiveId" clId="{9228B496-22C2-4462-A7CC-E52AC76B0A39}" dt="2022-08-27T17:03:30.103" v="390"/>
          <ac:spMkLst>
            <pc:docMk/>
            <pc:sldMk cId="3237046414" sldId="318"/>
            <ac:spMk id="26" creationId="{CCE25F7F-C10E-4478-90C0-93B61E638386}"/>
          </ac:spMkLst>
        </pc:spChg>
        <pc:cxnChg chg="del">
          <ac:chgData name="Karla Bylund" userId="bbaa121a74f1080f" providerId="LiveId" clId="{9228B496-22C2-4462-A7CC-E52AC76B0A39}" dt="2022-08-27T17:03:30.103" v="390"/>
          <ac:cxnSpMkLst>
            <pc:docMk/>
            <pc:sldMk cId="3237046414" sldId="318"/>
            <ac:cxnSpMk id="23" creationId="{1F5DC8C3-BA5F-4EED-BB9A-A14272BD82A1}"/>
          </ac:cxnSpMkLst>
        </pc:cxnChg>
        <pc:cxnChg chg="del">
          <ac:chgData name="Karla Bylund" userId="bbaa121a74f1080f" providerId="LiveId" clId="{9228B496-22C2-4462-A7CC-E52AC76B0A39}" dt="2022-08-27T17:03:30.103" v="390"/>
          <ac:cxnSpMkLst>
            <pc:docMk/>
            <pc:sldMk cId="3237046414" sldId="318"/>
            <ac:cxnSpMk id="25" creationId="{FCE0A9EA-62FA-4F43-BEF6-7BBBB3F90F25}"/>
          </ac:cxnSpMkLst>
        </pc:cxnChg>
      </pc:sldChg>
      <pc:sldChg chg="modSp del">
        <pc:chgData name="Karla Bylund" userId="bbaa121a74f1080f" providerId="LiveId" clId="{9228B496-22C2-4462-A7CC-E52AC76B0A39}" dt="2022-08-27T18:07:56.858" v="1575" actId="47"/>
        <pc:sldMkLst>
          <pc:docMk/>
          <pc:sldMk cId="2719276653" sldId="321"/>
        </pc:sldMkLst>
        <pc:spChg chg="mod">
          <ac:chgData name="Karla Bylund" userId="bbaa121a74f1080f" providerId="LiveId" clId="{9228B496-22C2-4462-A7CC-E52AC76B0A39}" dt="2022-08-27T17:03:30.103" v="390"/>
          <ac:spMkLst>
            <pc:docMk/>
            <pc:sldMk cId="2719276653" sldId="321"/>
            <ac:spMk id="2" creationId="{6C125595-7921-45F2-B94D-62F48A08FA77}"/>
          </ac:spMkLst>
        </pc:spChg>
      </pc:sldChg>
      <pc:sldChg chg="delSp del delDesignElem">
        <pc:chgData name="Karla Bylund" userId="bbaa121a74f1080f" providerId="LiveId" clId="{9228B496-22C2-4462-A7CC-E52AC76B0A39}" dt="2022-08-27T17:44:40.138" v="1190" actId="47"/>
        <pc:sldMkLst>
          <pc:docMk/>
          <pc:sldMk cId="1835972178" sldId="322"/>
        </pc:sldMkLst>
        <pc:spChg chg="del">
          <ac:chgData name="Karla Bylund" userId="bbaa121a74f1080f" providerId="LiveId" clId="{9228B496-22C2-4462-A7CC-E52AC76B0A39}" dt="2022-08-27T17:03:30.103" v="390"/>
          <ac:spMkLst>
            <pc:docMk/>
            <pc:sldMk cId="1835972178" sldId="322"/>
            <ac:spMk id="23" creationId="{EE1530B0-6F96-46C0-8B3E-3215CB756BE4}"/>
          </ac:spMkLst>
        </pc:spChg>
        <pc:spChg chg="del">
          <ac:chgData name="Karla Bylund" userId="bbaa121a74f1080f" providerId="LiveId" clId="{9228B496-22C2-4462-A7CC-E52AC76B0A39}" dt="2022-08-27T17:03:30.103" v="390"/>
          <ac:spMkLst>
            <pc:docMk/>
            <pc:sldMk cId="1835972178" sldId="322"/>
            <ac:spMk id="25" creationId="{754910CF-1B56-45D3-960A-E89F7B3B9131}"/>
          </ac:spMkLst>
        </pc:spChg>
      </pc:sldChg>
      <pc:sldChg chg="addSp delSp modSp mod ord delDesignElem modNotesTx">
        <pc:chgData name="Karla Bylund" userId="bbaa121a74f1080f" providerId="LiveId" clId="{9228B496-22C2-4462-A7CC-E52AC76B0A39}" dt="2022-08-27T19:01:41.593" v="2867" actId="6549"/>
        <pc:sldMkLst>
          <pc:docMk/>
          <pc:sldMk cId="457239438" sldId="323"/>
        </pc:sldMkLst>
        <pc:spChg chg="add mod">
          <ac:chgData name="Karla Bylund" userId="bbaa121a74f1080f" providerId="LiveId" clId="{9228B496-22C2-4462-A7CC-E52AC76B0A39}" dt="2022-08-27T17:45:31.108" v="1213" actId="14100"/>
          <ac:spMkLst>
            <pc:docMk/>
            <pc:sldMk cId="457239438" sldId="323"/>
            <ac:spMk id="3" creationId="{1D036C4F-324C-B9B1-4181-4DB2F2FCA94B}"/>
          </ac:spMkLst>
        </pc:spChg>
        <pc:spChg chg="del">
          <ac:chgData name="Karla Bylund" userId="bbaa121a74f1080f" providerId="LiveId" clId="{9228B496-22C2-4462-A7CC-E52AC76B0A39}" dt="2022-08-27T17:44:50.881" v="1191" actId="478"/>
          <ac:spMkLst>
            <pc:docMk/>
            <pc:sldMk cId="457239438" sldId="323"/>
            <ac:spMk id="6" creationId="{B481E23F-C84B-412C-B674-EBC72DC9E319}"/>
          </ac:spMkLst>
        </pc:spChg>
        <pc:spChg chg="del">
          <ac:chgData name="Karla Bylund" userId="bbaa121a74f1080f" providerId="LiveId" clId="{9228B496-22C2-4462-A7CC-E52AC76B0A39}" dt="2022-08-27T17:03:30.103" v="390"/>
          <ac:spMkLst>
            <pc:docMk/>
            <pc:sldMk cId="457239438" sldId="323"/>
            <ac:spMk id="17" creationId="{F64BBAA4-C62B-4146-B49F-FE4CC4655EE0}"/>
          </ac:spMkLst>
        </pc:spChg>
        <pc:spChg chg="del">
          <ac:chgData name="Karla Bylund" userId="bbaa121a74f1080f" providerId="LiveId" clId="{9228B496-22C2-4462-A7CC-E52AC76B0A39}" dt="2022-08-27T17:03:30.103" v="390"/>
          <ac:spMkLst>
            <pc:docMk/>
            <pc:sldMk cId="457239438" sldId="323"/>
            <ac:spMk id="19" creationId="{6BF36B24-6632-4516-9692-731462896C1F}"/>
          </ac:spMkLst>
        </pc:spChg>
        <pc:cxnChg chg="del">
          <ac:chgData name="Karla Bylund" userId="bbaa121a74f1080f" providerId="LiveId" clId="{9228B496-22C2-4462-A7CC-E52AC76B0A39}" dt="2022-08-27T17:03:30.103" v="390"/>
          <ac:cxnSpMkLst>
            <pc:docMk/>
            <pc:sldMk cId="457239438" sldId="323"/>
            <ac:cxnSpMk id="18" creationId="{EEB57AA8-F021-480C-A9E2-F89913313611}"/>
          </ac:cxnSpMkLst>
        </pc:cxnChg>
      </pc:sldChg>
      <pc:sldChg chg="addSp delSp modSp mod ord delAnim delDesignElem modNotesTx">
        <pc:chgData name="Karla Bylund" userId="bbaa121a74f1080f" providerId="LiveId" clId="{9228B496-22C2-4462-A7CC-E52AC76B0A39}" dt="2022-08-27T19:01:46.690" v="2868" actId="6549"/>
        <pc:sldMkLst>
          <pc:docMk/>
          <pc:sldMk cId="3606739379" sldId="324"/>
        </pc:sldMkLst>
        <pc:spChg chg="del">
          <ac:chgData name="Karla Bylund" userId="bbaa121a74f1080f" providerId="LiveId" clId="{9228B496-22C2-4462-A7CC-E52AC76B0A39}" dt="2022-08-27T18:54:16.019" v="2392" actId="478"/>
          <ac:spMkLst>
            <pc:docMk/>
            <pc:sldMk cId="3606739379" sldId="324"/>
            <ac:spMk id="2" creationId="{D02894D5-ECD6-45DE-BDE1-5AD88FFE9FF4}"/>
          </ac:spMkLst>
        </pc:spChg>
        <pc:spChg chg="add mod">
          <ac:chgData name="Karla Bylund" userId="bbaa121a74f1080f" providerId="LiveId" clId="{9228B496-22C2-4462-A7CC-E52AC76B0A39}" dt="2022-08-27T18:54:16.019" v="2392" actId="478"/>
          <ac:spMkLst>
            <pc:docMk/>
            <pc:sldMk cId="3606739379" sldId="324"/>
            <ac:spMk id="6" creationId="{F63CE8AE-CAF1-ED87-C55E-2EEE24937C79}"/>
          </ac:spMkLst>
        </pc:spChg>
        <pc:spChg chg="add mod">
          <ac:chgData name="Karla Bylund" userId="bbaa121a74f1080f" providerId="LiveId" clId="{9228B496-22C2-4462-A7CC-E52AC76B0A39}" dt="2022-08-27T18:54:18.243" v="2393"/>
          <ac:spMkLst>
            <pc:docMk/>
            <pc:sldMk cId="3606739379" sldId="324"/>
            <ac:spMk id="12" creationId="{07198F72-60D2-A462-3310-19213BBF93CD}"/>
          </ac:spMkLst>
        </pc:spChg>
        <pc:spChg chg="del">
          <ac:chgData name="Karla Bylund" userId="bbaa121a74f1080f" providerId="LiveId" clId="{9228B496-22C2-4462-A7CC-E52AC76B0A39}" dt="2022-08-27T17:03:30.103" v="390"/>
          <ac:spMkLst>
            <pc:docMk/>
            <pc:sldMk cId="3606739379" sldId="324"/>
            <ac:spMk id="13" creationId="{39E3965E-AC41-4711-9D10-E25ABB132D86}"/>
          </ac:spMkLst>
        </pc:spChg>
        <pc:spChg chg="del">
          <ac:chgData name="Karla Bylund" userId="bbaa121a74f1080f" providerId="LiveId" clId="{9228B496-22C2-4462-A7CC-E52AC76B0A39}" dt="2022-08-27T17:03:30.103" v="390"/>
          <ac:spMkLst>
            <pc:docMk/>
            <pc:sldMk cId="3606739379" sldId="324"/>
            <ac:spMk id="20" creationId="{548B4202-DCD5-4F8C-B481-743A989A9DFF}"/>
          </ac:spMkLst>
        </pc:spChg>
        <pc:spChg chg="del">
          <ac:chgData name="Karla Bylund" userId="bbaa121a74f1080f" providerId="LiveId" clId="{9228B496-22C2-4462-A7CC-E52AC76B0A39}" dt="2022-08-27T17:03:30.103" v="390"/>
          <ac:spMkLst>
            <pc:docMk/>
            <pc:sldMk cId="3606739379" sldId="324"/>
            <ac:spMk id="24" creationId="{8EE702CF-91CE-4661-ACBF-3C8160D1B433}"/>
          </ac:spMkLst>
        </pc:spChg>
        <pc:picChg chg="add mod">
          <ac:chgData name="Karla Bylund" userId="bbaa121a74f1080f" providerId="LiveId" clId="{9228B496-22C2-4462-A7CC-E52AC76B0A39}" dt="2022-08-27T18:54:24.497" v="2394" actId="1076"/>
          <ac:picMkLst>
            <pc:docMk/>
            <pc:sldMk cId="3606739379" sldId="324"/>
            <ac:picMk id="3" creationId="{FEC98BF9-2EAF-0D4A-D8A3-D8C2386F32A9}"/>
          </ac:picMkLst>
        </pc:picChg>
        <pc:picChg chg="del">
          <ac:chgData name="Karla Bylund" userId="bbaa121a74f1080f" providerId="LiveId" clId="{9228B496-22C2-4462-A7CC-E52AC76B0A39}" dt="2022-08-27T18:33:30.332" v="2218" actId="478"/>
          <ac:picMkLst>
            <pc:docMk/>
            <pc:sldMk cId="3606739379" sldId="324"/>
            <ac:picMk id="5" creationId="{0204712E-7A92-43BC-A9E4-E57DB1BB5DC0}"/>
          </ac:picMkLst>
        </pc:picChg>
        <pc:cxnChg chg="del">
          <ac:chgData name="Karla Bylund" userId="bbaa121a74f1080f" providerId="LiveId" clId="{9228B496-22C2-4462-A7CC-E52AC76B0A39}" dt="2022-08-27T17:03:30.103" v="390"/>
          <ac:cxnSpMkLst>
            <pc:docMk/>
            <pc:sldMk cId="3606739379" sldId="324"/>
            <ac:cxnSpMk id="15" creationId="{1F5DC8C3-BA5F-4EED-BB9A-A14272BD82A1}"/>
          </ac:cxnSpMkLst>
        </pc:cxnChg>
        <pc:cxnChg chg="del">
          <ac:chgData name="Karla Bylund" userId="bbaa121a74f1080f" providerId="LiveId" clId="{9228B496-22C2-4462-A7CC-E52AC76B0A39}" dt="2022-08-27T17:03:30.103" v="390"/>
          <ac:cxnSpMkLst>
            <pc:docMk/>
            <pc:sldMk cId="3606739379" sldId="324"/>
            <ac:cxnSpMk id="22" creationId="{F7F57F6B-E621-4E40-A34D-2FE12902AA20}"/>
          </ac:cxnSpMkLst>
        </pc:cxnChg>
      </pc:sldChg>
      <pc:sldChg chg="delSp del delDesignElem">
        <pc:chgData name="Karla Bylund" userId="bbaa121a74f1080f" providerId="LiveId" clId="{9228B496-22C2-4462-A7CC-E52AC76B0A39}" dt="2022-08-27T18:08:01.336" v="1577" actId="47"/>
        <pc:sldMkLst>
          <pc:docMk/>
          <pc:sldMk cId="2669292486" sldId="326"/>
        </pc:sldMkLst>
        <pc:spChg chg="del">
          <ac:chgData name="Karla Bylund" userId="bbaa121a74f1080f" providerId="LiveId" clId="{9228B496-22C2-4462-A7CC-E52AC76B0A39}" dt="2022-08-27T17:03:30.103" v="390"/>
          <ac:spMkLst>
            <pc:docMk/>
            <pc:sldMk cId="2669292486" sldId="326"/>
            <ac:spMk id="20" creationId="{39E3965E-AC41-4711-9D10-E25ABB132D86}"/>
          </ac:spMkLst>
        </pc:spChg>
        <pc:spChg chg="del">
          <ac:chgData name="Karla Bylund" userId="bbaa121a74f1080f" providerId="LiveId" clId="{9228B496-22C2-4462-A7CC-E52AC76B0A39}" dt="2022-08-27T17:03:30.103" v="390"/>
          <ac:spMkLst>
            <pc:docMk/>
            <pc:sldMk cId="2669292486" sldId="326"/>
            <ac:spMk id="24" creationId="{B4D0E555-16F6-44D0-BF56-AF5FF5BDE9D6}"/>
          </ac:spMkLst>
        </pc:spChg>
        <pc:spChg chg="del">
          <ac:chgData name="Karla Bylund" userId="bbaa121a74f1080f" providerId="LiveId" clId="{9228B496-22C2-4462-A7CC-E52AC76B0A39}" dt="2022-08-27T17:03:30.103" v="390"/>
          <ac:spMkLst>
            <pc:docMk/>
            <pc:sldMk cId="2669292486" sldId="326"/>
            <ac:spMk id="26" creationId="{8117041D-1A7B-4ECA-AB68-3CFDB6726B8E}"/>
          </ac:spMkLst>
        </pc:spChg>
        <pc:cxnChg chg="del">
          <ac:chgData name="Karla Bylund" userId="bbaa121a74f1080f" providerId="LiveId" clId="{9228B496-22C2-4462-A7CC-E52AC76B0A39}" dt="2022-08-27T17:03:30.103" v="390"/>
          <ac:cxnSpMkLst>
            <pc:docMk/>
            <pc:sldMk cId="2669292486" sldId="326"/>
            <ac:cxnSpMk id="22" creationId="{1F5DC8C3-BA5F-4EED-BB9A-A14272BD82A1}"/>
          </ac:cxnSpMkLst>
        </pc:cxnChg>
        <pc:cxnChg chg="del">
          <ac:chgData name="Karla Bylund" userId="bbaa121a74f1080f" providerId="LiveId" clId="{9228B496-22C2-4462-A7CC-E52AC76B0A39}" dt="2022-08-27T17:03:30.103" v="390"/>
          <ac:cxnSpMkLst>
            <pc:docMk/>
            <pc:sldMk cId="2669292486" sldId="326"/>
            <ac:cxnSpMk id="28" creationId="{ABCD2462-4C1E-401A-AC2D-F799A138B245}"/>
          </ac:cxnSpMkLst>
        </pc:cxnChg>
      </pc:sldChg>
      <pc:sldChg chg="del">
        <pc:chgData name="Karla Bylund" userId="bbaa121a74f1080f" providerId="LiveId" clId="{9228B496-22C2-4462-A7CC-E52AC76B0A39}" dt="2022-08-27T18:07:58.211" v="1576" actId="47"/>
        <pc:sldMkLst>
          <pc:docMk/>
          <pc:sldMk cId="1799852953" sldId="327"/>
        </pc:sldMkLst>
      </pc:sldChg>
      <pc:sldChg chg="delSp modSp del delDesignElem">
        <pc:chgData name="Karla Bylund" userId="bbaa121a74f1080f" providerId="LiveId" clId="{9228B496-22C2-4462-A7CC-E52AC76B0A39}" dt="2022-08-27T18:08:07.569" v="1582" actId="47"/>
        <pc:sldMkLst>
          <pc:docMk/>
          <pc:sldMk cId="1283804309" sldId="330"/>
        </pc:sldMkLst>
        <pc:spChg chg="mod">
          <ac:chgData name="Karla Bylund" userId="bbaa121a74f1080f" providerId="LiveId" clId="{9228B496-22C2-4462-A7CC-E52AC76B0A39}" dt="2022-08-27T17:03:30.103" v="390"/>
          <ac:spMkLst>
            <pc:docMk/>
            <pc:sldMk cId="1283804309" sldId="330"/>
            <ac:spMk id="2" creationId="{14C81152-9969-46F4-B479-7A19E62D8DAD}"/>
          </ac:spMkLst>
        </pc:spChg>
        <pc:spChg chg="del">
          <ac:chgData name="Karla Bylund" userId="bbaa121a74f1080f" providerId="LiveId" clId="{9228B496-22C2-4462-A7CC-E52AC76B0A39}" dt="2022-08-27T17:03:30.103" v="390"/>
          <ac:spMkLst>
            <pc:docMk/>
            <pc:sldMk cId="1283804309" sldId="330"/>
            <ac:spMk id="10" creationId="{88F0A37D-2337-4AAF-98B0-7E4E9B98719A}"/>
          </ac:spMkLst>
        </pc:spChg>
        <pc:spChg chg="del">
          <ac:chgData name="Karla Bylund" userId="bbaa121a74f1080f" providerId="LiveId" clId="{9228B496-22C2-4462-A7CC-E52AC76B0A39}" dt="2022-08-27T17:03:30.103" v="390"/>
          <ac:spMkLst>
            <pc:docMk/>
            <pc:sldMk cId="1283804309" sldId="330"/>
            <ac:spMk id="14" creationId="{F7234D70-FB65-4E99-985E-64D219674D45}"/>
          </ac:spMkLst>
        </pc:spChg>
        <pc:cxnChg chg="del">
          <ac:chgData name="Karla Bylund" userId="bbaa121a74f1080f" providerId="LiveId" clId="{9228B496-22C2-4462-A7CC-E52AC76B0A39}" dt="2022-08-27T17:03:30.103" v="390"/>
          <ac:cxnSpMkLst>
            <pc:docMk/>
            <pc:sldMk cId="1283804309" sldId="330"/>
            <ac:cxnSpMk id="12" creationId="{F15CCCF0-E573-463A-9760-1FDC0B2CFBD7}"/>
          </ac:cxnSpMkLst>
        </pc:cxnChg>
      </pc:sldChg>
      <pc:sldChg chg="addSp modSp mod addAnim setClrOvrMap">
        <pc:chgData name="Karla Bylund" userId="bbaa121a74f1080f" providerId="LiveId" clId="{9228B496-22C2-4462-A7CC-E52AC76B0A39}" dt="2022-08-27T18:16:57.241" v="1991"/>
        <pc:sldMkLst>
          <pc:docMk/>
          <pc:sldMk cId="1296561343" sldId="331"/>
        </pc:sldMkLst>
        <pc:spChg chg="mod">
          <ac:chgData name="Karla Bylund" userId="bbaa121a74f1080f" providerId="LiveId" clId="{9228B496-22C2-4462-A7CC-E52AC76B0A39}" dt="2022-08-27T18:16:57.238" v="1990" actId="26606"/>
          <ac:spMkLst>
            <pc:docMk/>
            <pc:sldMk cId="1296561343" sldId="331"/>
            <ac:spMk id="2" creationId="{3310AE65-2D2F-4BD1-8294-AC5855F18160}"/>
          </ac:spMkLst>
        </pc:spChg>
        <pc:spChg chg="add">
          <ac:chgData name="Karla Bylund" userId="bbaa121a74f1080f" providerId="LiveId" clId="{9228B496-22C2-4462-A7CC-E52AC76B0A39}" dt="2022-08-27T18:16:57.238" v="1990" actId="26606"/>
          <ac:spMkLst>
            <pc:docMk/>
            <pc:sldMk cId="1296561343" sldId="331"/>
            <ac:spMk id="10" creationId="{9203DE33-2CD4-4CA8-9AF3-37C3B65133B0}"/>
          </ac:spMkLst>
        </pc:spChg>
        <pc:spChg chg="add">
          <ac:chgData name="Karla Bylund" userId="bbaa121a74f1080f" providerId="LiveId" clId="{9228B496-22C2-4462-A7CC-E52AC76B0A39}" dt="2022-08-27T18:16:57.238" v="1990" actId="26606"/>
          <ac:spMkLst>
            <pc:docMk/>
            <pc:sldMk cId="1296561343" sldId="331"/>
            <ac:spMk id="12" creationId="{0AF57B88-1D4C-41FA-A761-EC1DD10C35CB}"/>
          </ac:spMkLst>
        </pc:spChg>
        <pc:spChg chg="add">
          <ac:chgData name="Karla Bylund" userId="bbaa121a74f1080f" providerId="LiveId" clId="{9228B496-22C2-4462-A7CC-E52AC76B0A39}" dt="2022-08-27T18:16:57.238" v="1990" actId="26606"/>
          <ac:spMkLst>
            <pc:docMk/>
            <pc:sldMk cId="1296561343" sldId="331"/>
            <ac:spMk id="14" creationId="{D2548F45-5164-4ABB-8212-7F293FDED8D4}"/>
          </ac:spMkLst>
        </pc:spChg>
        <pc:spChg chg="add">
          <ac:chgData name="Karla Bylund" userId="bbaa121a74f1080f" providerId="LiveId" clId="{9228B496-22C2-4462-A7CC-E52AC76B0A39}" dt="2022-08-27T18:16:57.238" v="1990" actId="26606"/>
          <ac:spMkLst>
            <pc:docMk/>
            <pc:sldMk cId="1296561343" sldId="331"/>
            <ac:spMk id="16" creationId="{5E81CCFB-7BEF-4186-86FB-D09450B4D02D}"/>
          </ac:spMkLst>
        </pc:spChg>
        <pc:picChg chg="mod">
          <ac:chgData name="Karla Bylund" userId="bbaa121a74f1080f" providerId="LiveId" clId="{9228B496-22C2-4462-A7CC-E52AC76B0A39}" dt="2022-08-27T18:16:57.238" v="1990" actId="26606"/>
          <ac:picMkLst>
            <pc:docMk/>
            <pc:sldMk cId="1296561343" sldId="331"/>
            <ac:picMk id="5" creationId="{EFBE92CB-2038-47F4-829A-7688EB45A09D}"/>
          </ac:picMkLst>
        </pc:picChg>
      </pc:sldChg>
      <pc:sldChg chg="del">
        <pc:chgData name="Karla Bylund" userId="bbaa121a74f1080f" providerId="LiveId" clId="{9228B496-22C2-4462-A7CC-E52AC76B0A39}" dt="2022-08-27T17:45:59.628" v="1216" actId="47"/>
        <pc:sldMkLst>
          <pc:docMk/>
          <pc:sldMk cId="3847260083" sldId="332"/>
        </pc:sldMkLst>
      </pc:sldChg>
      <pc:sldChg chg="modSp del mod ord">
        <pc:chgData name="Karla Bylund" userId="bbaa121a74f1080f" providerId="LiveId" clId="{9228B496-22C2-4462-A7CC-E52AC76B0A39}" dt="2022-08-27T17:46:46.888" v="1223" actId="47"/>
        <pc:sldMkLst>
          <pc:docMk/>
          <pc:sldMk cId="4248361528" sldId="333"/>
        </pc:sldMkLst>
        <pc:spChg chg="mod">
          <ac:chgData name="Karla Bylund" userId="bbaa121a74f1080f" providerId="LiveId" clId="{9228B496-22C2-4462-A7CC-E52AC76B0A39}" dt="2022-08-27T17:03:30.103" v="390"/>
          <ac:spMkLst>
            <pc:docMk/>
            <pc:sldMk cId="4248361528" sldId="333"/>
            <ac:spMk id="2" creationId="{A34D8E80-7E22-4C14-97E1-056CC1F92240}"/>
          </ac:spMkLst>
        </pc:spChg>
        <pc:spChg chg="mod">
          <ac:chgData name="Karla Bylund" userId="bbaa121a74f1080f" providerId="LiveId" clId="{9228B496-22C2-4462-A7CC-E52AC76B0A39}" dt="2022-08-27T17:03:30.271" v="392" actId="27636"/>
          <ac:spMkLst>
            <pc:docMk/>
            <pc:sldMk cId="4248361528" sldId="333"/>
            <ac:spMk id="3" creationId="{6ED14591-D986-49C7-A6AB-619AE36DE7E2}"/>
          </ac:spMkLst>
        </pc:spChg>
        <pc:spChg chg="mod">
          <ac:chgData name="Karla Bylund" userId="bbaa121a74f1080f" providerId="LiveId" clId="{9228B496-22C2-4462-A7CC-E52AC76B0A39}" dt="2022-08-27T17:03:30.271" v="391" actId="27636"/>
          <ac:spMkLst>
            <pc:docMk/>
            <pc:sldMk cId="4248361528" sldId="333"/>
            <ac:spMk id="6" creationId="{12BC49B7-21E6-4B9D-8AA9-19053ACE603A}"/>
          </ac:spMkLst>
        </pc:spChg>
      </pc:sldChg>
      <pc:sldChg chg="modSp del">
        <pc:chgData name="Karla Bylund" userId="bbaa121a74f1080f" providerId="LiveId" clId="{9228B496-22C2-4462-A7CC-E52AC76B0A39}" dt="2022-08-27T18:08:05.503" v="1581" actId="47"/>
        <pc:sldMkLst>
          <pc:docMk/>
          <pc:sldMk cId="2300872784" sldId="334"/>
        </pc:sldMkLst>
        <pc:spChg chg="mod">
          <ac:chgData name="Karla Bylund" userId="bbaa121a74f1080f" providerId="LiveId" clId="{9228B496-22C2-4462-A7CC-E52AC76B0A39}" dt="2022-08-27T17:03:30.103" v="390"/>
          <ac:spMkLst>
            <pc:docMk/>
            <pc:sldMk cId="2300872784" sldId="334"/>
            <ac:spMk id="2" creationId="{278800B8-146B-4FCF-B1E3-EA72BAA92331}"/>
          </ac:spMkLst>
        </pc:spChg>
        <pc:picChg chg="mod">
          <ac:chgData name="Karla Bylund" userId="bbaa121a74f1080f" providerId="LiveId" clId="{9228B496-22C2-4462-A7CC-E52AC76B0A39}" dt="2022-08-27T17:03:30.103" v="390"/>
          <ac:picMkLst>
            <pc:docMk/>
            <pc:sldMk cId="2300872784" sldId="334"/>
            <ac:picMk id="5" creationId="{DE002EB6-E9D3-4FBA-B0BB-768B2E489D46}"/>
          </ac:picMkLst>
        </pc:picChg>
      </pc:sldChg>
      <pc:sldChg chg="modSp del">
        <pc:chgData name="Karla Bylund" userId="bbaa121a74f1080f" providerId="LiveId" clId="{9228B496-22C2-4462-A7CC-E52AC76B0A39}" dt="2022-08-27T18:08:02.412" v="1578" actId="47"/>
        <pc:sldMkLst>
          <pc:docMk/>
          <pc:sldMk cId="3977001718" sldId="335"/>
        </pc:sldMkLst>
        <pc:spChg chg="mod">
          <ac:chgData name="Karla Bylund" userId="bbaa121a74f1080f" providerId="LiveId" clId="{9228B496-22C2-4462-A7CC-E52AC76B0A39}" dt="2022-08-27T17:03:30.103" v="390"/>
          <ac:spMkLst>
            <pc:docMk/>
            <pc:sldMk cId="3977001718" sldId="335"/>
            <ac:spMk id="2" creationId="{23CCDFF1-CC68-4A76-95F3-C86E4A6A9DF5}"/>
          </ac:spMkLst>
        </pc:spChg>
        <pc:spChg chg="mod">
          <ac:chgData name="Karla Bylund" userId="bbaa121a74f1080f" providerId="LiveId" clId="{9228B496-22C2-4462-A7CC-E52AC76B0A39}" dt="2022-08-27T17:03:30.103" v="390"/>
          <ac:spMkLst>
            <pc:docMk/>
            <pc:sldMk cId="3977001718" sldId="335"/>
            <ac:spMk id="3" creationId="{846C2504-0A9D-4BC5-B425-15D06FAAD0DF}"/>
          </ac:spMkLst>
        </pc:spChg>
        <pc:spChg chg="mod">
          <ac:chgData name="Karla Bylund" userId="bbaa121a74f1080f" providerId="LiveId" clId="{9228B496-22C2-4462-A7CC-E52AC76B0A39}" dt="2022-08-27T17:03:30.103" v="390"/>
          <ac:spMkLst>
            <pc:docMk/>
            <pc:sldMk cId="3977001718" sldId="335"/>
            <ac:spMk id="4" creationId="{562CE487-EB21-4957-989F-230A84231B57}"/>
          </ac:spMkLst>
        </pc:spChg>
      </pc:sldChg>
      <pc:sldChg chg="modSp del">
        <pc:chgData name="Karla Bylund" userId="bbaa121a74f1080f" providerId="LiveId" clId="{9228B496-22C2-4462-A7CC-E52AC76B0A39}" dt="2022-08-27T18:08:03.336" v="1579" actId="47"/>
        <pc:sldMkLst>
          <pc:docMk/>
          <pc:sldMk cId="2447214302" sldId="336"/>
        </pc:sldMkLst>
        <pc:spChg chg="mod">
          <ac:chgData name="Karla Bylund" userId="bbaa121a74f1080f" providerId="LiveId" clId="{9228B496-22C2-4462-A7CC-E52AC76B0A39}" dt="2022-08-27T17:03:30.103" v="390"/>
          <ac:spMkLst>
            <pc:docMk/>
            <pc:sldMk cId="2447214302" sldId="336"/>
            <ac:spMk id="2" creationId="{23CCDFF1-CC68-4A76-95F3-C86E4A6A9DF5}"/>
          </ac:spMkLst>
        </pc:spChg>
        <pc:spChg chg="mod">
          <ac:chgData name="Karla Bylund" userId="bbaa121a74f1080f" providerId="LiveId" clId="{9228B496-22C2-4462-A7CC-E52AC76B0A39}" dt="2022-08-27T17:03:30.103" v="390"/>
          <ac:spMkLst>
            <pc:docMk/>
            <pc:sldMk cId="2447214302" sldId="336"/>
            <ac:spMk id="4" creationId="{562CE487-EB21-4957-989F-230A84231B57}"/>
          </ac:spMkLst>
        </pc:spChg>
      </pc:sldChg>
      <pc:sldChg chg="modSp del">
        <pc:chgData name="Karla Bylund" userId="bbaa121a74f1080f" providerId="LiveId" clId="{9228B496-22C2-4462-A7CC-E52AC76B0A39}" dt="2022-08-27T18:08:04.403" v="1580" actId="47"/>
        <pc:sldMkLst>
          <pc:docMk/>
          <pc:sldMk cId="2350551781" sldId="337"/>
        </pc:sldMkLst>
        <pc:spChg chg="mod">
          <ac:chgData name="Karla Bylund" userId="bbaa121a74f1080f" providerId="LiveId" clId="{9228B496-22C2-4462-A7CC-E52AC76B0A39}" dt="2022-08-27T17:03:30.103" v="390"/>
          <ac:spMkLst>
            <pc:docMk/>
            <pc:sldMk cId="2350551781" sldId="337"/>
            <ac:spMk id="2" creationId="{23CCDFF1-CC68-4A76-95F3-C86E4A6A9DF5}"/>
          </ac:spMkLst>
        </pc:spChg>
        <pc:spChg chg="mod">
          <ac:chgData name="Karla Bylund" userId="bbaa121a74f1080f" providerId="LiveId" clId="{9228B496-22C2-4462-A7CC-E52AC76B0A39}" dt="2022-08-27T17:03:30.103" v="390"/>
          <ac:spMkLst>
            <pc:docMk/>
            <pc:sldMk cId="2350551781" sldId="337"/>
            <ac:spMk id="4" creationId="{562CE487-EB21-4957-989F-230A84231B57}"/>
          </ac:spMkLst>
        </pc:spChg>
      </pc:sldChg>
      <pc:sldChg chg="del">
        <pc:chgData name="Karla Bylund" userId="bbaa121a74f1080f" providerId="LiveId" clId="{9228B496-22C2-4462-A7CC-E52AC76B0A39}" dt="2022-08-27T17:46:04.673" v="1217" actId="47"/>
        <pc:sldMkLst>
          <pc:docMk/>
          <pc:sldMk cId="206894917" sldId="338"/>
        </pc:sldMkLst>
      </pc:sldChg>
      <pc:sldChg chg="addSp delSp modSp new mod setBg modNotesTx">
        <pc:chgData name="Karla Bylund" userId="bbaa121a74f1080f" providerId="LiveId" clId="{9228B496-22C2-4462-A7CC-E52AC76B0A39}" dt="2022-08-27T18:49:44.405" v="2342" actId="20577"/>
        <pc:sldMkLst>
          <pc:docMk/>
          <pc:sldMk cId="3907173625" sldId="339"/>
        </pc:sldMkLst>
        <pc:spChg chg="mod">
          <ac:chgData name="Karla Bylund" userId="bbaa121a74f1080f" providerId="LiveId" clId="{9228B496-22C2-4462-A7CC-E52AC76B0A39}" dt="2022-08-27T17:05:22.935" v="414" actId="14100"/>
          <ac:spMkLst>
            <pc:docMk/>
            <pc:sldMk cId="3907173625" sldId="339"/>
            <ac:spMk id="2" creationId="{5895CEE1-55E0-0F3E-6EE3-12DC300560B6}"/>
          </ac:spMkLst>
        </pc:spChg>
        <pc:spChg chg="del mod">
          <ac:chgData name="Karla Bylund" userId="bbaa121a74f1080f" providerId="LiveId" clId="{9228B496-22C2-4462-A7CC-E52AC76B0A39}" dt="2022-08-27T16:53:39.772" v="136" actId="26606"/>
          <ac:spMkLst>
            <pc:docMk/>
            <pc:sldMk cId="3907173625" sldId="339"/>
            <ac:spMk id="3" creationId="{DF5F1D9C-88BB-F004-B9CD-48E488794D0F}"/>
          </ac:spMkLst>
        </pc:spChg>
        <pc:spChg chg="add del">
          <ac:chgData name="Karla Bylund" userId="bbaa121a74f1080f" providerId="LiveId" clId="{9228B496-22C2-4462-A7CC-E52AC76B0A39}" dt="2022-08-27T17:04:43.088" v="404" actId="26606"/>
          <ac:spMkLst>
            <pc:docMk/>
            <pc:sldMk cId="3907173625" sldId="339"/>
            <ac:spMk id="10" creationId="{BACC6370-2D7E-4714-9D71-7542949D7D5D}"/>
          </ac:spMkLst>
        </pc:spChg>
        <pc:spChg chg="add del">
          <ac:chgData name="Karla Bylund" userId="bbaa121a74f1080f" providerId="LiveId" clId="{9228B496-22C2-4462-A7CC-E52AC76B0A39}" dt="2022-08-27T17:04:43.088" v="404" actId="26606"/>
          <ac:spMkLst>
            <pc:docMk/>
            <pc:sldMk cId="3907173625" sldId="339"/>
            <ac:spMk id="12" creationId="{F68B3F68-107C-434F-AA38-110D5EA91B85}"/>
          </ac:spMkLst>
        </pc:spChg>
        <pc:spChg chg="add del">
          <ac:chgData name="Karla Bylund" userId="bbaa121a74f1080f" providerId="LiveId" clId="{9228B496-22C2-4462-A7CC-E52AC76B0A39}" dt="2022-08-27T17:04:43.088" v="404" actId="26606"/>
          <ac:spMkLst>
            <pc:docMk/>
            <pc:sldMk cId="3907173625" sldId="339"/>
            <ac:spMk id="14" creationId="{AAD0DBB9-1A4B-4391-81D4-CB19F9AB918A}"/>
          </ac:spMkLst>
        </pc:spChg>
        <pc:spChg chg="add del">
          <ac:chgData name="Karla Bylund" userId="bbaa121a74f1080f" providerId="LiveId" clId="{9228B496-22C2-4462-A7CC-E52AC76B0A39}" dt="2022-08-27T17:04:43.088" v="404" actId="26606"/>
          <ac:spMkLst>
            <pc:docMk/>
            <pc:sldMk cId="3907173625" sldId="339"/>
            <ac:spMk id="16" creationId="{063BBA22-50EA-4C4D-BE05-F1CE4E63AA56}"/>
          </ac:spMkLst>
        </pc:spChg>
        <pc:spChg chg="add">
          <ac:chgData name="Karla Bylund" userId="bbaa121a74f1080f" providerId="LiveId" clId="{9228B496-22C2-4462-A7CC-E52AC76B0A39}" dt="2022-08-27T17:04:43.088" v="404" actId="26606"/>
          <ac:spMkLst>
            <pc:docMk/>
            <pc:sldMk cId="3907173625" sldId="339"/>
            <ac:spMk id="21" creationId="{BACC6370-2D7E-4714-9D71-7542949D7D5D}"/>
          </ac:spMkLst>
        </pc:spChg>
        <pc:spChg chg="add">
          <ac:chgData name="Karla Bylund" userId="bbaa121a74f1080f" providerId="LiveId" clId="{9228B496-22C2-4462-A7CC-E52AC76B0A39}" dt="2022-08-27T17:04:43.088" v="404" actId="26606"/>
          <ac:spMkLst>
            <pc:docMk/>
            <pc:sldMk cId="3907173625" sldId="339"/>
            <ac:spMk id="23" creationId="{256B2C21-A230-48C0-8DF1-C46611373C44}"/>
          </ac:spMkLst>
        </pc:spChg>
        <pc:spChg chg="add">
          <ac:chgData name="Karla Bylund" userId="bbaa121a74f1080f" providerId="LiveId" clId="{9228B496-22C2-4462-A7CC-E52AC76B0A39}" dt="2022-08-27T17:04:43.088" v="404" actId="26606"/>
          <ac:spMkLst>
            <pc:docMk/>
            <pc:sldMk cId="3907173625" sldId="339"/>
            <ac:spMk id="25" creationId="{3847E18C-932D-4C95-AABA-FEC7C9499AD7}"/>
          </ac:spMkLst>
        </pc:spChg>
        <pc:spChg chg="add">
          <ac:chgData name="Karla Bylund" userId="bbaa121a74f1080f" providerId="LiveId" clId="{9228B496-22C2-4462-A7CC-E52AC76B0A39}" dt="2022-08-27T17:04:43.088" v="404" actId="26606"/>
          <ac:spMkLst>
            <pc:docMk/>
            <pc:sldMk cId="3907173625" sldId="339"/>
            <ac:spMk id="27" creationId="{3150CB11-0C61-439E-910F-5787759E72A0}"/>
          </ac:spMkLst>
        </pc:spChg>
        <pc:spChg chg="add">
          <ac:chgData name="Karla Bylund" userId="bbaa121a74f1080f" providerId="LiveId" clId="{9228B496-22C2-4462-A7CC-E52AC76B0A39}" dt="2022-08-27T17:04:43.088" v="404" actId="26606"/>
          <ac:spMkLst>
            <pc:docMk/>
            <pc:sldMk cId="3907173625" sldId="339"/>
            <ac:spMk id="29" creationId="{43F8A58B-5155-44CE-A5FF-7647B47D0A7A}"/>
          </ac:spMkLst>
        </pc:spChg>
        <pc:spChg chg="add">
          <ac:chgData name="Karla Bylund" userId="bbaa121a74f1080f" providerId="LiveId" clId="{9228B496-22C2-4462-A7CC-E52AC76B0A39}" dt="2022-08-27T17:04:43.088" v="404" actId="26606"/>
          <ac:spMkLst>
            <pc:docMk/>
            <pc:sldMk cId="3907173625" sldId="339"/>
            <ac:spMk id="31" creationId="{443F2ACA-E6D6-4028-82DD-F03C262D5DE6}"/>
          </ac:spMkLst>
        </pc:spChg>
        <pc:graphicFrameChg chg="add mod modGraphic">
          <ac:chgData name="Karla Bylund" userId="bbaa121a74f1080f" providerId="LiveId" clId="{9228B496-22C2-4462-A7CC-E52AC76B0A39}" dt="2022-08-27T18:49:44.405" v="2342" actId="20577"/>
          <ac:graphicFrameMkLst>
            <pc:docMk/>
            <pc:sldMk cId="3907173625" sldId="339"/>
            <ac:graphicFrameMk id="5" creationId="{B9FF235C-2F21-7A7A-0204-3EC08D017E68}"/>
          </ac:graphicFrameMkLst>
        </pc:graphicFrameChg>
      </pc:sldChg>
      <pc:sldChg chg="addSp delSp modSp new mod setBg addAnim delAnim delDesignElem">
        <pc:chgData name="Karla Bylund" userId="bbaa121a74f1080f" providerId="LiveId" clId="{9228B496-22C2-4462-A7CC-E52AC76B0A39}" dt="2022-08-27T18:54:53.938" v="2399" actId="26606"/>
        <pc:sldMkLst>
          <pc:docMk/>
          <pc:sldMk cId="664841924" sldId="340"/>
        </pc:sldMkLst>
        <pc:spChg chg="add del mod ord">
          <ac:chgData name="Karla Bylund" userId="bbaa121a74f1080f" providerId="LiveId" clId="{9228B496-22C2-4462-A7CC-E52AC76B0A39}" dt="2022-08-27T18:54:53.938" v="2399" actId="26606"/>
          <ac:spMkLst>
            <pc:docMk/>
            <pc:sldMk cId="664841924" sldId="340"/>
            <ac:spMk id="2" creationId="{BEE9B0DF-FF8A-DF23-3571-219B2FA580F7}"/>
          </ac:spMkLst>
        </pc:spChg>
        <pc:spChg chg="del mod">
          <ac:chgData name="Karla Bylund" userId="bbaa121a74f1080f" providerId="LiveId" clId="{9228B496-22C2-4462-A7CC-E52AC76B0A39}" dt="2022-08-27T16:57:44.630" v="275" actId="478"/>
          <ac:spMkLst>
            <pc:docMk/>
            <pc:sldMk cId="664841924" sldId="340"/>
            <ac:spMk id="3" creationId="{92DB0161-EF75-3DCE-D12B-6495183E7594}"/>
          </ac:spMkLst>
        </pc:spChg>
        <pc:spChg chg="add del mod">
          <ac:chgData name="Karla Bylund" userId="bbaa121a74f1080f" providerId="LiveId" clId="{9228B496-22C2-4462-A7CC-E52AC76B0A39}" dt="2022-08-27T16:57:46.670" v="276" actId="22"/>
          <ac:spMkLst>
            <pc:docMk/>
            <pc:sldMk cId="664841924" sldId="340"/>
            <ac:spMk id="5" creationId="{2CC9F01A-A0F3-F700-280A-E229C28F004B}"/>
          </ac:spMkLst>
        </pc:spChg>
        <pc:spChg chg="add del">
          <ac:chgData name="Karla Bylund" userId="bbaa121a74f1080f" providerId="LiveId" clId="{9228B496-22C2-4462-A7CC-E52AC76B0A39}" dt="2022-08-27T18:54:53.938" v="2399" actId="26606"/>
          <ac:spMkLst>
            <pc:docMk/>
            <pc:sldMk cId="664841924" sldId="340"/>
            <ac:spMk id="9" creationId="{91E5A9A7-95C6-4F4F-B00E-C82E07FE62EF}"/>
          </ac:spMkLst>
        </pc:spChg>
        <pc:spChg chg="add del">
          <ac:chgData name="Karla Bylund" userId="bbaa121a74f1080f" providerId="LiveId" clId="{9228B496-22C2-4462-A7CC-E52AC76B0A39}" dt="2022-08-27T18:54:53.938" v="2399" actId="26606"/>
          <ac:spMkLst>
            <pc:docMk/>
            <pc:sldMk cId="664841924" sldId="340"/>
            <ac:spMk id="10" creationId="{D07DD2DE-F619-49DD-B5E7-03A290FF4ED1}"/>
          </ac:spMkLst>
        </pc:spChg>
        <pc:spChg chg="add del">
          <ac:chgData name="Karla Bylund" userId="bbaa121a74f1080f" providerId="LiveId" clId="{9228B496-22C2-4462-A7CC-E52AC76B0A39}" dt="2022-08-27T16:58:09.622" v="278" actId="478"/>
          <ac:spMkLst>
            <pc:docMk/>
            <pc:sldMk cId="664841924" sldId="340"/>
            <ac:spMk id="11" creationId="{EB05D315-FC39-750D-3A09-C6F568DCB2A3}"/>
          </ac:spMkLst>
        </pc:spChg>
        <pc:spChg chg="add del">
          <ac:chgData name="Karla Bylund" userId="bbaa121a74f1080f" providerId="LiveId" clId="{9228B496-22C2-4462-A7CC-E52AC76B0A39}" dt="2022-08-27T18:54:53.938" v="2399" actId="26606"/>
          <ac:spMkLst>
            <pc:docMk/>
            <pc:sldMk cId="664841924" sldId="340"/>
            <ac:spMk id="12" creationId="{A8384FB5-9ADC-4DDC-881B-597D56F5B15D}"/>
          </ac:spMkLst>
        </pc:spChg>
        <pc:spChg chg="add del">
          <ac:chgData name="Karla Bylund" userId="bbaa121a74f1080f" providerId="LiveId" clId="{9228B496-22C2-4462-A7CC-E52AC76B0A39}" dt="2022-08-27T18:54:53.938" v="2399" actId="26606"/>
          <ac:spMkLst>
            <pc:docMk/>
            <pc:sldMk cId="664841924" sldId="340"/>
            <ac:spMk id="13" creationId="{85149191-5F60-4A28-AAFF-039F96B0F3EC}"/>
          </ac:spMkLst>
        </pc:spChg>
        <pc:spChg chg="add del">
          <ac:chgData name="Karla Bylund" userId="bbaa121a74f1080f" providerId="LiveId" clId="{9228B496-22C2-4462-A7CC-E52AC76B0A39}" dt="2022-08-27T16:58:21.286" v="281" actId="26606"/>
          <ac:spMkLst>
            <pc:docMk/>
            <pc:sldMk cId="664841924" sldId="340"/>
            <ac:spMk id="14" creationId="{0AB6E427-3F73-4C06-A5D5-AE52C3883B50}"/>
          </ac:spMkLst>
        </pc:spChg>
        <pc:spChg chg="add del mod">
          <ac:chgData name="Karla Bylund" userId="bbaa121a74f1080f" providerId="LiveId" clId="{9228B496-22C2-4462-A7CC-E52AC76B0A39}" dt="2022-08-27T18:54:47.048" v="2398" actId="478"/>
          <ac:spMkLst>
            <pc:docMk/>
            <pc:sldMk cId="664841924" sldId="340"/>
            <ac:spMk id="15" creationId="{8642D9EA-D28E-5CA6-11C4-F9757021AE97}"/>
          </ac:spMkLst>
        </pc:spChg>
        <pc:spChg chg="add del">
          <ac:chgData name="Karla Bylund" userId="bbaa121a74f1080f" providerId="LiveId" clId="{9228B496-22C2-4462-A7CC-E52AC76B0A39}" dt="2022-08-27T16:58:21.286" v="281" actId="26606"/>
          <ac:spMkLst>
            <pc:docMk/>
            <pc:sldMk cId="664841924" sldId="340"/>
            <ac:spMk id="16" creationId="{D8C9BDAA-0390-4B39-9B5C-BC95E5120DA4}"/>
          </ac:spMkLst>
        </pc:spChg>
        <pc:spChg chg="add del">
          <ac:chgData name="Karla Bylund" userId="bbaa121a74f1080f" providerId="LiveId" clId="{9228B496-22C2-4462-A7CC-E52AC76B0A39}" dt="2022-08-27T18:54:53.938" v="2399" actId="26606"/>
          <ac:spMkLst>
            <pc:docMk/>
            <pc:sldMk cId="664841924" sldId="340"/>
            <ac:spMk id="20" creationId="{F8260ED5-17F7-4158-B241-D51DD4CF1B7E}"/>
          </ac:spMkLst>
        </pc:spChg>
        <pc:spChg chg="add del">
          <ac:chgData name="Karla Bylund" userId="bbaa121a74f1080f" providerId="LiveId" clId="{9228B496-22C2-4462-A7CC-E52AC76B0A39}" dt="2022-08-27T18:54:53.938" v="2399" actId="26606"/>
          <ac:spMkLst>
            <pc:docMk/>
            <pc:sldMk cId="664841924" sldId="340"/>
            <ac:spMk id="22" creationId="{ECC07320-C2CA-4E29-8481-9D9E143C7788}"/>
          </ac:spMkLst>
        </pc:spChg>
        <pc:spChg chg="add del">
          <ac:chgData name="Karla Bylund" userId="bbaa121a74f1080f" providerId="LiveId" clId="{9228B496-22C2-4462-A7CC-E52AC76B0A39}" dt="2022-08-27T16:58:31.731" v="284" actId="26606"/>
          <ac:spMkLst>
            <pc:docMk/>
            <pc:sldMk cId="664841924" sldId="340"/>
            <ac:spMk id="23" creationId="{39E3965E-AC41-4711-9D10-E25ABB132D86}"/>
          </ac:spMkLst>
        </pc:spChg>
        <pc:spChg chg="add del">
          <ac:chgData name="Karla Bylund" userId="bbaa121a74f1080f" providerId="LiveId" clId="{9228B496-22C2-4462-A7CC-E52AC76B0A39}" dt="2022-08-27T18:54:53.938" v="2399" actId="26606"/>
          <ac:spMkLst>
            <pc:docMk/>
            <pc:sldMk cId="664841924" sldId="340"/>
            <ac:spMk id="24" creationId="{178FB36B-5BFE-42CA-BC60-1115E0D95EEC}"/>
          </ac:spMkLst>
        </pc:spChg>
        <pc:spChg chg="add del">
          <ac:chgData name="Karla Bylund" userId="bbaa121a74f1080f" providerId="LiveId" clId="{9228B496-22C2-4462-A7CC-E52AC76B0A39}" dt="2022-08-27T16:58:31.731" v="284" actId="26606"/>
          <ac:spMkLst>
            <pc:docMk/>
            <pc:sldMk cId="664841924" sldId="340"/>
            <ac:spMk id="27" creationId="{990BAFCD-EA0A-47F4-8B00-AAB1E67A90CC}"/>
          </ac:spMkLst>
        </pc:spChg>
        <pc:spChg chg="add del">
          <ac:chgData name="Karla Bylund" userId="bbaa121a74f1080f" providerId="LiveId" clId="{9228B496-22C2-4462-A7CC-E52AC76B0A39}" dt="2022-08-27T16:58:31.731" v="284" actId="26606"/>
          <ac:spMkLst>
            <pc:docMk/>
            <pc:sldMk cId="664841924" sldId="340"/>
            <ac:spMk id="29" creationId="{2F9C61D6-37CC-4AD4-83C3-022D08874179}"/>
          </ac:spMkLst>
        </pc:spChg>
        <pc:spChg chg="add del">
          <ac:chgData name="Karla Bylund" userId="bbaa121a74f1080f" providerId="LiveId" clId="{9228B496-22C2-4462-A7CC-E52AC76B0A39}" dt="2022-08-27T17:03:30.103" v="390"/>
          <ac:spMkLst>
            <pc:docMk/>
            <pc:sldMk cId="664841924" sldId="340"/>
            <ac:spMk id="36" creationId="{39E3965E-AC41-4711-9D10-E25ABB132D86}"/>
          </ac:spMkLst>
        </pc:spChg>
        <pc:spChg chg="add del">
          <ac:chgData name="Karla Bylund" userId="bbaa121a74f1080f" providerId="LiveId" clId="{9228B496-22C2-4462-A7CC-E52AC76B0A39}" dt="2022-08-27T17:03:30.103" v="390"/>
          <ac:spMkLst>
            <pc:docMk/>
            <pc:sldMk cId="664841924" sldId="340"/>
            <ac:spMk id="40" creationId="{34461041-8413-4023-ABA7-9E499B0AD995}"/>
          </ac:spMkLst>
        </pc:spChg>
        <pc:spChg chg="add del">
          <ac:chgData name="Karla Bylund" userId="bbaa121a74f1080f" providerId="LiveId" clId="{9228B496-22C2-4462-A7CC-E52AC76B0A39}" dt="2022-08-27T17:03:30.103" v="390"/>
          <ac:spMkLst>
            <pc:docMk/>
            <pc:sldMk cId="664841924" sldId="340"/>
            <ac:spMk id="44" creationId="{53B4A494-ED20-47DD-A927-05EA273B0F1F}"/>
          </ac:spMkLst>
        </pc:spChg>
        <pc:picChg chg="add mod ord">
          <ac:chgData name="Karla Bylund" userId="bbaa121a74f1080f" providerId="LiveId" clId="{9228B496-22C2-4462-A7CC-E52AC76B0A39}" dt="2022-08-27T18:54:53.938" v="2399" actId="26606"/>
          <ac:picMkLst>
            <pc:docMk/>
            <pc:sldMk cId="664841924" sldId="340"/>
            <ac:picMk id="7" creationId="{CEDCBCDC-076C-B972-FE5F-DF6EAE1F5D29}"/>
          </ac:picMkLst>
        </pc:picChg>
        <pc:cxnChg chg="add del">
          <ac:chgData name="Karla Bylund" userId="bbaa121a74f1080f" providerId="LiveId" clId="{9228B496-22C2-4462-A7CC-E52AC76B0A39}" dt="2022-08-27T16:58:21.286" v="281" actId="26606"/>
          <ac:cxnSpMkLst>
            <pc:docMk/>
            <pc:sldMk cId="664841924" sldId="340"/>
            <ac:cxnSpMk id="18" creationId="{E04A321A-A039-4720-87B4-66A4210E0D57}"/>
          </ac:cxnSpMkLst>
        </pc:cxnChg>
        <pc:cxnChg chg="add del">
          <ac:chgData name="Karla Bylund" userId="bbaa121a74f1080f" providerId="LiveId" clId="{9228B496-22C2-4462-A7CC-E52AC76B0A39}" dt="2022-08-27T16:58:31.731" v="284" actId="26606"/>
          <ac:cxnSpMkLst>
            <pc:docMk/>
            <pc:sldMk cId="664841924" sldId="340"/>
            <ac:cxnSpMk id="25" creationId="{1F5DC8C3-BA5F-4EED-BB9A-A14272BD82A1}"/>
          </ac:cxnSpMkLst>
        </pc:cxnChg>
        <pc:cxnChg chg="add del">
          <ac:chgData name="Karla Bylund" userId="bbaa121a74f1080f" providerId="LiveId" clId="{9228B496-22C2-4462-A7CC-E52AC76B0A39}" dt="2022-08-27T16:58:31.731" v="284" actId="26606"/>
          <ac:cxnSpMkLst>
            <pc:docMk/>
            <pc:sldMk cId="664841924" sldId="340"/>
            <ac:cxnSpMk id="31" creationId="{2669285E-35F6-4010-B084-229A808458CD}"/>
          </ac:cxnSpMkLst>
        </pc:cxnChg>
        <pc:cxnChg chg="add del">
          <ac:chgData name="Karla Bylund" userId="bbaa121a74f1080f" providerId="LiveId" clId="{9228B496-22C2-4462-A7CC-E52AC76B0A39}" dt="2022-08-27T17:03:30.103" v="390"/>
          <ac:cxnSpMkLst>
            <pc:docMk/>
            <pc:sldMk cId="664841924" sldId="340"/>
            <ac:cxnSpMk id="38" creationId="{1F5DC8C3-BA5F-4EED-BB9A-A14272BD82A1}"/>
          </ac:cxnSpMkLst>
        </pc:cxnChg>
        <pc:cxnChg chg="add del">
          <ac:chgData name="Karla Bylund" userId="bbaa121a74f1080f" providerId="LiveId" clId="{9228B496-22C2-4462-A7CC-E52AC76B0A39}" dt="2022-08-27T17:03:30.103" v="390"/>
          <ac:cxnSpMkLst>
            <pc:docMk/>
            <pc:sldMk cId="664841924" sldId="340"/>
            <ac:cxnSpMk id="42" creationId="{F05BCF04-4702-43D0-BE8F-DBF6C2F65131}"/>
          </ac:cxnSpMkLst>
        </pc:cxnChg>
      </pc:sldChg>
      <pc:sldChg chg="addSp delSp modSp new mod setBg delDesignElem">
        <pc:chgData name="Karla Bylund" userId="bbaa121a74f1080f" providerId="LiveId" clId="{9228B496-22C2-4462-A7CC-E52AC76B0A39}" dt="2022-08-27T17:54:40.685" v="1417" actId="478"/>
        <pc:sldMkLst>
          <pc:docMk/>
          <pc:sldMk cId="34673069" sldId="341"/>
        </pc:sldMkLst>
        <pc:spChg chg="mod">
          <ac:chgData name="Karla Bylund" userId="bbaa121a74f1080f" providerId="LiveId" clId="{9228B496-22C2-4462-A7CC-E52AC76B0A39}" dt="2022-08-27T17:54:08.803" v="1404" actId="1076"/>
          <ac:spMkLst>
            <pc:docMk/>
            <pc:sldMk cId="34673069" sldId="341"/>
            <ac:spMk id="2" creationId="{E3DCC04D-9C1E-DDBD-0E66-6EF49B234C51}"/>
          </ac:spMkLst>
        </pc:spChg>
        <pc:spChg chg="del mod">
          <ac:chgData name="Karla Bylund" userId="bbaa121a74f1080f" providerId="LiveId" clId="{9228B496-22C2-4462-A7CC-E52AC76B0A39}" dt="2022-08-27T17:13:24.253" v="508" actId="26606"/>
          <ac:spMkLst>
            <pc:docMk/>
            <pc:sldMk cId="34673069" sldId="341"/>
            <ac:spMk id="3" creationId="{F6560B92-58E5-BB9F-3080-7ED89C981549}"/>
          </ac:spMkLst>
        </pc:spChg>
        <pc:spChg chg="add del">
          <ac:chgData name="Karla Bylund" userId="bbaa121a74f1080f" providerId="LiveId" clId="{9228B496-22C2-4462-A7CC-E52AC76B0A39}" dt="2022-08-27T17:07:18.822" v="436" actId="26606"/>
          <ac:spMkLst>
            <pc:docMk/>
            <pc:sldMk cId="34673069" sldId="341"/>
            <ac:spMk id="5" creationId="{1B15ED52-F352-441B-82BF-E0EA34836D08}"/>
          </ac:spMkLst>
        </pc:spChg>
        <pc:spChg chg="add del">
          <ac:chgData name="Karla Bylund" userId="bbaa121a74f1080f" providerId="LiveId" clId="{9228B496-22C2-4462-A7CC-E52AC76B0A39}" dt="2022-08-27T17:07:18.822" v="436" actId="26606"/>
          <ac:spMkLst>
            <pc:docMk/>
            <pc:sldMk cId="34673069" sldId="341"/>
            <ac:spMk id="6" creationId="{3B2E3793-BFE6-45A2-9B7B-E18844431C99}"/>
          </ac:spMkLst>
        </pc:spChg>
        <pc:spChg chg="add del">
          <ac:chgData name="Karla Bylund" userId="bbaa121a74f1080f" providerId="LiveId" clId="{9228B496-22C2-4462-A7CC-E52AC76B0A39}" dt="2022-08-27T17:07:18.822" v="436" actId="26606"/>
          <ac:spMkLst>
            <pc:docMk/>
            <pc:sldMk cId="34673069" sldId="341"/>
            <ac:spMk id="7" creationId="{BC4C4868-CB8F-4AF9-9CDB-8108F2C19B67}"/>
          </ac:spMkLst>
        </pc:spChg>
        <pc:spChg chg="add del">
          <ac:chgData name="Karla Bylund" userId="bbaa121a74f1080f" providerId="LiveId" clId="{9228B496-22C2-4462-A7CC-E52AC76B0A39}" dt="2022-08-27T17:01:06.120" v="348" actId="26606"/>
          <ac:spMkLst>
            <pc:docMk/>
            <pc:sldMk cId="34673069" sldId="341"/>
            <ac:spMk id="8" creationId="{3558DB37-9FEE-48A2-8578-ED0401573943}"/>
          </ac:spMkLst>
        </pc:spChg>
        <pc:spChg chg="add del">
          <ac:chgData name="Karla Bylund" userId="bbaa121a74f1080f" providerId="LiveId" clId="{9228B496-22C2-4462-A7CC-E52AC76B0A39}" dt="2022-08-27T17:01:06.120" v="348" actId="26606"/>
          <ac:spMkLst>
            <pc:docMk/>
            <pc:sldMk cId="34673069" sldId="341"/>
            <ac:spMk id="10" creationId="{5F7FCCA6-00E2-4F74-A105-0D769872F243}"/>
          </ac:spMkLst>
        </pc:spChg>
        <pc:spChg chg="add del">
          <ac:chgData name="Karla Bylund" userId="bbaa121a74f1080f" providerId="LiveId" clId="{9228B496-22C2-4462-A7CC-E52AC76B0A39}" dt="2022-08-27T17:01:06.120" v="348" actId="26606"/>
          <ac:spMkLst>
            <pc:docMk/>
            <pc:sldMk cId="34673069" sldId="341"/>
            <ac:spMk id="12" creationId="{359CEC61-F44B-43B3-B40F-AE38C5AF1D5F}"/>
          </ac:spMkLst>
        </pc:spChg>
        <pc:spChg chg="add del">
          <ac:chgData name="Karla Bylund" userId="bbaa121a74f1080f" providerId="LiveId" clId="{9228B496-22C2-4462-A7CC-E52AC76B0A39}" dt="2022-08-27T17:07:18.822" v="436" actId="26606"/>
          <ac:spMkLst>
            <pc:docMk/>
            <pc:sldMk cId="34673069" sldId="341"/>
            <ac:spMk id="14" creationId="{375E0459-6403-40CD-989D-56A4407CA12E}"/>
          </ac:spMkLst>
        </pc:spChg>
        <pc:spChg chg="add del">
          <ac:chgData name="Karla Bylund" userId="bbaa121a74f1080f" providerId="LiveId" clId="{9228B496-22C2-4462-A7CC-E52AC76B0A39}" dt="2022-08-27T17:07:18.822" v="436" actId="26606"/>
          <ac:spMkLst>
            <pc:docMk/>
            <pc:sldMk cId="34673069" sldId="341"/>
            <ac:spMk id="16" creationId="{53E5B1A8-3AC9-4BD1-9BBC-78CA94F2D1BA}"/>
          </ac:spMkLst>
        </pc:spChg>
        <pc:spChg chg="add del">
          <ac:chgData name="Karla Bylund" userId="bbaa121a74f1080f" providerId="LiveId" clId="{9228B496-22C2-4462-A7CC-E52AC76B0A39}" dt="2022-08-27T17:03:30.103" v="390"/>
          <ac:spMkLst>
            <pc:docMk/>
            <pc:sldMk cId="34673069" sldId="341"/>
            <ac:spMk id="17" creationId="{F5FE1B2C-7BC1-4AE2-9A50-2A4A70A9D6A1}"/>
          </ac:spMkLst>
        </pc:spChg>
        <pc:spChg chg="add del">
          <ac:chgData name="Karla Bylund" userId="bbaa121a74f1080f" providerId="LiveId" clId="{9228B496-22C2-4462-A7CC-E52AC76B0A39}" dt="2022-08-27T17:07:18.806" v="435" actId="26606"/>
          <ac:spMkLst>
            <pc:docMk/>
            <pc:sldMk cId="34673069" sldId="341"/>
            <ac:spMk id="18" creationId="{827B839B-9ADE-406B-8590-F1CAEDED45A1}"/>
          </ac:spMkLst>
        </pc:spChg>
        <pc:spChg chg="add del">
          <ac:chgData name="Karla Bylund" userId="bbaa121a74f1080f" providerId="LiveId" clId="{9228B496-22C2-4462-A7CC-E52AC76B0A39}" dt="2022-08-27T17:03:30.103" v="390"/>
          <ac:spMkLst>
            <pc:docMk/>
            <pc:sldMk cId="34673069" sldId="341"/>
            <ac:spMk id="19" creationId="{97E8244A-2C81-4C0E-A929-3EC8EFF35564}"/>
          </ac:spMkLst>
        </pc:spChg>
        <pc:spChg chg="add del">
          <ac:chgData name="Karla Bylund" userId="bbaa121a74f1080f" providerId="LiveId" clId="{9228B496-22C2-4462-A7CC-E52AC76B0A39}" dt="2022-08-27T17:07:18.806" v="435" actId="26606"/>
          <ac:spMkLst>
            <pc:docMk/>
            <pc:sldMk cId="34673069" sldId="341"/>
            <ac:spMk id="23" creationId="{CFE45BF0-46DB-408C-B5F7-7B11716805D4}"/>
          </ac:spMkLst>
        </pc:spChg>
        <pc:spChg chg="add del">
          <ac:chgData name="Karla Bylund" userId="bbaa121a74f1080f" providerId="LiveId" clId="{9228B496-22C2-4462-A7CC-E52AC76B0A39}" dt="2022-08-27T17:07:18.806" v="435" actId="26606"/>
          <ac:spMkLst>
            <pc:docMk/>
            <pc:sldMk cId="34673069" sldId="341"/>
            <ac:spMk id="25" creationId="{2AEBC8F2-97B1-41B4-93F1-2D289E197FBA}"/>
          </ac:spMkLst>
        </pc:spChg>
        <pc:spChg chg="add del">
          <ac:chgData name="Karla Bylund" userId="bbaa121a74f1080f" providerId="LiveId" clId="{9228B496-22C2-4462-A7CC-E52AC76B0A39}" dt="2022-08-27T17:07:18.806" v="435" actId="26606"/>
          <ac:spMkLst>
            <pc:docMk/>
            <pc:sldMk cId="34673069" sldId="341"/>
            <ac:spMk id="27" creationId="{472E3A19-F5D5-48FC-BB9C-48C2F68F598B}"/>
          </ac:spMkLst>
        </pc:spChg>
        <pc:spChg chg="add del">
          <ac:chgData name="Karla Bylund" userId="bbaa121a74f1080f" providerId="LiveId" clId="{9228B496-22C2-4462-A7CC-E52AC76B0A39}" dt="2022-08-27T17:07:18.806" v="435" actId="26606"/>
          <ac:spMkLst>
            <pc:docMk/>
            <pc:sldMk cId="34673069" sldId="341"/>
            <ac:spMk id="29" creationId="{7A62E32F-BB65-43A8-8EB5-92346890E549}"/>
          </ac:spMkLst>
        </pc:spChg>
        <pc:spChg chg="add del">
          <ac:chgData name="Karla Bylund" userId="bbaa121a74f1080f" providerId="LiveId" clId="{9228B496-22C2-4462-A7CC-E52AC76B0A39}" dt="2022-08-27T17:07:18.806" v="435" actId="26606"/>
          <ac:spMkLst>
            <pc:docMk/>
            <pc:sldMk cId="34673069" sldId="341"/>
            <ac:spMk id="31" creationId="{14E91B64-9FCC-451E-AFB4-A827D6329367}"/>
          </ac:spMkLst>
        </pc:spChg>
        <pc:spChg chg="add del">
          <ac:chgData name="Karla Bylund" userId="bbaa121a74f1080f" providerId="LiveId" clId="{9228B496-22C2-4462-A7CC-E52AC76B0A39}" dt="2022-08-27T17:13:24.253" v="508" actId="26606"/>
          <ac:spMkLst>
            <pc:docMk/>
            <pc:sldMk cId="34673069" sldId="341"/>
            <ac:spMk id="33" creationId="{1B15ED52-F352-441B-82BF-E0EA34836D08}"/>
          </ac:spMkLst>
        </pc:spChg>
        <pc:spChg chg="add del">
          <ac:chgData name="Karla Bylund" userId="bbaa121a74f1080f" providerId="LiveId" clId="{9228B496-22C2-4462-A7CC-E52AC76B0A39}" dt="2022-08-27T17:13:24.253" v="508" actId="26606"/>
          <ac:spMkLst>
            <pc:docMk/>
            <pc:sldMk cId="34673069" sldId="341"/>
            <ac:spMk id="34" creationId="{3B2E3793-BFE6-45A2-9B7B-E18844431C99}"/>
          </ac:spMkLst>
        </pc:spChg>
        <pc:spChg chg="add del">
          <ac:chgData name="Karla Bylund" userId="bbaa121a74f1080f" providerId="LiveId" clId="{9228B496-22C2-4462-A7CC-E52AC76B0A39}" dt="2022-08-27T17:13:24.253" v="508" actId="26606"/>
          <ac:spMkLst>
            <pc:docMk/>
            <pc:sldMk cId="34673069" sldId="341"/>
            <ac:spMk id="35" creationId="{BC4C4868-CB8F-4AF9-9CDB-8108F2C19B67}"/>
          </ac:spMkLst>
        </pc:spChg>
        <pc:spChg chg="add del">
          <ac:chgData name="Karla Bylund" userId="bbaa121a74f1080f" providerId="LiveId" clId="{9228B496-22C2-4462-A7CC-E52AC76B0A39}" dt="2022-08-27T17:13:24.253" v="508" actId="26606"/>
          <ac:spMkLst>
            <pc:docMk/>
            <pc:sldMk cId="34673069" sldId="341"/>
            <ac:spMk id="36" creationId="{375E0459-6403-40CD-989D-56A4407CA12E}"/>
          </ac:spMkLst>
        </pc:spChg>
        <pc:spChg chg="add del">
          <ac:chgData name="Karla Bylund" userId="bbaa121a74f1080f" providerId="LiveId" clId="{9228B496-22C2-4462-A7CC-E52AC76B0A39}" dt="2022-08-27T17:13:24.253" v="508" actId="26606"/>
          <ac:spMkLst>
            <pc:docMk/>
            <pc:sldMk cId="34673069" sldId="341"/>
            <ac:spMk id="37" creationId="{53E5B1A8-3AC9-4BD1-9BBC-78CA94F2D1BA}"/>
          </ac:spMkLst>
        </pc:spChg>
        <pc:spChg chg="add mod">
          <ac:chgData name="Karla Bylund" userId="bbaa121a74f1080f" providerId="LiveId" clId="{9228B496-22C2-4462-A7CC-E52AC76B0A39}" dt="2022-08-27T17:54:01.153" v="1401"/>
          <ac:spMkLst>
            <pc:docMk/>
            <pc:sldMk cId="34673069" sldId="341"/>
            <ac:spMk id="40" creationId="{0FF4C8A9-08DD-F0E1-9F65-0F5AC30018CB}"/>
          </ac:spMkLst>
        </pc:spChg>
        <pc:spChg chg="add mod">
          <ac:chgData name="Karla Bylund" userId="bbaa121a74f1080f" providerId="LiveId" clId="{9228B496-22C2-4462-A7CC-E52AC76B0A39}" dt="2022-08-27T17:54:13.783" v="1405" actId="21"/>
          <ac:spMkLst>
            <pc:docMk/>
            <pc:sldMk cId="34673069" sldId="341"/>
            <ac:spMk id="41" creationId="{C0AA1AC0-9065-8878-DE69-BD037CD901C4}"/>
          </ac:spMkLst>
        </pc:spChg>
        <pc:spChg chg="add mod">
          <ac:chgData name="Karla Bylund" userId="bbaa121a74f1080f" providerId="LiveId" clId="{9228B496-22C2-4462-A7CC-E52AC76B0A39}" dt="2022-08-27T17:54:38.353" v="1416" actId="1076"/>
          <ac:spMkLst>
            <pc:docMk/>
            <pc:sldMk cId="34673069" sldId="341"/>
            <ac:spMk id="42" creationId="{56ACDFF0-9BE3-C0CF-630C-7CB5F7AD6E53}"/>
          </ac:spMkLst>
        </pc:spChg>
        <pc:spChg chg="add del">
          <ac:chgData name="Karla Bylund" userId="bbaa121a74f1080f" providerId="LiveId" clId="{9228B496-22C2-4462-A7CC-E52AC76B0A39}" dt="2022-08-27T17:13:48.119" v="509" actId="26606"/>
          <ac:spMkLst>
            <pc:docMk/>
            <pc:sldMk cId="34673069" sldId="341"/>
            <ac:spMk id="43" creationId="{7517A47C-B2E5-4B79-8061-D74B1311AF6E}"/>
          </ac:spMkLst>
        </pc:spChg>
        <pc:spChg chg="add del">
          <ac:chgData name="Karla Bylund" userId="bbaa121a74f1080f" providerId="LiveId" clId="{9228B496-22C2-4462-A7CC-E52AC76B0A39}" dt="2022-08-27T17:13:48.119" v="509" actId="26606"/>
          <ac:spMkLst>
            <pc:docMk/>
            <pc:sldMk cId="34673069" sldId="341"/>
            <ac:spMk id="45" creationId="{C505E780-2083-4CB5-A42A-5E0E2908ECC3}"/>
          </ac:spMkLst>
        </pc:spChg>
        <pc:spChg chg="add del">
          <ac:chgData name="Karla Bylund" userId="bbaa121a74f1080f" providerId="LiveId" clId="{9228B496-22C2-4462-A7CC-E52AC76B0A39}" dt="2022-08-27T17:13:48.119" v="509" actId="26606"/>
          <ac:spMkLst>
            <pc:docMk/>
            <pc:sldMk cId="34673069" sldId="341"/>
            <ac:spMk id="47" creationId="{D2C0AE1C-0118-41AE-8A10-7CDCBF10E96F}"/>
          </ac:spMkLst>
        </pc:spChg>
        <pc:spChg chg="add del">
          <ac:chgData name="Karla Bylund" userId="bbaa121a74f1080f" providerId="LiveId" clId="{9228B496-22C2-4462-A7CC-E52AC76B0A39}" dt="2022-08-27T17:13:48.119" v="509" actId="26606"/>
          <ac:spMkLst>
            <pc:docMk/>
            <pc:sldMk cId="34673069" sldId="341"/>
            <ac:spMk id="49" creationId="{463EEC44-1BA3-44ED-81FC-A644B04B2A44}"/>
          </ac:spMkLst>
        </pc:spChg>
        <pc:spChg chg="add del">
          <ac:chgData name="Karla Bylund" userId="bbaa121a74f1080f" providerId="LiveId" clId="{9228B496-22C2-4462-A7CC-E52AC76B0A39}" dt="2022-08-27T17:53:50.470" v="1399" actId="26606"/>
          <ac:spMkLst>
            <pc:docMk/>
            <pc:sldMk cId="34673069" sldId="341"/>
            <ac:spMk id="54" creationId="{98DED6BC-9A3E-48D4-AD7C-A56D63F547E8}"/>
          </ac:spMkLst>
        </pc:spChg>
        <pc:spChg chg="add del">
          <ac:chgData name="Karla Bylund" userId="bbaa121a74f1080f" providerId="LiveId" clId="{9228B496-22C2-4462-A7CC-E52AC76B0A39}" dt="2022-08-27T17:53:50.470" v="1399" actId="26606"/>
          <ac:spMkLst>
            <pc:docMk/>
            <pc:sldMk cId="34673069" sldId="341"/>
            <ac:spMk id="56" creationId="{6B6E033A-DB2E-49B8-B600-B38E0C280263}"/>
          </ac:spMkLst>
        </pc:spChg>
        <pc:spChg chg="add">
          <ac:chgData name="Karla Bylund" userId="bbaa121a74f1080f" providerId="LiveId" clId="{9228B496-22C2-4462-A7CC-E52AC76B0A39}" dt="2022-08-27T17:53:50.470" v="1399" actId="26606"/>
          <ac:spMkLst>
            <pc:docMk/>
            <pc:sldMk cId="34673069" sldId="341"/>
            <ac:spMk id="61" creationId="{BACC6370-2D7E-4714-9D71-7542949D7D5D}"/>
          </ac:spMkLst>
        </pc:spChg>
        <pc:spChg chg="add">
          <ac:chgData name="Karla Bylund" userId="bbaa121a74f1080f" providerId="LiveId" clId="{9228B496-22C2-4462-A7CC-E52AC76B0A39}" dt="2022-08-27T17:53:50.470" v="1399" actId="26606"/>
          <ac:spMkLst>
            <pc:docMk/>
            <pc:sldMk cId="34673069" sldId="341"/>
            <ac:spMk id="63" creationId="{F68B3F68-107C-434F-AA38-110D5EA91B85}"/>
          </ac:spMkLst>
        </pc:spChg>
        <pc:spChg chg="add">
          <ac:chgData name="Karla Bylund" userId="bbaa121a74f1080f" providerId="LiveId" clId="{9228B496-22C2-4462-A7CC-E52AC76B0A39}" dt="2022-08-27T17:53:50.470" v="1399" actId="26606"/>
          <ac:spMkLst>
            <pc:docMk/>
            <pc:sldMk cId="34673069" sldId="341"/>
            <ac:spMk id="65" creationId="{AAD0DBB9-1A4B-4391-81D4-CB19F9AB918A}"/>
          </ac:spMkLst>
        </pc:spChg>
        <pc:spChg chg="add">
          <ac:chgData name="Karla Bylund" userId="bbaa121a74f1080f" providerId="LiveId" clId="{9228B496-22C2-4462-A7CC-E52AC76B0A39}" dt="2022-08-27T17:53:50.470" v="1399" actId="26606"/>
          <ac:spMkLst>
            <pc:docMk/>
            <pc:sldMk cId="34673069" sldId="341"/>
            <ac:spMk id="67" creationId="{063BBA22-50EA-4C4D-BE05-F1CE4E63AA56}"/>
          </ac:spMkLst>
        </pc:spChg>
        <pc:grpChg chg="add del mod">
          <ac:chgData name="Karla Bylund" userId="bbaa121a74f1080f" providerId="LiveId" clId="{9228B496-22C2-4462-A7CC-E52AC76B0A39}" dt="2022-08-27T17:54:40.685" v="1417" actId="478"/>
          <ac:grpSpMkLst>
            <pc:docMk/>
            <pc:sldMk cId="34673069" sldId="341"/>
            <ac:grpSpMk id="38" creationId="{34471998-A62D-BA8D-5F10-515E2D3910D9}"/>
          </ac:grpSpMkLst>
        </pc:grpChg>
        <pc:graphicFrameChg chg="add mod modGraphic">
          <ac:chgData name="Karla Bylund" userId="bbaa121a74f1080f" providerId="LiveId" clId="{9228B496-22C2-4462-A7CC-E52AC76B0A39}" dt="2022-08-27T17:53:58.588" v="1400"/>
          <ac:graphicFrameMkLst>
            <pc:docMk/>
            <pc:sldMk cId="34673069" sldId="341"/>
            <ac:graphicFrameMk id="39" creationId="{46AEF33C-1B7D-1EE4-58BC-23C813ADFF66}"/>
          </ac:graphicFrameMkLst>
        </pc:graphicFrameChg>
        <pc:cxnChg chg="add del">
          <ac:chgData name="Karla Bylund" userId="bbaa121a74f1080f" providerId="LiveId" clId="{9228B496-22C2-4462-A7CC-E52AC76B0A39}" dt="2022-08-27T17:03:30.103" v="390"/>
          <ac:cxnSpMkLst>
            <pc:docMk/>
            <pc:sldMk cId="34673069" sldId="341"/>
            <ac:cxnSpMk id="21" creationId="{02CC3441-26B3-4381-B3DF-8AE3C288BC0D}"/>
          </ac:cxnSpMkLst>
        </pc:cxnChg>
      </pc:sldChg>
      <pc:sldChg chg="addSp delSp modSp new mod setBg delDesignElem">
        <pc:chgData name="Karla Bylund" userId="bbaa121a74f1080f" providerId="LiveId" clId="{9228B496-22C2-4462-A7CC-E52AC76B0A39}" dt="2022-08-27T17:56:19.053" v="1435" actId="20577"/>
        <pc:sldMkLst>
          <pc:docMk/>
          <pc:sldMk cId="3563188563" sldId="342"/>
        </pc:sldMkLst>
        <pc:spChg chg="mod">
          <ac:chgData name="Karla Bylund" userId="bbaa121a74f1080f" providerId="LiveId" clId="{9228B496-22C2-4462-A7CC-E52AC76B0A39}" dt="2022-08-27T17:55:56.065" v="1425" actId="26606"/>
          <ac:spMkLst>
            <pc:docMk/>
            <pc:sldMk cId="3563188563" sldId="342"/>
            <ac:spMk id="2" creationId="{EEAE7B26-29D7-788F-53B0-AB71740224E5}"/>
          </ac:spMkLst>
        </pc:spChg>
        <pc:spChg chg="del mod">
          <ac:chgData name="Karla Bylund" userId="bbaa121a74f1080f" providerId="LiveId" clId="{9228B496-22C2-4462-A7CC-E52AC76B0A39}" dt="2022-08-27T17:02:46.234" v="376" actId="26606"/>
          <ac:spMkLst>
            <pc:docMk/>
            <pc:sldMk cId="3563188563" sldId="342"/>
            <ac:spMk id="3" creationId="{EEF43CBF-9C97-22AF-EC62-4A16A134B640}"/>
          </ac:spMkLst>
        </pc:spChg>
        <pc:spChg chg="add del">
          <ac:chgData name="Karla Bylund" userId="bbaa121a74f1080f" providerId="LiveId" clId="{9228B496-22C2-4462-A7CC-E52AC76B0A39}" dt="2022-08-27T17:02:30.697" v="372" actId="26606"/>
          <ac:spMkLst>
            <pc:docMk/>
            <pc:sldMk cId="3563188563" sldId="342"/>
            <ac:spMk id="8" creationId="{3558DB37-9FEE-48A2-8578-ED0401573943}"/>
          </ac:spMkLst>
        </pc:spChg>
        <pc:spChg chg="add del">
          <ac:chgData name="Karla Bylund" userId="bbaa121a74f1080f" providerId="LiveId" clId="{9228B496-22C2-4462-A7CC-E52AC76B0A39}" dt="2022-08-27T17:02:30.697" v="372" actId="26606"/>
          <ac:spMkLst>
            <pc:docMk/>
            <pc:sldMk cId="3563188563" sldId="342"/>
            <ac:spMk id="10" creationId="{5F7FCCA6-00E2-4F74-A105-0D769872F243}"/>
          </ac:spMkLst>
        </pc:spChg>
        <pc:spChg chg="add del">
          <ac:chgData name="Karla Bylund" userId="bbaa121a74f1080f" providerId="LiveId" clId="{9228B496-22C2-4462-A7CC-E52AC76B0A39}" dt="2022-08-27T17:02:30.697" v="372" actId="26606"/>
          <ac:spMkLst>
            <pc:docMk/>
            <pc:sldMk cId="3563188563" sldId="342"/>
            <ac:spMk id="12" creationId="{359CEC61-F44B-43B3-B40F-AE38C5AF1D5F}"/>
          </ac:spMkLst>
        </pc:spChg>
        <pc:spChg chg="add del">
          <ac:chgData name="Karla Bylund" userId="bbaa121a74f1080f" providerId="LiveId" clId="{9228B496-22C2-4462-A7CC-E52AC76B0A39}" dt="2022-08-27T17:02:46.234" v="376" actId="26606"/>
          <ac:spMkLst>
            <pc:docMk/>
            <pc:sldMk cId="3563188563" sldId="342"/>
            <ac:spMk id="17" creationId="{3741B58E-3B65-4A01-A276-975AB2CF8A08}"/>
          </ac:spMkLst>
        </pc:spChg>
        <pc:spChg chg="add del">
          <ac:chgData name="Karla Bylund" userId="bbaa121a74f1080f" providerId="LiveId" clId="{9228B496-22C2-4462-A7CC-E52AC76B0A39}" dt="2022-08-27T17:02:46.234" v="376" actId="26606"/>
          <ac:spMkLst>
            <pc:docMk/>
            <pc:sldMk cId="3563188563" sldId="342"/>
            <ac:spMk id="19" creationId="{7AAC67C3-831B-4AB1-A259-DFB839CAFAFC}"/>
          </ac:spMkLst>
        </pc:spChg>
        <pc:spChg chg="add del">
          <ac:chgData name="Karla Bylund" userId="bbaa121a74f1080f" providerId="LiveId" clId="{9228B496-22C2-4462-A7CC-E52AC76B0A39}" dt="2022-08-27T17:03:30.103" v="390"/>
          <ac:spMkLst>
            <pc:docMk/>
            <pc:sldMk cId="3563188563" sldId="342"/>
            <ac:spMk id="25" creationId="{EE1530B0-6F96-46C0-8B3E-3215CB756BE4}"/>
          </ac:spMkLst>
        </pc:spChg>
        <pc:spChg chg="add del">
          <ac:chgData name="Karla Bylund" userId="bbaa121a74f1080f" providerId="LiveId" clId="{9228B496-22C2-4462-A7CC-E52AC76B0A39}" dt="2022-08-27T17:55:56.065" v="1425" actId="26606"/>
          <ac:spMkLst>
            <pc:docMk/>
            <pc:sldMk cId="3563188563" sldId="342"/>
            <ac:spMk id="26" creationId="{C4285719-470E-454C-AF62-8323075F1F5B}"/>
          </ac:spMkLst>
        </pc:spChg>
        <pc:spChg chg="add del">
          <ac:chgData name="Karla Bylund" userId="bbaa121a74f1080f" providerId="LiveId" clId="{9228B496-22C2-4462-A7CC-E52AC76B0A39}" dt="2022-08-27T17:03:30.103" v="390"/>
          <ac:spMkLst>
            <pc:docMk/>
            <pc:sldMk cId="3563188563" sldId="342"/>
            <ac:spMk id="27" creationId="{754910CF-1B56-45D3-960A-E89F7B3B9131}"/>
          </ac:spMkLst>
        </pc:spChg>
        <pc:spChg chg="add del">
          <ac:chgData name="Karla Bylund" userId="bbaa121a74f1080f" providerId="LiveId" clId="{9228B496-22C2-4462-A7CC-E52AC76B0A39}" dt="2022-08-27T17:55:56.065" v="1425" actId="26606"/>
          <ac:spMkLst>
            <pc:docMk/>
            <pc:sldMk cId="3563188563" sldId="342"/>
            <ac:spMk id="28" creationId="{CD9FE4EF-C4D8-49A0-B2FF-81D8DB7D8A24}"/>
          </ac:spMkLst>
        </pc:spChg>
        <pc:spChg chg="add del">
          <ac:chgData name="Karla Bylund" userId="bbaa121a74f1080f" providerId="LiveId" clId="{9228B496-22C2-4462-A7CC-E52AC76B0A39}" dt="2022-08-27T17:55:56.065" v="1425" actId="26606"/>
          <ac:spMkLst>
            <pc:docMk/>
            <pc:sldMk cId="3563188563" sldId="342"/>
            <ac:spMk id="30" creationId="{4300840D-0A0B-4512-BACA-B439D5B9C57C}"/>
          </ac:spMkLst>
        </pc:spChg>
        <pc:spChg chg="add del">
          <ac:chgData name="Karla Bylund" userId="bbaa121a74f1080f" providerId="LiveId" clId="{9228B496-22C2-4462-A7CC-E52AC76B0A39}" dt="2022-08-27T17:55:56.065" v="1425" actId="26606"/>
          <ac:spMkLst>
            <pc:docMk/>
            <pc:sldMk cId="3563188563" sldId="342"/>
            <ac:spMk id="32" creationId="{D2B78728-A580-49A7-84F9-6EF6F583ADE0}"/>
          </ac:spMkLst>
        </pc:spChg>
        <pc:spChg chg="add del">
          <ac:chgData name="Karla Bylund" userId="bbaa121a74f1080f" providerId="LiveId" clId="{9228B496-22C2-4462-A7CC-E52AC76B0A39}" dt="2022-08-27T17:55:56.065" v="1425" actId="26606"/>
          <ac:spMkLst>
            <pc:docMk/>
            <pc:sldMk cId="3563188563" sldId="342"/>
            <ac:spMk id="34" creationId="{38FAA1A1-D861-433F-88FA-1E9D6FD31D11}"/>
          </ac:spMkLst>
        </pc:spChg>
        <pc:spChg chg="add del">
          <ac:chgData name="Karla Bylund" userId="bbaa121a74f1080f" providerId="LiveId" clId="{9228B496-22C2-4462-A7CC-E52AC76B0A39}" dt="2022-08-27T17:55:56.065" v="1425" actId="26606"/>
          <ac:spMkLst>
            <pc:docMk/>
            <pc:sldMk cId="3563188563" sldId="342"/>
            <ac:spMk id="36" creationId="{8D71EDA1-87BF-4D5D-AB79-F346FD19278A}"/>
          </ac:spMkLst>
        </pc:spChg>
        <pc:graphicFrameChg chg="add mod modGraphic">
          <ac:chgData name="Karla Bylund" userId="bbaa121a74f1080f" providerId="LiveId" clId="{9228B496-22C2-4462-A7CC-E52AC76B0A39}" dt="2022-08-27T17:56:19.053" v="1435" actId="20577"/>
          <ac:graphicFrameMkLst>
            <pc:docMk/>
            <pc:sldMk cId="3563188563" sldId="342"/>
            <ac:graphicFrameMk id="21" creationId="{DAF1DF23-D093-AB3C-6D86-7A746167F0C8}"/>
          </ac:graphicFrameMkLst>
        </pc:graphicFrameChg>
      </pc:sldChg>
      <pc:sldChg chg="addSp delSp modSp del mod setBg delDesignElem">
        <pc:chgData name="Karla Bylund" userId="bbaa121a74f1080f" providerId="LiveId" clId="{9228B496-22C2-4462-A7CC-E52AC76B0A39}" dt="2022-08-27T17:55:43.023" v="1424" actId="47"/>
        <pc:sldMkLst>
          <pc:docMk/>
          <pc:sldMk cId="2875294219" sldId="343"/>
        </pc:sldMkLst>
        <pc:spChg chg="mod">
          <ac:chgData name="Karla Bylund" userId="bbaa121a74f1080f" providerId="LiveId" clId="{9228B496-22C2-4462-A7CC-E52AC76B0A39}" dt="2022-08-27T17:49:05.831" v="1303" actId="404"/>
          <ac:spMkLst>
            <pc:docMk/>
            <pc:sldMk cId="2875294219" sldId="343"/>
            <ac:spMk id="2" creationId="{E3DCC04D-9C1E-DDBD-0E66-6EF49B234C51}"/>
          </ac:spMkLst>
        </pc:spChg>
        <pc:spChg chg="add del mod">
          <ac:chgData name="Karla Bylund" userId="bbaa121a74f1080f" providerId="LiveId" clId="{9228B496-22C2-4462-A7CC-E52AC76B0A39}" dt="2022-08-27T17:10:58.342" v="476" actId="26606"/>
          <ac:spMkLst>
            <pc:docMk/>
            <pc:sldMk cId="2875294219" sldId="343"/>
            <ac:spMk id="3" creationId="{F6560B92-58E5-BB9F-3080-7ED89C981549}"/>
          </ac:spMkLst>
        </pc:spChg>
        <pc:spChg chg="add mod">
          <ac:chgData name="Karla Bylund" userId="bbaa121a74f1080f" providerId="LiveId" clId="{9228B496-22C2-4462-A7CC-E52AC76B0A39}" dt="2022-08-27T17:55:23.150" v="1419" actId="21"/>
          <ac:spMkLst>
            <pc:docMk/>
            <pc:sldMk cId="2875294219" sldId="343"/>
            <ac:spMk id="8" creationId="{B3E76162-1930-C276-B4C0-B2BAA3FB95EB}"/>
          </ac:spMkLst>
        </pc:spChg>
        <pc:spChg chg="add del">
          <ac:chgData name="Karla Bylund" userId="bbaa121a74f1080f" providerId="LiveId" clId="{9228B496-22C2-4462-A7CC-E52AC76B0A39}" dt="2022-08-27T17:12:49.578" v="503" actId="26606"/>
          <ac:spMkLst>
            <pc:docMk/>
            <pc:sldMk cId="2875294219" sldId="343"/>
            <ac:spMk id="9" creationId="{BACC6370-2D7E-4714-9D71-7542949D7D5D}"/>
          </ac:spMkLst>
        </pc:spChg>
        <pc:spChg chg="add del">
          <ac:chgData name="Karla Bylund" userId="bbaa121a74f1080f" providerId="LiveId" clId="{9228B496-22C2-4462-A7CC-E52AC76B0A39}" dt="2022-08-27T17:12:49.578" v="503" actId="26606"/>
          <ac:spMkLst>
            <pc:docMk/>
            <pc:sldMk cId="2875294219" sldId="343"/>
            <ac:spMk id="11" creationId="{F68B3F68-107C-434F-AA38-110D5EA91B85}"/>
          </ac:spMkLst>
        </pc:spChg>
        <pc:spChg chg="add del">
          <ac:chgData name="Karla Bylund" userId="bbaa121a74f1080f" providerId="LiveId" clId="{9228B496-22C2-4462-A7CC-E52AC76B0A39}" dt="2022-08-27T17:12:49.578" v="503" actId="26606"/>
          <ac:spMkLst>
            <pc:docMk/>
            <pc:sldMk cId="2875294219" sldId="343"/>
            <ac:spMk id="13" creationId="{AAD0DBB9-1A4B-4391-81D4-CB19F9AB918A}"/>
          </ac:spMkLst>
        </pc:spChg>
        <pc:spChg chg="add del">
          <ac:chgData name="Karla Bylund" userId="bbaa121a74f1080f" providerId="LiveId" clId="{9228B496-22C2-4462-A7CC-E52AC76B0A39}" dt="2022-08-27T17:12:49.578" v="503" actId="26606"/>
          <ac:spMkLst>
            <pc:docMk/>
            <pc:sldMk cId="2875294219" sldId="343"/>
            <ac:spMk id="15" creationId="{063BBA22-50EA-4C4D-BE05-F1CE4E63AA56}"/>
          </ac:spMkLst>
        </pc:spChg>
        <pc:spChg chg="add mod">
          <ac:chgData name="Karla Bylund" userId="bbaa121a74f1080f" providerId="LiveId" clId="{9228B496-22C2-4462-A7CC-E52AC76B0A39}" dt="2022-08-27T17:11:12.136" v="479"/>
          <ac:spMkLst>
            <pc:docMk/>
            <pc:sldMk cId="2875294219" sldId="343"/>
            <ac:spMk id="17" creationId="{CCD9A50C-F471-F2CB-7BD9-EE990C986CB2}"/>
          </ac:spMkLst>
        </pc:spChg>
        <pc:spChg chg="add mod">
          <ac:chgData name="Karla Bylund" userId="bbaa121a74f1080f" providerId="LiveId" clId="{9228B496-22C2-4462-A7CC-E52AC76B0A39}" dt="2022-08-27T17:11:12.136" v="479"/>
          <ac:spMkLst>
            <pc:docMk/>
            <pc:sldMk cId="2875294219" sldId="343"/>
            <ac:spMk id="18" creationId="{6970B538-F770-8D93-7B48-967C83187340}"/>
          </ac:spMkLst>
        </pc:spChg>
        <pc:spChg chg="add del mod">
          <ac:chgData name="Karla Bylund" userId="bbaa121a74f1080f" providerId="LiveId" clId="{9228B496-22C2-4462-A7CC-E52AC76B0A39}" dt="2022-08-27T17:18:20.233" v="539" actId="478"/>
          <ac:spMkLst>
            <pc:docMk/>
            <pc:sldMk cId="2875294219" sldId="343"/>
            <ac:spMk id="19" creationId="{382F77BF-FBB6-3BF1-4EAA-49812B849142}"/>
          </ac:spMkLst>
        </pc:spChg>
        <pc:spChg chg="add del">
          <ac:chgData name="Karla Bylund" userId="bbaa121a74f1080f" providerId="LiveId" clId="{9228B496-22C2-4462-A7CC-E52AC76B0A39}" dt="2022-08-27T17:12:49.553" v="502" actId="26606"/>
          <ac:spMkLst>
            <pc:docMk/>
            <pc:sldMk cId="2875294219" sldId="343"/>
            <ac:spMk id="25" creationId="{C0DB9C61-90E0-484F-8602-02F49EDC1B70}"/>
          </ac:spMkLst>
        </pc:spChg>
        <pc:spChg chg="add del">
          <ac:chgData name="Karla Bylund" userId="bbaa121a74f1080f" providerId="LiveId" clId="{9228B496-22C2-4462-A7CC-E52AC76B0A39}" dt="2022-08-27T17:12:49.553" v="502" actId="26606"/>
          <ac:spMkLst>
            <pc:docMk/>
            <pc:sldMk cId="2875294219" sldId="343"/>
            <ac:spMk id="27" creationId="{3F7ED563-E5DB-4937-BF78-7893C4DC92A0}"/>
          </ac:spMkLst>
        </pc:spChg>
        <pc:spChg chg="add del">
          <ac:chgData name="Karla Bylund" userId="bbaa121a74f1080f" providerId="LiveId" clId="{9228B496-22C2-4462-A7CC-E52AC76B0A39}" dt="2022-08-27T17:12:49.553" v="502" actId="26606"/>
          <ac:spMkLst>
            <pc:docMk/>
            <pc:sldMk cId="2875294219" sldId="343"/>
            <ac:spMk id="29" creationId="{2306B647-FE95-4550-8350-3D2180C62211}"/>
          </ac:spMkLst>
        </pc:spChg>
        <pc:spChg chg="add del">
          <ac:chgData name="Karla Bylund" userId="bbaa121a74f1080f" providerId="LiveId" clId="{9228B496-22C2-4462-A7CC-E52AC76B0A39}" dt="2022-08-27T17:15:51.257" v="524" actId="26606"/>
          <ac:spMkLst>
            <pc:docMk/>
            <pc:sldMk cId="2875294219" sldId="343"/>
            <ac:spMk id="31" creationId="{7AADB56C-BA56-4D1E-A42A-A07A474446EC}"/>
          </ac:spMkLst>
        </pc:spChg>
        <pc:spChg chg="add del">
          <ac:chgData name="Karla Bylund" userId="bbaa121a74f1080f" providerId="LiveId" clId="{9228B496-22C2-4462-A7CC-E52AC76B0A39}" dt="2022-08-27T17:15:51.203" v="523" actId="26606"/>
          <ac:spMkLst>
            <pc:docMk/>
            <pc:sldMk cId="2875294219" sldId="343"/>
            <ac:spMk id="37" creationId="{39F23E05-E5C5-497C-A842-7BD21B207609}"/>
          </ac:spMkLst>
        </pc:spChg>
        <pc:spChg chg="add del">
          <ac:chgData name="Karla Bylund" userId="bbaa121a74f1080f" providerId="LiveId" clId="{9228B496-22C2-4462-A7CC-E52AC76B0A39}" dt="2022-08-27T17:18:15.772" v="538" actId="26606"/>
          <ac:spMkLst>
            <pc:docMk/>
            <pc:sldMk cId="2875294219" sldId="343"/>
            <ac:spMk id="39" creationId="{D93394DA-E684-47C2-9020-13225823F40A}"/>
          </ac:spMkLst>
        </pc:spChg>
        <pc:spChg chg="add del">
          <ac:chgData name="Karla Bylund" userId="bbaa121a74f1080f" providerId="LiveId" clId="{9228B496-22C2-4462-A7CC-E52AC76B0A39}" dt="2022-08-27T17:19:17.842" v="550" actId="26606"/>
          <ac:spMkLst>
            <pc:docMk/>
            <pc:sldMk cId="2875294219" sldId="343"/>
            <ac:spMk id="44" creationId="{BACC6370-2D7E-4714-9D71-7542949D7D5D}"/>
          </ac:spMkLst>
        </pc:spChg>
        <pc:spChg chg="add del">
          <ac:chgData name="Karla Bylund" userId="bbaa121a74f1080f" providerId="LiveId" clId="{9228B496-22C2-4462-A7CC-E52AC76B0A39}" dt="2022-08-27T17:19:17.842" v="550" actId="26606"/>
          <ac:spMkLst>
            <pc:docMk/>
            <pc:sldMk cId="2875294219" sldId="343"/>
            <ac:spMk id="46" creationId="{256B2C21-A230-48C0-8DF1-C46611373C44}"/>
          </ac:spMkLst>
        </pc:spChg>
        <pc:spChg chg="add del">
          <ac:chgData name="Karla Bylund" userId="bbaa121a74f1080f" providerId="LiveId" clId="{9228B496-22C2-4462-A7CC-E52AC76B0A39}" dt="2022-08-27T17:19:17.842" v="550" actId="26606"/>
          <ac:spMkLst>
            <pc:docMk/>
            <pc:sldMk cId="2875294219" sldId="343"/>
            <ac:spMk id="48" creationId="{3847E18C-932D-4C95-AABA-FEC7C9499AD7}"/>
          </ac:spMkLst>
        </pc:spChg>
        <pc:spChg chg="add del">
          <ac:chgData name="Karla Bylund" userId="bbaa121a74f1080f" providerId="LiveId" clId="{9228B496-22C2-4462-A7CC-E52AC76B0A39}" dt="2022-08-27T17:19:17.842" v="550" actId="26606"/>
          <ac:spMkLst>
            <pc:docMk/>
            <pc:sldMk cId="2875294219" sldId="343"/>
            <ac:spMk id="50" creationId="{3150CB11-0C61-439E-910F-5787759E72A0}"/>
          </ac:spMkLst>
        </pc:spChg>
        <pc:spChg chg="add del">
          <ac:chgData name="Karla Bylund" userId="bbaa121a74f1080f" providerId="LiveId" clId="{9228B496-22C2-4462-A7CC-E52AC76B0A39}" dt="2022-08-27T17:19:17.842" v="550" actId="26606"/>
          <ac:spMkLst>
            <pc:docMk/>
            <pc:sldMk cId="2875294219" sldId="343"/>
            <ac:spMk id="52" creationId="{43F8A58B-5155-44CE-A5FF-7647B47D0A7A}"/>
          </ac:spMkLst>
        </pc:spChg>
        <pc:spChg chg="add del">
          <ac:chgData name="Karla Bylund" userId="bbaa121a74f1080f" providerId="LiveId" clId="{9228B496-22C2-4462-A7CC-E52AC76B0A39}" dt="2022-08-27T17:19:17.842" v="550" actId="26606"/>
          <ac:spMkLst>
            <pc:docMk/>
            <pc:sldMk cId="2875294219" sldId="343"/>
            <ac:spMk id="54" creationId="{443F2ACA-E6D6-4028-82DD-F03C262D5DE6}"/>
          </ac:spMkLst>
        </pc:spChg>
        <pc:spChg chg="add del">
          <ac:chgData name="Karla Bylund" userId="bbaa121a74f1080f" providerId="LiveId" clId="{9228B496-22C2-4462-A7CC-E52AC76B0A39}" dt="2022-08-27T17:19:08.513" v="543" actId="26606"/>
          <ac:spMkLst>
            <pc:docMk/>
            <pc:sldMk cId="2875294219" sldId="343"/>
            <ac:spMk id="59" creationId="{BACC6370-2D7E-4714-9D71-7542949D7D5D}"/>
          </ac:spMkLst>
        </pc:spChg>
        <pc:spChg chg="add del">
          <ac:chgData name="Karla Bylund" userId="bbaa121a74f1080f" providerId="LiveId" clId="{9228B496-22C2-4462-A7CC-E52AC76B0A39}" dt="2022-08-27T17:18:42.726" v="541" actId="26606"/>
          <ac:spMkLst>
            <pc:docMk/>
            <pc:sldMk cId="2875294219" sldId="343"/>
            <ac:spMk id="60" creationId="{CB49665F-0298-4449-8D2D-209989CB9EE3}"/>
          </ac:spMkLst>
        </pc:spChg>
        <pc:spChg chg="add del">
          <ac:chgData name="Karla Bylund" userId="bbaa121a74f1080f" providerId="LiveId" clId="{9228B496-22C2-4462-A7CC-E52AC76B0A39}" dt="2022-08-27T17:19:08.513" v="543" actId="26606"/>
          <ac:spMkLst>
            <pc:docMk/>
            <pc:sldMk cId="2875294219" sldId="343"/>
            <ac:spMk id="61" creationId="{F68B3F68-107C-434F-AA38-110D5EA91B85}"/>
          </ac:spMkLst>
        </pc:spChg>
        <pc:spChg chg="add del">
          <ac:chgData name="Karla Bylund" userId="bbaa121a74f1080f" providerId="LiveId" clId="{9228B496-22C2-4462-A7CC-E52AC76B0A39}" dt="2022-08-27T17:18:42.726" v="541" actId="26606"/>
          <ac:spMkLst>
            <pc:docMk/>
            <pc:sldMk cId="2875294219" sldId="343"/>
            <ac:spMk id="62" creationId="{A71EEC14-174A-46FA-B046-474750457130}"/>
          </ac:spMkLst>
        </pc:spChg>
        <pc:spChg chg="add del">
          <ac:chgData name="Karla Bylund" userId="bbaa121a74f1080f" providerId="LiveId" clId="{9228B496-22C2-4462-A7CC-E52AC76B0A39}" dt="2022-08-27T17:19:08.513" v="543" actId="26606"/>
          <ac:spMkLst>
            <pc:docMk/>
            <pc:sldMk cId="2875294219" sldId="343"/>
            <ac:spMk id="63" creationId="{AAD0DBB9-1A4B-4391-81D4-CB19F9AB918A}"/>
          </ac:spMkLst>
        </pc:spChg>
        <pc:spChg chg="add del">
          <ac:chgData name="Karla Bylund" userId="bbaa121a74f1080f" providerId="LiveId" clId="{9228B496-22C2-4462-A7CC-E52AC76B0A39}" dt="2022-08-27T17:19:08.513" v="543" actId="26606"/>
          <ac:spMkLst>
            <pc:docMk/>
            <pc:sldMk cId="2875294219" sldId="343"/>
            <ac:spMk id="77" creationId="{063BBA22-50EA-4C4D-BE05-F1CE4E63AA56}"/>
          </ac:spMkLst>
        </pc:spChg>
        <pc:spChg chg="add del">
          <ac:chgData name="Karla Bylund" userId="bbaa121a74f1080f" providerId="LiveId" clId="{9228B496-22C2-4462-A7CC-E52AC76B0A39}" dt="2022-08-27T17:19:12.386" v="545" actId="26606"/>
          <ac:spMkLst>
            <pc:docMk/>
            <pc:sldMk cId="2875294219" sldId="343"/>
            <ac:spMk id="80" creationId="{CB49665F-0298-4449-8D2D-209989CB9EE3}"/>
          </ac:spMkLst>
        </pc:spChg>
        <pc:spChg chg="add del">
          <ac:chgData name="Karla Bylund" userId="bbaa121a74f1080f" providerId="LiveId" clId="{9228B496-22C2-4462-A7CC-E52AC76B0A39}" dt="2022-08-27T17:19:12.386" v="545" actId="26606"/>
          <ac:spMkLst>
            <pc:docMk/>
            <pc:sldMk cId="2875294219" sldId="343"/>
            <ac:spMk id="81" creationId="{A71EEC14-174A-46FA-B046-474750457130}"/>
          </ac:spMkLst>
        </pc:spChg>
        <pc:spChg chg="add del">
          <ac:chgData name="Karla Bylund" userId="bbaa121a74f1080f" providerId="LiveId" clId="{9228B496-22C2-4462-A7CC-E52AC76B0A39}" dt="2022-08-27T17:19:14.053" v="547" actId="26606"/>
          <ac:spMkLst>
            <pc:docMk/>
            <pc:sldMk cId="2875294219" sldId="343"/>
            <ac:spMk id="86" creationId="{CB49665F-0298-4449-8D2D-209989CB9EE3}"/>
          </ac:spMkLst>
        </pc:spChg>
        <pc:spChg chg="add del">
          <ac:chgData name="Karla Bylund" userId="bbaa121a74f1080f" providerId="LiveId" clId="{9228B496-22C2-4462-A7CC-E52AC76B0A39}" dt="2022-08-27T17:19:14.053" v="547" actId="26606"/>
          <ac:spMkLst>
            <pc:docMk/>
            <pc:sldMk cId="2875294219" sldId="343"/>
            <ac:spMk id="87" creationId="{A71EEC14-174A-46FA-B046-474750457130}"/>
          </ac:spMkLst>
        </pc:spChg>
        <pc:spChg chg="add del">
          <ac:chgData name="Karla Bylund" userId="bbaa121a74f1080f" providerId="LiveId" clId="{9228B496-22C2-4462-A7CC-E52AC76B0A39}" dt="2022-08-27T17:19:17.826" v="549" actId="26606"/>
          <ac:spMkLst>
            <pc:docMk/>
            <pc:sldMk cId="2875294219" sldId="343"/>
            <ac:spMk id="101" creationId="{E51BA4DF-2BD4-4EC2-B1DB-B27C8AC71864}"/>
          </ac:spMkLst>
        </pc:spChg>
        <pc:spChg chg="add">
          <ac:chgData name="Karla Bylund" userId="bbaa121a74f1080f" providerId="LiveId" clId="{9228B496-22C2-4462-A7CC-E52AC76B0A39}" dt="2022-08-27T17:19:17.842" v="550" actId="26606"/>
          <ac:spMkLst>
            <pc:docMk/>
            <pc:sldMk cId="2875294219" sldId="343"/>
            <ac:spMk id="104" creationId="{3A5B4632-C963-4296-86F0-79AA9EA5AE98}"/>
          </ac:spMkLst>
        </pc:spChg>
        <pc:grpChg chg="add mod">
          <ac:chgData name="Karla Bylund" userId="bbaa121a74f1080f" providerId="LiveId" clId="{9228B496-22C2-4462-A7CC-E52AC76B0A39}" dt="2022-08-27T17:11:12.136" v="479"/>
          <ac:grpSpMkLst>
            <pc:docMk/>
            <pc:sldMk cId="2875294219" sldId="343"/>
            <ac:grpSpMk id="16" creationId="{2C99A04F-6CE9-DBA0-2BAC-A72802C29165}"/>
          </ac:grpSpMkLst>
        </pc:grpChg>
        <pc:grpChg chg="add del">
          <ac:chgData name="Karla Bylund" userId="bbaa121a74f1080f" providerId="LiveId" clId="{9228B496-22C2-4462-A7CC-E52AC76B0A39}" dt="2022-08-27T17:18:42.726" v="541" actId="26606"/>
          <ac:grpSpMkLst>
            <pc:docMk/>
            <pc:sldMk cId="2875294219" sldId="343"/>
            <ac:grpSpMk id="64" creationId="{EEB6CB95-E653-4C6C-AE51-62FD848E8D5B}"/>
          </ac:grpSpMkLst>
        </pc:grpChg>
        <pc:grpChg chg="add del">
          <ac:chgData name="Karla Bylund" userId="bbaa121a74f1080f" providerId="LiveId" clId="{9228B496-22C2-4462-A7CC-E52AC76B0A39}" dt="2022-08-27T17:18:42.726" v="541" actId="26606"/>
          <ac:grpSpMkLst>
            <pc:docMk/>
            <pc:sldMk cId="2875294219" sldId="343"/>
            <ac:grpSpMk id="68" creationId="{43F5E015-E085-4624-B431-B42414448684}"/>
          </ac:grpSpMkLst>
        </pc:grpChg>
        <pc:grpChg chg="add del">
          <ac:chgData name="Karla Bylund" userId="bbaa121a74f1080f" providerId="LiveId" clId="{9228B496-22C2-4462-A7CC-E52AC76B0A39}" dt="2022-08-27T17:19:12.386" v="545" actId="26606"/>
          <ac:grpSpMkLst>
            <pc:docMk/>
            <pc:sldMk cId="2875294219" sldId="343"/>
            <ac:grpSpMk id="82" creationId="{EEB6CB95-E653-4C6C-AE51-62FD848E8D5B}"/>
          </ac:grpSpMkLst>
        </pc:grpChg>
        <pc:grpChg chg="add del">
          <ac:chgData name="Karla Bylund" userId="bbaa121a74f1080f" providerId="LiveId" clId="{9228B496-22C2-4462-A7CC-E52AC76B0A39}" dt="2022-08-27T17:19:12.386" v="545" actId="26606"/>
          <ac:grpSpMkLst>
            <pc:docMk/>
            <pc:sldMk cId="2875294219" sldId="343"/>
            <ac:grpSpMk id="83" creationId="{43F5E015-E085-4624-B431-B42414448684}"/>
          </ac:grpSpMkLst>
        </pc:grpChg>
        <pc:grpChg chg="add del">
          <ac:chgData name="Karla Bylund" userId="bbaa121a74f1080f" providerId="LiveId" clId="{9228B496-22C2-4462-A7CC-E52AC76B0A39}" dt="2022-08-27T17:19:14.053" v="547" actId="26606"/>
          <ac:grpSpMkLst>
            <pc:docMk/>
            <pc:sldMk cId="2875294219" sldId="343"/>
            <ac:grpSpMk id="88" creationId="{EEB6CB95-E653-4C6C-AE51-62FD848E8D5B}"/>
          </ac:grpSpMkLst>
        </pc:grpChg>
        <pc:grpChg chg="add del">
          <ac:chgData name="Karla Bylund" userId="bbaa121a74f1080f" providerId="LiveId" clId="{9228B496-22C2-4462-A7CC-E52AC76B0A39}" dt="2022-08-27T17:19:14.053" v="547" actId="26606"/>
          <ac:grpSpMkLst>
            <pc:docMk/>
            <pc:sldMk cId="2875294219" sldId="343"/>
            <ac:grpSpMk id="91" creationId="{43F5E015-E085-4624-B431-B42414448684}"/>
          </ac:grpSpMkLst>
        </pc:grpChg>
        <pc:graphicFrameChg chg="add del">
          <ac:chgData name="Karla Bylund" userId="bbaa121a74f1080f" providerId="LiveId" clId="{9228B496-22C2-4462-A7CC-E52AC76B0A39}" dt="2022-08-27T17:10:58.320" v="475" actId="26606"/>
          <ac:graphicFrameMkLst>
            <pc:docMk/>
            <pc:sldMk cId="2875294219" sldId="343"/>
            <ac:graphicFrameMk id="5" creationId="{CE5ECCDF-F59F-CD8B-6292-E2291DD688A8}"/>
          </ac:graphicFrameMkLst>
        </pc:graphicFrameChg>
        <pc:graphicFrameChg chg="add del mod ord modGraphic">
          <ac:chgData name="Karla Bylund" userId="bbaa121a74f1080f" providerId="LiveId" clId="{9228B496-22C2-4462-A7CC-E52AC76B0A39}" dt="2022-08-27T17:19:17.842" v="550" actId="26606"/>
          <ac:graphicFrameMkLst>
            <pc:docMk/>
            <pc:sldMk cId="2875294219" sldId="343"/>
            <ac:graphicFrameMk id="7" creationId="{EC1A3803-CB9A-9274-1E75-BF00EEC664C8}"/>
          </ac:graphicFrameMkLst>
        </pc:graphicFrameChg>
        <pc:graphicFrameChg chg="add del">
          <ac:chgData name="Karla Bylund" userId="bbaa121a74f1080f" providerId="LiveId" clId="{9228B496-22C2-4462-A7CC-E52AC76B0A39}" dt="2022-08-27T17:18:42.726" v="541" actId="26606"/>
          <ac:graphicFrameMkLst>
            <pc:docMk/>
            <pc:sldMk cId="2875294219" sldId="343"/>
            <ac:graphicFrameMk id="56" creationId="{B68ADDC2-0736-33B7-003E-52D5FBE304C4}"/>
          </ac:graphicFrameMkLst>
        </pc:graphicFrameChg>
        <pc:graphicFrameChg chg="add del">
          <ac:chgData name="Karla Bylund" userId="bbaa121a74f1080f" providerId="LiveId" clId="{9228B496-22C2-4462-A7CC-E52AC76B0A39}" dt="2022-08-27T17:19:08.513" v="543" actId="26606"/>
          <ac:graphicFrameMkLst>
            <pc:docMk/>
            <pc:sldMk cId="2875294219" sldId="343"/>
            <ac:graphicFrameMk id="78" creationId="{EC1A3803-CB9A-9274-1E75-BF00EEC664C8}"/>
          </ac:graphicFrameMkLst>
        </pc:graphicFrameChg>
        <pc:graphicFrameChg chg="add del">
          <ac:chgData name="Karla Bylund" userId="bbaa121a74f1080f" providerId="LiveId" clId="{9228B496-22C2-4462-A7CC-E52AC76B0A39}" dt="2022-08-27T17:19:12.386" v="545" actId="26606"/>
          <ac:graphicFrameMkLst>
            <pc:docMk/>
            <pc:sldMk cId="2875294219" sldId="343"/>
            <ac:graphicFrameMk id="84" creationId="{550B2878-058D-4D0A-7D3C-BD48D35B9D30}"/>
          </ac:graphicFrameMkLst>
        </pc:graphicFrameChg>
        <pc:graphicFrameChg chg="add del">
          <ac:chgData name="Karla Bylund" userId="bbaa121a74f1080f" providerId="LiveId" clId="{9228B496-22C2-4462-A7CC-E52AC76B0A39}" dt="2022-08-27T17:19:14.053" v="547" actId="26606"/>
          <ac:graphicFrameMkLst>
            <pc:docMk/>
            <pc:sldMk cId="2875294219" sldId="343"/>
            <ac:graphicFrameMk id="99" creationId="{B68ADDC2-0736-33B7-003E-52D5FBE304C4}"/>
          </ac:graphicFrameMkLst>
        </pc:graphicFrameChg>
        <pc:graphicFrameChg chg="add del">
          <ac:chgData name="Karla Bylund" userId="bbaa121a74f1080f" providerId="LiveId" clId="{9228B496-22C2-4462-A7CC-E52AC76B0A39}" dt="2022-08-27T17:19:17.826" v="549" actId="26606"/>
          <ac:graphicFrameMkLst>
            <pc:docMk/>
            <pc:sldMk cId="2875294219" sldId="343"/>
            <ac:graphicFrameMk id="102" creationId="{29E90B65-0CD0-67F8-5767-CB8CDFB2CD4D}"/>
          </ac:graphicFrameMkLst>
        </pc:graphicFrameChg>
        <pc:graphicFrameChg chg="add del mod">
          <ac:chgData name="Karla Bylund" userId="bbaa121a74f1080f" providerId="LiveId" clId="{9228B496-22C2-4462-A7CC-E52AC76B0A39}" dt="2022-08-27T17:55:23.150" v="1419" actId="21"/>
          <ac:graphicFrameMkLst>
            <pc:docMk/>
            <pc:sldMk cId="2875294219" sldId="343"/>
            <ac:graphicFrameMk id="105" creationId="{EC1A3803-CB9A-9274-1E75-BF00EEC664C8}"/>
          </ac:graphicFrameMkLst>
        </pc:graphicFrameChg>
        <pc:picChg chg="add del">
          <ac:chgData name="Karla Bylund" userId="bbaa121a74f1080f" providerId="LiveId" clId="{9228B496-22C2-4462-A7CC-E52AC76B0A39}" dt="2022-08-27T17:12:43.473" v="500" actId="26606"/>
          <ac:picMkLst>
            <pc:docMk/>
            <pc:sldMk cId="2875294219" sldId="343"/>
            <ac:picMk id="21" creationId="{1377D3BE-4A7B-3936-2015-E4E7B6BE0F5B}"/>
          </ac:picMkLst>
        </pc:picChg>
        <pc:picChg chg="add del">
          <ac:chgData name="Karla Bylund" userId="bbaa121a74f1080f" providerId="LiveId" clId="{9228B496-22C2-4462-A7CC-E52AC76B0A39}" dt="2022-08-27T17:12:49.553" v="502" actId="26606"/>
          <ac:picMkLst>
            <pc:docMk/>
            <pc:sldMk cId="2875294219" sldId="343"/>
            <ac:picMk id="23" creationId="{B2C06963-4878-B0E6-43F4-0FCE051C1025}"/>
          </ac:picMkLst>
        </pc:picChg>
        <pc:picChg chg="add del mod">
          <ac:chgData name="Karla Bylund" userId="bbaa121a74f1080f" providerId="LiveId" clId="{9228B496-22C2-4462-A7CC-E52AC76B0A39}" dt="2022-08-27T17:14:27.538" v="514" actId="478"/>
          <ac:picMkLst>
            <pc:docMk/>
            <pc:sldMk cId="2875294219" sldId="343"/>
            <ac:picMk id="32" creationId="{3F87B5E5-B4F0-92BC-6688-40B160F35012}"/>
          </ac:picMkLst>
        </pc:picChg>
        <pc:picChg chg="add del">
          <ac:chgData name="Karla Bylund" userId="bbaa121a74f1080f" providerId="LiveId" clId="{9228B496-22C2-4462-A7CC-E52AC76B0A39}" dt="2022-08-27T17:15:51.203" v="523" actId="26606"/>
          <ac:picMkLst>
            <pc:docMk/>
            <pc:sldMk cId="2875294219" sldId="343"/>
            <ac:picMk id="33" creationId="{90E91BCA-95B9-0AB2-1D23-522B944C8179}"/>
          </ac:picMkLst>
        </pc:picChg>
        <pc:picChg chg="add del">
          <ac:chgData name="Karla Bylund" userId="bbaa121a74f1080f" providerId="LiveId" clId="{9228B496-22C2-4462-A7CC-E52AC76B0A39}" dt="2022-08-27T17:17:21.162" v="530" actId="478"/>
          <ac:picMkLst>
            <pc:docMk/>
            <pc:sldMk cId="2875294219" sldId="343"/>
            <ac:picMk id="40" creationId="{C43BB432-6C5C-72C7-D025-AE3F27717730}"/>
          </ac:picMkLst>
        </pc:picChg>
        <pc:picChg chg="add del">
          <ac:chgData name="Karla Bylund" userId="bbaa121a74f1080f" providerId="LiveId" clId="{9228B496-22C2-4462-A7CC-E52AC76B0A39}" dt="2022-08-27T17:19:17.826" v="549" actId="26606"/>
          <ac:picMkLst>
            <pc:docMk/>
            <pc:sldMk cId="2875294219" sldId="343"/>
            <ac:picMk id="57" creationId="{3B28D18B-3362-A6FC-497F-E30DAEE7BD32}"/>
          </ac:picMkLst>
        </pc:picChg>
      </pc:sldChg>
      <pc:sldChg chg="addSp delSp modSp new mod setBg">
        <pc:chgData name="Karla Bylund" userId="bbaa121a74f1080f" providerId="LiveId" clId="{9228B496-22C2-4462-A7CC-E52AC76B0A39}" dt="2022-08-27T17:56:43.877" v="1439" actId="5793"/>
        <pc:sldMkLst>
          <pc:docMk/>
          <pc:sldMk cId="1093510478" sldId="344"/>
        </pc:sldMkLst>
        <pc:spChg chg="mod">
          <ac:chgData name="Karla Bylund" userId="bbaa121a74f1080f" providerId="LiveId" clId="{9228B496-22C2-4462-A7CC-E52AC76B0A39}" dt="2022-08-27T17:49:40.150" v="1312" actId="21"/>
          <ac:spMkLst>
            <pc:docMk/>
            <pc:sldMk cId="1093510478" sldId="344"/>
            <ac:spMk id="2" creationId="{32DB2F96-B2AF-9D9B-E26D-8DE984A54441}"/>
          </ac:spMkLst>
        </pc:spChg>
        <pc:spChg chg="add del mod">
          <ac:chgData name="Karla Bylund" userId="bbaa121a74f1080f" providerId="LiveId" clId="{9228B496-22C2-4462-A7CC-E52AC76B0A39}" dt="2022-08-27T17:56:43.877" v="1439" actId="5793"/>
          <ac:spMkLst>
            <pc:docMk/>
            <pc:sldMk cId="1093510478" sldId="344"/>
            <ac:spMk id="3" creationId="{F3C45E89-0F4A-8AD2-FB5B-719ED2DE3293}"/>
          </ac:spMkLst>
        </pc:spChg>
        <pc:spChg chg="add del">
          <ac:chgData name="Karla Bylund" userId="bbaa121a74f1080f" providerId="LiveId" clId="{9228B496-22C2-4462-A7CC-E52AC76B0A39}" dt="2022-08-27T17:28:32.276" v="841" actId="26606"/>
          <ac:spMkLst>
            <pc:docMk/>
            <pc:sldMk cId="1093510478" sldId="344"/>
            <ac:spMk id="8" creationId="{09588DA8-065E-4F6F-8EFD-43104AB2E0CF}"/>
          </ac:spMkLst>
        </pc:spChg>
        <pc:spChg chg="add del">
          <ac:chgData name="Karla Bylund" userId="bbaa121a74f1080f" providerId="LiveId" clId="{9228B496-22C2-4462-A7CC-E52AC76B0A39}" dt="2022-08-27T17:28:32.276" v="841" actId="26606"/>
          <ac:spMkLst>
            <pc:docMk/>
            <pc:sldMk cId="1093510478" sldId="344"/>
            <ac:spMk id="10" creationId="{C4285719-470E-454C-AF62-8323075F1F5B}"/>
          </ac:spMkLst>
        </pc:spChg>
        <pc:spChg chg="add del">
          <ac:chgData name="Karla Bylund" userId="bbaa121a74f1080f" providerId="LiveId" clId="{9228B496-22C2-4462-A7CC-E52AC76B0A39}" dt="2022-08-27T17:28:32.276" v="841" actId="26606"/>
          <ac:spMkLst>
            <pc:docMk/>
            <pc:sldMk cId="1093510478" sldId="344"/>
            <ac:spMk id="12" creationId="{CD9FE4EF-C4D8-49A0-B2FF-81D8DB7D8A24}"/>
          </ac:spMkLst>
        </pc:spChg>
        <pc:spChg chg="add del">
          <ac:chgData name="Karla Bylund" userId="bbaa121a74f1080f" providerId="LiveId" clId="{9228B496-22C2-4462-A7CC-E52AC76B0A39}" dt="2022-08-27T17:28:32.276" v="841" actId="26606"/>
          <ac:spMkLst>
            <pc:docMk/>
            <pc:sldMk cId="1093510478" sldId="344"/>
            <ac:spMk id="14" creationId="{4300840D-0A0B-4512-BACA-B439D5B9C57C}"/>
          </ac:spMkLst>
        </pc:spChg>
        <pc:spChg chg="add del">
          <ac:chgData name="Karla Bylund" userId="bbaa121a74f1080f" providerId="LiveId" clId="{9228B496-22C2-4462-A7CC-E52AC76B0A39}" dt="2022-08-27T17:28:32.276" v="841" actId="26606"/>
          <ac:spMkLst>
            <pc:docMk/>
            <pc:sldMk cId="1093510478" sldId="344"/>
            <ac:spMk id="16" creationId="{D2B78728-A580-49A7-84F9-6EF6F583ADE0}"/>
          </ac:spMkLst>
        </pc:spChg>
        <pc:spChg chg="add del">
          <ac:chgData name="Karla Bylund" userId="bbaa121a74f1080f" providerId="LiveId" clId="{9228B496-22C2-4462-A7CC-E52AC76B0A39}" dt="2022-08-27T17:28:32.276" v="841" actId="26606"/>
          <ac:spMkLst>
            <pc:docMk/>
            <pc:sldMk cId="1093510478" sldId="344"/>
            <ac:spMk id="18" creationId="{38FAA1A1-D861-433F-88FA-1E9D6FD31D11}"/>
          </ac:spMkLst>
        </pc:spChg>
        <pc:spChg chg="add mod">
          <ac:chgData name="Karla Bylund" userId="bbaa121a74f1080f" providerId="LiveId" clId="{9228B496-22C2-4462-A7CC-E52AC76B0A39}" dt="2022-08-27T17:50:02.955" v="1320" actId="122"/>
          <ac:spMkLst>
            <pc:docMk/>
            <pc:sldMk cId="1093510478" sldId="344"/>
            <ac:spMk id="19" creationId="{EE0843D3-0990-F592-06A2-C55144F7F536}"/>
          </ac:spMkLst>
        </pc:spChg>
        <pc:spChg chg="add del">
          <ac:chgData name="Karla Bylund" userId="bbaa121a74f1080f" providerId="LiveId" clId="{9228B496-22C2-4462-A7CC-E52AC76B0A39}" dt="2022-08-27T17:28:32.276" v="841" actId="26606"/>
          <ac:spMkLst>
            <pc:docMk/>
            <pc:sldMk cId="1093510478" sldId="344"/>
            <ac:spMk id="20" creationId="{8D71EDA1-87BF-4D5D-AB79-F346FD19278A}"/>
          </ac:spMkLst>
        </pc:spChg>
        <pc:spChg chg="add">
          <ac:chgData name="Karla Bylund" userId="bbaa121a74f1080f" providerId="LiveId" clId="{9228B496-22C2-4462-A7CC-E52AC76B0A39}" dt="2022-08-27T17:28:32.276" v="841" actId="26606"/>
          <ac:spMkLst>
            <pc:docMk/>
            <pc:sldMk cId="1093510478" sldId="344"/>
            <ac:spMk id="25" creationId="{1B15ED52-F352-441B-82BF-E0EA34836D08}"/>
          </ac:spMkLst>
        </pc:spChg>
        <pc:spChg chg="add">
          <ac:chgData name="Karla Bylund" userId="bbaa121a74f1080f" providerId="LiveId" clId="{9228B496-22C2-4462-A7CC-E52AC76B0A39}" dt="2022-08-27T17:28:32.276" v="841" actId="26606"/>
          <ac:spMkLst>
            <pc:docMk/>
            <pc:sldMk cId="1093510478" sldId="344"/>
            <ac:spMk id="27" creationId="{3B2E3793-BFE6-45A2-9B7B-E18844431C99}"/>
          </ac:spMkLst>
        </pc:spChg>
        <pc:spChg chg="add">
          <ac:chgData name="Karla Bylund" userId="bbaa121a74f1080f" providerId="LiveId" clId="{9228B496-22C2-4462-A7CC-E52AC76B0A39}" dt="2022-08-27T17:28:32.276" v="841" actId="26606"/>
          <ac:spMkLst>
            <pc:docMk/>
            <pc:sldMk cId="1093510478" sldId="344"/>
            <ac:spMk id="29" creationId="{BC4C4868-CB8F-4AF9-9CDB-8108F2C19B67}"/>
          </ac:spMkLst>
        </pc:spChg>
        <pc:spChg chg="add">
          <ac:chgData name="Karla Bylund" userId="bbaa121a74f1080f" providerId="LiveId" clId="{9228B496-22C2-4462-A7CC-E52AC76B0A39}" dt="2022-08-27T17:28:32.276" v="841" actId="26606"/>
          <ac:spMkLst>
            <pc:docMk/>
            <pc:sldMk cId="1093510478" sldId="344"/>
            <ac:spMk id="31" creationId="{375E0459-6403-40CD-989D-56A4407CA12E}"/>
          </ac:spMkLst>
        </pc:spChg>
        <pc:spChg chg="add">
          <ac:chgData name="Karla Bylund" userId="bbaa121a74f1080f" providerId="LiveId" clId="{9228B496-22C2-4462-A7CC-E52AC76B0A39}" dt="2022-08-27T17:28:32.276" v="841" actId="26606"/>
          <ac:spMkLst>
            <pc:docMk/>
            <pc:sldMk cId="1093510478" sldId="344"/>
            <ac:spMk id="33" creationId="{53E5B1A8-3AC9-4BD1-9BBC-78CA94F2D1BA}"/>
          </ac:spMkLst>
        </pc:spChg>
        <pc:picChg chg="add del mod">
          <ac:chgData name="Karla Bylund" userId="bbaa121a74f1080f" providerId="LiveId" clId="{9228B496-22C2-4462-A7CC-E52AC76B0A39}" dt="2022-08-27T17:23:38.770" v="649"/>
          <ac:picMkLst>
            <pc:docMk/>
            <pc:sldMk cId="1093510478" sldId="344"/>
            <ac:picMk id="4" creationId="{299EDCCB-479F-6B29-B471-B70267077EA7}"/>
          </ac:picMkLst>
        </pc:picChg>
        <pc:picChg chg="add del">
          <ac:chgData name="Karla Bylund" userId="bbaa121a74f1080f" providerId="LiveId" clId="{9228B496-22C2-4462-A7CC-E52AC76B0A39}" dt="2022-08-27T17:23:56.145" v="651"/>
          <ac:picMkLst>
            <pc:docMk/>
            <pc:sldMk cId="1093510478" sldId="344"/>
            <ac:picMk id="5" creationId="{C20902D2-0123-19A6-9C2F-913BF8989EFD}"/>
          </ac:picMkLst>
        </pc:picChg>
      </pc:sldChg>
      <pc:sldChg chg="addSp delSp modSp new mod ord setBg">
        <pc:chgData name="Karla Bylund" userId="bbaa121a74f1080f" providerId="LiveId" clId="{9228B496-22C2-4462-A7CC-E52AC76B0A39}" dt="2022-08-27T17:56:49.303" v="1440" actId="26606"/>
        <pc:sldMkLst>
          <pc:docMk/>
          <pc:sldMk cId="2561607605" sldId="345"/>
        </pc:sldMkLst>
        <pc:spChg chg="del mod">
          <ac:chgData name="Karla Bylund" userId="bbaa121a74f1080f" providerId="LiveId" clId="{9228B496-22C2-4462-A7CC-E52AC76B0A39}" dt="2022-08-27T17:29:03.086" v="850" actId="478"/>
          <ac:spMkLst>
            <pc:docMk/>
            <pc:sldMk cId="2561607605" sldId="345"/>
            <ac:spMk id="2" creationId="{7D2F1AF9-CD2C-307F-A250-B6D0FC2F43EB}"/>
          </ac:spMkLst>
        </pc:spChg>
        <pc:spChg chg="del mod">
          <ac:chgData name="Karla Bylund" userId="bbaa121a74f1080f" providerId="LiveId" clId="{9228B496-22C2-4462-A7CC-E52AC76B0A39}" dt="2022-08-27T17:21:58.503" v="641" actId="478"/>
          <ac:spMkLst>
            <pc:docMk/>
            <pc:sldMk cId="2561607605" sldId="345"/>
            <ac:spMk id="3" creationId="{83E76F58-F320-E079-4B70-5F163AA65E72}"/>
          </ac:spMkLst>
        </pc:spChg>
        <pc:spChg chg="add del mod">
          <ac:chgData name="Karla Bylund" userId="bbaa121a74f1080f" providerId="LiveId" clId="{9228B496-22C2-4462-A7CC-E52AC76B0A39}" dt="2022-08-27T17:29:06.255" v="852" actId="478"/>
          <ac:spMkLst>
            <pc:docMk/>
            <pc:sldMk cId="2561607605" sldId="345"/>
            <ac:spMk id="7" creationId="{8856ED58-A89C-A612-B0E4-C2926B2ECA07}"/>
          </ac:spMkLst>
        </pc:spChg>
        <pc:spChg chg="add mod">
          <ac:chgData name="Karla Bylund" userId="bbaa121a74f1080f" providerId="LiveId" clId="{9228B496-22C2-4462-A7CC-E52AC76B0A39}" dt="2022-08-27T17:56:49.303" v="1440" actId="26606"/>
          <ac:spMkLst>
            <pc:docMk/>
            <pc:sldMk cId="2561607605" sldId="345"/>
            <ac:spMk id="8" creationId="{1F31087F-D738-4B64-55FE-7197002FB11E}"/>
          </ac:spMkLst>
        </pc:spChg>
        <pc:spChg chg="add del">
          <ac:chgData name="Karla Bylund" userId="bbaa121a74f1080f" providerId="LiveId" clId="{9228B496-22C2-4462-A7CC-E52AC76B0A39}" dt="2022-08-27T17:56:49.303" v="1440" actId="26606"/>
          <ac:spMkLst>
            <pc:docMk/>
            <pc:sldMk cId="2561607605" sldId="345"/>
            <ac:spMk id="9" creationId="{A8384FB5-9ADC-4DDC-881B-597D56F5B15D}"/>
          </ac:spMkLst>
        </pc:spChg>
        <pc:spChg chg="add del">
          <ac:chgData name="Karla Bylund" userId="bbaa121a74f1080f" providerId="LiveId" clId="{9228B496-22C2-4462-A7CC-E52AC76B0A39}" dt="2022-08-27T17:56:49.303" v="1440" actId="26606"/>
          <ac:spMkLst>
            <pc:docMk/>
            <pc:sldMk cId="2561607605" sldId="345"/>
            <ac:spMk id="11" creationId="{91E5A9A7-95C6-4F4F-B00E-C82E07FE62EF}"/>
          </ac:spMkLst>
        </pc:spChg>
        <pc:spChg chg="add del mod">
          <ac:chgData name="Karla Bylund" userId="bbaa121a74f1080f" providerId="LiveId" clId="{9228B496-22C2-4462-A7CC-E52AC76B0A39}" dt="2022-08-27T17:29:04.670" v="851" actId="478"/>
          <ac:spMkLst>
            <pc:docMk/>
            <pc:sldMk cId="2561607605" sldId="345"/>
            <ac:spMk id="12" creationId="{2666B06B-4AC3-BD0C-8BA9-39FB6CBE162D}"/>
          </ac:spMkLst>
        </pc:spChg>
        <pc:spChg chg="add del">
          <ac:chgData name="Karla Bylund" userId="bbaa121a74f1080f" providerId="LiveId" clId="{9228B496-22C2-4462-A7CC-E52AC76B0A39}" dt="2022-08-27T17:56:49.303" v="1440" actId="26606"/>
          <ac:spMkLst>
            <pc:docMk/>
            <pc:sldMk cId="2561607605" sldId="345"/>
            <ac:spMk id="13" creationId="{D07DD2DE-F619-49DD-B5E7-03A290FF4ED1}"/>
          </ac:spMkLst>
        </pc:spChg>
        <pc:spChg chg="add del">
          <ac:chgData name="Karla Bylund" userId="bbaa121a74f1080f" providerId="LiveId" clId="{9228B496-22C2-4462-A7CC-E52AC76B0A39}" dt="2022-08-27T17:56:49.303" v="1440" actId="26606"/>
          <ac:spMkLst>
            <pc:docMk/>
            <pc:sldMk cId="2561607605" sldId="345"/>
            <ac:spMk id="15" creationId="{85149191-5F60-4A28-AAFF-039F96B0F3EC}"/>
          </ac:spMkLst>
        </pc:spChg>
        <pc:spChg chg="add del">
          <ac:chgData name="Karla Bylund" userId="bbaa121a74f1080f" providerId="LiveId" clId="{9228B496-22C2-4462-A7CC-E52AC76B0A39}" dt="2022-08-27T17:56:49.303" v="1440" actId="26606"/>
          <ac:spMkLst>
            <pc:docMk/>
            <pc:sldMk cId="2561607605" sldId="345"/>
            <ac:spMk id="17" creationId="{F8260ED5-17F7-4158-B241-D51DD4CF1B7E}"/>
          </ac:spMkLst>
        </pc:spChg>
        <pc:picChg chg="add mod ord">
          <ac:chgData name="Karla Bylund" userId="bbaa121a74f1080f" providerId="LiveId" clId="{9228B496-22C2-4462-A7CC-E52AC76B0A39}" dt="2022-08-27T17:56:49.303" v="1440" actId="26606"/>
          <ac:picMkLst>
            <pc:docMk/>
            <pc:sldMk cId="2561607605" sldId="345"/>
            <ac:picMk id="4" creationId="{0939ADC0-D48C-EC36-022F-BC3B5024F071}"/>
          </ac:picMkLst>
        </pc:picChg>
      </pc:sldChg>
      <pc:sldChg chg="addSp delSp modSp new mod setBg">
        <pc:chgData name="Karla Bylund" userId="bbaa121a74f1080f" providerId="LiveId" clId="{9228B496-22C2-4462-A7CC-E52AC76B0A39}" dt="2022-08-27T18:24:02.803" v="2217" actId="20577"/>
        <pc:sldMkLst>
          <pc:docMk/>
          <pc:sldMk cId="2835274330" sldId="346"/>
        </pc:sldMkLst>
        <pc:spChg chg="mod">
          <ac:chgData name="Karla Bylund" userId="bbaa121a74f1080f" providerId="LiveId" clId="{9228B496-22C2-4462-A7CC-E52AC76B0A39}" dt="2022-08-27T17:57:59.787" v="1451" actId="14100"/>
          <ac:spMkLst>
            <pc:docMk/>
            <pc:sldMk cId="2835274330" sldId="346"/>
            <ac:spMk id="2" creationId="{EF4D444B-3066-8D5D-682F-329D72863145}"/>
          </ac:spMkLst>
        </pc:spChg>
        <pc:spChg chg="del mod">
          <ac:chgData name="Karla Bylund" userId="bbaa121a74f1080f" providerId="LiveId" clId="{9228B496-22C2-4462-A7CC-E52AC76B0A39}" dt="2022-08-27T17:32:18.119" v="966" actId="26606"/>
          <ac:spMkLst>
            <pc:docMk/>
            <pc:sldMk cId="2835274330" sldId="346"/>
            <ac:spMk id="3" creationId="{45F82376-FC43-7B85-DF2B-9FC9929512B9}"/>
          </ac:spMkLst>
        </pc:spChg>
        <pc:spChg chg="add del">
          <ac:chgData name="Karla Bylund" userId="bbaa121a74f1080f" providerId="LiveId" clId="{9228B496-22C2-4462-A7CC-E52AC76B0A39}" dt="2022-08-27T17:57:19.670" v="1445" actId="26606"/>
          <ac:spMkLst>
            <pc:docMk/>
            <pc:sldMk cId="2835274330" sldId="346"/>
            <ac:spMk id="9" creationId="{BACC6370-2D7E-4714-9D71-7542949D7D5D}"/>
          </ac:spMkLst>
        </pc:spChg>
        <pc:spChg chg="add del">
          <ac:chgData name="Karla Bylund" userId="bbaa121a74f1080f" providerId="LiveId" clId="{9228B496-22C2-4462-A7CC-E52AC76B0A39}" dt="2022-08-27T17:57:19.670" v="1445" actId="26606"/>
          <ac:spMkLst>
            <pc:docMk/>
            <pc:sldMk cId="2835274330" sldId="346"/>
            <ac:spMk id="11" creationId="{256B2C21-A230-48C0-8DF1-C46611373C44}"/>
          </ac:spMkLst>
        </pc:spChg>
        <pc:spChg chg="add del">
          <ac:chgData name="Karla Bylund" userId="bbaa121a74f1080f" providerId="LiveId" clId="{9228B496-22C2-4462-A7CC-E52AC76B0A39}" dt="2022-08-27T17:57:19.670" v="1445" actId="26606"/>
          <ac:spMkLst>
            <pc:docMk/>
            <pc:sldMk cId="2835274330" sldId="346"/>
            <ac:spMk id="13" creationId="{3847E18C-932D-4C95-AABA-FEC7C9499AD7}"/>
          </ac:spMkLst>
        </pc:spChg>
        <pc:spChg chg="add del">
          <ac:chgData name="Karla Bylund" userId="bbaa121a74f1080f" providerId="LiveId" clId="{9228B496-22C2-4462-A7CC-E52AC76B0A39}" dt="2022-08-27T17:57:19.670" v="1445" actId="26606"/>
          <ac:spMkLst>
            <pc:docMk/>
            <pc:sldMk cId="2835274330" sldId="346"/>
            <ac:spMk id="15" creationId="{3150CB11-0C61-439E-910F-5787759E72A0}"/>
          </ac:spMkLst>
        </pc:spChg>
        <pc:spChg chg="add del">
          <ac:chgData name="Karla Bylund" userId="bbaa121a74f1080f" providerId="LiveId" clId="{9228B496-22C2-4462-A7CC-E52AC76B0A39}" dt="2022-08-27T17:57:19.670" v="1445" actId="26606"/>
          <ac:spMkLst>
            <pc:docMk/>
            <pc:sldMk cId="2835274330" sldId="346"/>
            <ac:spMk id="17" creationId="{43F8A58B-5155-44CE-A5FF-7647B47D0A7A}"/>
          </ac:spMkLst>
        </pc:spChg>
        <pc:spChg chg="add del">
          <ac:chgData name="Karla Bylund" userId="bbaa121a74f1080f" providerId="LiveId" clId="{9228B496-22C2-4462-A7CC-E52AC76B0A39}" dt="2022-08-27T17:57:19.670" v="1445" actId="26606"/>
          <ac:spMkLst>
            <pc:docMk/>
            <pc:sldMk cId="2835274330" sldId="346"/>
            <ac:spMk id="19" creationId="{443F2ACA-E6D6-4028-82DD-F03C262D5DE6}"/>
          </ac:spMkLst>
        </pc:spChg>
        <pc:spChg chg="add">
          <ac:chgData name="Karla Bylund" userId="bbaa121a74f1080f" providerId="LiveId" clId="{9228B496-22C2-4462-A7CC-E52AC76B0A39}" dt="2022-08-27T17:57:19.670" v="1445" actId="26606"/>
          <ac:spMkLst>
            <pc:docMk/>
            <pc:sldMk cId="2835274330" sldId="346"/>
            <ac:spMk id="21" creationId="{DCC231C8-C761-4B31-9B1C-C6D19248C6B3}"/>
          </ac:spMkLst>
        </pc:spChg>
        <pc:spChg chg="add del">
          <ac:chgData name="Karla Bylund" userId="bbaa121a74f1080f" providerId="LiveId" clId="{9228B496-22C2-4462-A7CC-E52AC76B0A39}" dt="2022-08-27T17:57:09.086" v="1442" actId="26606"/>
          <ac:spMkLst>
            <pc:docMk/>
            <pc:sldMk cId="2835274330" sldId="346"/>
            <ac:spMk id="24" creationId="{955A2079-FA98-4876-80F0-72364A7D2EA4}"/>
          </ac:spMkLst>
        </pc:spChg>
        <pc:graphicFrameChg chg="add mod modGraphic">
          <ac:chgData name="Karla Bylund" userId="bbaa121a74f1080f" providerId="LiveId" clId="{9228B496-22C2-4462-A7CC-E52AC76B0A39}" dt="2022-08-27T18:24:02.803" v="2217" actId="20577"/>
          <ac:graphicFrameMkLst>
            <pc:docMk/>
            <pc:sldMk cId="2835274330" sldId="346"/>
            <ac:graphicFrameMk id="5" creationId="{35AB6C35-4E3A-3A94-DCF8-A539C6755A33}"/>
          </ac:graphicFrameMkLst>
        </pc:graphicFrameChg>
      </pc:sldChg>
      <pc:sldChg chg="addSp delSp modSp new mod setBg">
        <pc:chgData name="Karla Bylund" userId="bbaa121a74f1080f" providerId="LiveId" clId="{9228B496-22C2-4462-A7CC-E52AC76B0A39}" dt="2022-08-27T17:50:43.171" v="1329" actId="1076"/>
        <pc:sldMkLst>
          <pc:docMk/>
          <pc:sldMk cId="1823226346" sldId="347"/>
        </pc:sldMkLst>
        <pc:spChg chg="mod">
          <ac:chgData name="Karla Bylund" userId="bbaa121a74f1080f" providerId="LiveId" clId="{9228B496-22C2-4462-A7CC-E52AC76B0A39}" dt="2022-08-27T17:50:28.735" v="1323" actId="1076"/>
          <ac:spMkLst>
            <pc:docMk/>
            <pc:sldMk cId="1823226346" sldId="347"/>
            <ac:spMk id="2" creationId="{31712153-52E1-69E3-BA9B-E1D25D45922D}"/>
          </ac:spMkLst>
        </pc:spChg>
        <pc:spChg chg="del mod">
          <ac:chgData name="Karla Bylund" userId="bbaa121a74f1080f" providerId="LiveId" clId="{9228B496-22C2-4462-A7CC-E52AC76B0A39}" dt="2022-08-27T17:34:47.510" v="1039" actId="26606"/>
          <ac:spMkLst>
            <pc:docMk/>
            <pc:sldMk cId="1823226346" sldId="347"/>
            <ac:spMk id="3" creationId="{21EDDBFB-B97B-39B9-5EF2-33B7FC9D3D12}"/>
          </ac:spMkLst>
        </pc:spChg>
        <pc:spChg chg="add del mod">
          <ac:chgData name="Karla Bylund" userId="bbaa121a74f1080f" providerId="LiveId" clId="{9228B496-22C2-4462-A7CC-E52AC76B0A39}" dt="2022-08-27T17:36:53.786" v="1057" actId="26606"/>
          <ac:spMkLst>
            <pc:docMk/>
            <pc:sldMk cId="1823226346" sldId="347"/>
            <ac:spMk id="6" creationId="{A8AEF658-6DC8-FE6A-AEEA-4B1D5F545CAB}"/>
          </ac:spMkLst>
        </pc:spChg>
        <pc:spChg chg="add del">
          <ac:chgData name="Karla Bylund" userId="bbaa121a74f1080f" providerId="LiveId" clId="{9228B496-22C2-4462-A7CC-E52AC76B0A39}" dt="2022-08-27T17:34:47.494" v="1038" actId="26606"/>
          <ac:spMkLst>
            <pc:docMk/>
            <pc:sldMk cId="1823226346" sldId="347"/>
            <ac:spMk id="8" creationId="{09588DA8-065E-4F6F-8EFD-43104AB2E0CF}"/>
          </ac:spMkLst>
        </pc:spChg>
        <pc:spChg chg="add del">
          <ac:chgData name="Karla Bylund" userId="bbaa121a74f1080f" providerId="LiveId" clId="{9228B496-22C2-4462-A7CC-E52AC76B0A39}" dt="2022-08-27T17:36:53.786" v="1057" actId="26606"/>
          <ac:spMkLst>
            <pc:docMk/>
            <pc:sldMk cId="1823226346" sldId="347"/>
            <ac:spMk id="9" creationId="{ADF2AA3E-C714-4E8D-9F46-9E6FFF7FBA36}"/>
          </ac:spMkLst>
        </pc:spChg>
        <pc:spChg chg="add del">
          <ac:chgData name="Karla Bylund" userId="bbaa121a74f1080f" providerId="LiveId" clId="{9228B496-22C2-4462-A7CC-E52AC76B0A39}" dt="2022-08-27T17:34:47.494" v="1038" actId="26606"/>
          <ac:spMkLst>
            <pc:docMk/>
            <pc:sldMk cId="1823226346" sldId="347"/>
            <ac:spMk id="10" creationId="{C4285719-470E-454C-AF62-8323075F1F5B}"/>
          </ac:spMkLst>
        </pc:spChg>
        <pc:spChg chg="add del">
          <ac:chgData name="Karla Bylund" userId="bbaa121a74f1080f" providerId="LiveId" clId="{9228B496-22C2-4462-A7CC-E52AC76B0A39}" dt="2022-08-27T17:34:47.494" v="1038" actId="26606"/>
          <ac:spMkLst>
            <pc:docMk/>
            <pc:sldMk cId="1823226346" sldId="347"/>
            <ac:spMk id="12" creationId="{CD9FE4EF-C4D8-49A0-B2FF-81D8DB7D8A24}"/>
          </ac:spMkLst>
        </pc:spChg>
        <pc:spChg chg="add del">
          <ac:chgData name="Karla Bylund" userId="bbaa121a74f1080f" providerId="LiveId" clId="{9228B496-22C2-4462-A7CC-E52AC76B0A39}" dt="2022-08-27T17:34:47.494" v="1038" actId="26606"/>
          <ac:spMkLst>
            <pc:docMk/>
            <pc:sldMk cId="1823226346" sldId="347"/>
            <ac:spMk id="14" creationId="{4300840D-0A0B-4512-BACA-B439D5B9C57C}"/>
          </ac:spMkLst>
        </pc:spChg>
        <pc:spChg chg="add del">
          <ac:chgData name="Karla Bylund" userId="bbaa121a74f1080f" providerId="LiveId" clId="{9228B496-22C2-4462-A7CC-E52AC76B0A39}" dt="2022-08-27T17:36:53.760" v="1056" actId="26606"/>
          <ac:spMkLst>
            <pc:docMk/>
            <pc:sldMk cId="1823226346" sldId="347"/>
            <ac:spMk id="15" creationId="{42A5316D-ED2F-4F89-B4B4-8D9240B1A348}"/>
          </ac:spMkLst>
        </pc:spChg>
        <pc:spChg chg="add del">
          <ac:chgData name="Karla Bylund" userId="bbaa121a74f1080f" providerId="LiveId" clId="{9228B496-22C2-4462-A7CC-E52AC76B0A39}" dt="2022-08-27T17:34:47.494" v="1038" actId="26606"/>
          <ac:spMkLst>
            <pc:docMk/>
            <pc:sldMk cId="1823226346" sldId="347"/>
            <ac:spMk id="16" creationId="{D2B78728-A580-49A7-84F9-6EF6F583ADE0}"/>
          </ac:spMkLst>
        </pc:spChg>
        <pc:spChg chg="add">
          <ac:chgData name="Karla Bylund" userId="bbaa121a74f1080f" providerId="LiveId" clId="{9228B496-22C2-4462-A7CC-E52AC76B0A39}" dt="2022-08-27T17:36:53.786" v="1057" actId="26606"/>
          <ac:spMkLst>
            <pc:docMk/>
            <pc:sldMk cId="1823226346" sldId="347"/>
            <ac:spMk id="17" creationId="{F68B3F68-107C-434F-AA38-110D5EA91B85}"/>
          </ac:spMkLst>
        </pc:spChg>
        <pc:spChg chg="add del">
          <ac:chgData name="Karla Bylund" userId="bbaa121a74f1080f" providerId="LiveId" clId="{9228B496-22C2-4462-A7CC-E52AC76B0A39}" dt="2022-08-27T17:34:47.494" v="1038" actId="26606"/>
          <ac:spMkLst>
            <pc:docMk/>
            <pc:sldMk cId="1823226346" sldId="347"/>
            <ac:spMk id="18" creationId="{38FAA1A1-D861-433F-88FA-1E9D6FD31D11}"/>
          </ac:spMkLst>
        </pc:spChg>
        <pc:spChg chg="add">
          <ac:chgData name="Karla Bylund" userId="bbaa121a74f1080f" providerId="LiveId" clId="{9228B496-22C2-4462-A7CC-E52AC76B0A39}" dt="2022-08-27T17:36:53.786" v="1057" actId="26606"/>
          <ac:spMkLst>
            <pc:docMk/>
            <pc:sldMk cId="1823226346" sldId="347"/>
            <ac:spMk id="19" creationId="{AAD0DBB9-1A4B-4391-81D4-CB19F9AB918A}"/>
          </ac:spMkLst>
        </pc:spChg>
        <pc:spChg chg="add del">
          <ac:chgData name="Karla Bylund" userId="bbaa121a74f1080f" providerId="LiveId" clId="{9228B496-22C2-4462-A7CC-E52AC76B0A39}" dt="2022-08-27T17:34:47.494" v="1038" actId="26606"/>
          <ac:spMkLst>
            <pc:docMk/>
            <pc:sldMk cId="1823226346" sldId="347"/>
            <ac:spMk id="20" creationId="{8D71EDA1-87BF-4D5D-AB79-F346FD19278A}"/>
          </ac:spMkLst>
        </pc:spChg>
        <pc:spChg chg="add">
          <ac:chgData name="Karla Bylund" userId="bbaa121a74f1080f" providerId="LiveId" clId="{9228B496-22C2-4462-A7CC-E52AC76B0A39}" dt="2022-08-27T17:36:53.786" v="1057" actId="26606"/>
          <ac:spMkLst>
            <pc:docMk/>
            <pc:sldMk cId="1823226346" sldId="347"/>
            <ac:spMk id="21" creationId="{063BBA22-50EA-4C4D-BE05-F1CE4E63AA56}"/>
          </ac:spMkLst>
        </pc:spChg>
        <pc:spChg chg="add">
          <ac:chgData name="Karla Bylund" userId="bbaa121a74f1080f" providerId="LiveId" clId="{9228B496-22C2-4462-A7CC-E52AC76B0A39}" dt="2022-08-27T17:36:53.786" v="1057" actId="26606"/>
          <ac:spMkLst>
            <pc:docMk/>
            <pc:sldMk cId="1823226346" sldId="347"/>
            <ac:spMk id="22" creationId="{BACC6370-2D7E-4714-9D71-7542949D7D5D}"/>
          </ac:spMkLst>
        </pc:spChg>
        <pc:spChg chg="add mod">
          <ac:chgData name="Karla Bylund" userId="bbaa121a74f1080f" providerId="LiveId" clId="{9228B496-22C2-4462-A7CC-E52AC76B0A39}" dt="2022-08-27T17:50:43.171" v="1329" actId="1076"/>
          <ac:spMkLst>
            <pc:docMk/>
            <pc:sldMk cId="1823226346" sldId="347"/>
            <ac:spMk id="24" creationId="{3734D769-3DC4-49DD-A9A2-EC668779F856}"/>
          </ac:spMkLst>
        </pc:spChg>
        <pc:graphicFrameChg chg="add del mod">
          <ac:chgData name="Karla Bylund" userId="bbaa121a74f1080f" providerId="LiveId" clId="{9228B496-22C2-4462-A7CC-E52AC76B0A39}" dt="2022-08-27T17:35:42.128" v="1041" actId="478"/>
          <ac:graphicFrameMkLst>
            <pc:docMk/>
            <pc:sldMk cId="1823226346" sldId="347"/>
            <ac:graphicFrameMk id="5" creationId="{268CD732-E5FF-493C-FDAE-04C81497AF30}"/>
          </ac:graphicFrameMkLst>
        </pc:graphicFrameChg>
        <pc:graphicFrameChg chg="add del">
          <ac:chgData name="Karla Bylund" userId="bbaa121a74f1080f" providerId="LiveId" clId="{9228B496-22C2-4462-A7CC-E52AC76B0A39}" dt="2022-08-27T17:36:53.760" v="1056" actId="26606"/>
          <ac:graphicFrameMkLst>
            <pc:docMk/>
            <pc:sldMk cId="1823226346" sldId="347"/>
            <ac:graphicFrameMk id="11" creationId="{766928B8-0C8D-DC85-0EFF-CCBAA550AE4C}"/>
          </ac:graphicFrameMkLst>
        </pc:graphicFrameChg>
        <pc:graphicFrameChg chg="add mod modGraphic">
          <ac:chgData name="Karla Bylund" userId="bbaa121a74f1080f" providerId="LiveId" clId="{9228B496-22C2-4462-A7CC-E52AC76B0A39}" dt="2022-08-27T17:50:22.563" v="1321"/>
          <ac:graphicFrameMkLst>
            <pc:docMk/>
            <pc:sldMk cId="1823226346" sldId="347"/>
            <ac:graphicFrameMk id="23" creationId="{EDF7564A-B693-1A37-C229-A53F30A521BF}"/>
          </ac:graphicFrameMkLst>
        </pc:graphicFrameChg>
      </pc:sldChg>
      <pc:sldChg chg="addSp delSp modSp new mod setBg">
        <pc:chgData name="Karla Bylund" userId="bbaa121a74f1080f" providerId="LiveId" clId="{9228B496-22C2-4462-A7CC-E52AC76B0A39}" dt="2022-08-27T17:39:40.319" v="1072" actId="14100"/>
        <pc:sldMkLst>
          <pc:docMk/>
          <pc:sldMk cId="3500119743" sldId="348"/>
        </pc:sldMkLst>
        <pc:spChg chg="del">
          <ac:chgData name="Karla Bylund" userId="bbaa121a74f1080f" providerId="LiveId" clId="{9228B496-22C2-4462-A7CC-E52AC76B0A39}" dt="2022-08-27T17:39:27.236" v="1069" actId="26606"/>
          <ac:spMkLst>
            <pc:docMk/>
            <pc:sldMk cId="3500119743" sldId="348"/>
            <ac:spMk id="2" creationId="{7FDCF08A-AA84-A0E5-8B69-3B360FC55CD1}"/>
          </ac:spMkLst>
        </pc:spChg>
        <pc:spChg chg="del">
          <ac:chgData name="Karla Bylund" userId="bbaa121a74f1080f" providerId="LiveId" clId="{9228B496-22C2-4462-A7CC-E52AC76B0A39}" dt="2022-08-27T17:39:27.236" v="1069" actId="26606"/>
          <ac:spMkLst>
            <pc:docMk/>
            <pc:sldMk cId="3500119743" sldId="348"/>
            <ac:spMk id="3" creationId="{7BC5F229-3D46-19C4-7A88-9080B61A7681}"/>
          </ac:spMkLst>
        </pc:spChg>
        <pc:spChg chg="add">
          <ac:chgData name="Karla Bylund" userId="bbaa121a74f1080f" providerId="LiveId" clId="{9228B496-22C2-4462-A7CC-E52AC76B0A39}" dt="2022-08-27T17:39:27.236" v="1069" actId="26606"/>
          <ac:spMkLst>
            <pc:docMk/>
            <pc:sldMk cId="3500119743" sldId="348"/>
            <ac:spMk id="10" creationId="{AB8C311F-7253-4AED-9701-7FC0708C41C7}"/>
          </ac:spMkLst>
        </pc:spChg>
        <pc:spChg chg="add">
          <ac:chgData name="Karla Bylund" userId="bbaa121a74f1080f" providerId="LiveId" clId="{9228B496-22C2-4462-A7CC-E52AC76B0A39}" dt="2022-08-27T17:39:27.236" v="1069" actId="26606"/>
          <ac:spMkLst>
            <pc:docMk/>
            <pc:sldMk cId="3500119743" sldId="348"/>
            <ac:spMk id="12" creationId="{E2384209-CB15-4CDF-9D31-C44FD9A3F20D}"/>
          </ac:spMkLst>
        </pc:spChg>
        <pc:spChg chg="add">
          <ac:chgData name="Karla Bylund" userId="bbaa121a74f1080f" providerId="LiveId" clId="{9228B496-22C2-4462-A7CC-E52AC76B0A39}" dt="2022-08-27T17:39:27.236" v="1069" actId="26606"/>
          <ac:spMkLst>
            <pc:docMk/>
            <pc:sldMk cId="3500119743" sldId="348"/>
            <ac:spMk id="14" creationId="{2633B3B5-CC90-43F0-8714-D31D1F3F0209}"/>
          </ac:spMkLst>
        </pc:spChg>
        <pc:spChg chg="add">
          <ac:chgData name="Karla Bylund" userId="bbaa121a74f1080f" providerId="LiveId" clId="{9228B496-22C2-4462-A7CC-E52AC76B0A39}" dt="2022-08-27T17:39:27.236" v="1069" actId="26606"/>
          <ac:spMkLst>
            <pc:docMk/>
            <pc:sldMk cId="3500119743" sldId="348"/>
            <ac:spMk id="16" creationId="{A8D57A06-A426-446D-B02C-A2DC6B62E45E}"/>
          </ac:spMkLst>
        </pc:spChg>
        <pc:picChg chg="add mod">
          <ac:chgData name="Karla Bylund" userId="bbaa121a74f1080f" providerId="LiveId" clId="{9228B496-22C2-4462-A7CC-E52AC76B0A39}" dt="2022-08-27T17:39:40.319" v="1072" actId="14100"/>
          <ac:picMkLst>
            <pc:docMk/>
            <pc:sldMk cId="3500119743" sldId="348"/>
            <ac:picMk id="5" creationId="{70A69367-E5BF-37CA-4FAE-C52A59C54256}"/>
          </ac:picMkLst>
        </pc:picChg>
      </pc:sldChg>
      <pc:sldChg chg="modSp new del mod">
        <pc:chgData name="Karla Bylund" userId="bbaa121a74f1080f" providerId="LiveId" clId="{9228B496-22C2-4462-A7CC-E52AC76B0A39}" dt="2022-08-27T17:44:11.353" v="1187" actId="47"/>
        <pc:sldMkLst>
          <pc:docMk/>
          <pc:sldMk cId="315347885" sldId="349"/>
        </pc:sldMkLst>
        <pc:spChg chg="mod">
          <ac:chgData name="Karla Bylund" userId="bbaa121a74f1080f" providerId="LiveId" clId="{9228B496-22C2-4462-A7CC-E52AC76B0A39}" dt="2022-08-27T17:40:23.021" v="1075" actId="27636"/>
          <ac:spMkLst>
            <pc:docMk/>
            <pc:sldMk cId="315347885" sldId="349"/>
            <ac:spMk id="3" creationId="{BB3D1C85-3CD2-2C04-1D05-A6E993E13292}"/>
          </ac:spMkLst>
        </pc:spChg>
      </pc:sldChg>
      <pc:sldChg chg="addSp delSp modSp del mod setBg setClrOvrMap delDesignElem">
        <pc:chgData name="Karla Bylund" userId="bbaa121a74f1080f" providerId="LiveId" clId="{9228B496-22C2-4462-A7CC-E52AC76B0A39}" dt="2022-08-27T17:53:32.992" v="1398" actId="47"/>
        <pc:sldMkLst>
          <pc:docMk/>
          <pc:sldMk cId="1685854227" sldId="350"/>
        </pc:sldMkLst>
        <pc:spChg chg="mod">
          <ac:chgData name="Karla Bylund" userId="bbaa121a74f1080f" providerId="LiveId" clId="{9228B496-22C2-4462-A7CC-E52AC76B0A39}" dt="2022-08-27T17:47:28.918" v="1256" actId="1076"/>
          <ac:spMkLst>
            <pc:docMk/>
            <pc:sldMk cId="1685854227" sldId="350"/>
            <ac:spMk id="2" creationId="{31712153-52E1-69E3-BA9B-E1D25D45922D}"/>
          </ac:spMkLst>
        </pc:spChg>
        <pc:spChg chg="add del mod">
          <ac:chgData name="Karla Bylund" userId="bbaa121a74f1080f" providerId="LiveId" clId="{9228B496-22C2-4462-A7CC-E52AC76B0A39}" dt="2022-08-27T17:52:47.020" v="1382" actId="21"/>
          <ac:spMkLst>
            <pc:docMk/>
            <pc:sldMk cId="1685854227" sldId="350"/>
            <ac:spMk id="4" creationId="{ECBC0A96-B8C8-4FDB-10B0-1216A6BBC1D8}"/>
          </ac:spMkLst>
        </pc:spChg>
        <pc:spChg chg="add mod">
          <ac:chgData name="Karla Bylund" userId="bbaa121a74f1080f" providerId="LiveId" clId="{9228B496-22C2-4462-A7CC-E52AC76B0A39}" dt="2022-08-27T17:52:47.020" v="1382" actId="21"/>
          <ac:spMkLst>
            <pc:docMk/>
            <pc:sldMk cId="1685854227" sldId="350"/>
            <ac:spMk id="7" creationId="{BA98F46D-6CDC-7CC8-E7CD-50D162F2971C}"/>
          </ac:spMkLst>
        </pc:spChg>
        <pc:spChg chg="add mod">
          <ac:chgData name="Karla Bylund" userId="bbaa121a74f1080f" providerId="LiveId" clId="{9228B496-22C2-4462-A7CC-E52AC76B0A39}" dt="2022-08-27T17:53:09.053" v="1388" actId="21"/>
          <ac:spMkLst>
            <pc:docMk/>
            <pc:sldMk cId="1685854227" sldId="350"/>
            <ac:spMk id="11" creationId="{D93D7A25-4D0F-66B8-4452-BEEA9D6E4932}"/>
          </ac:spMkLst>
        </pc:spChg>
        <pc:spChg chg="add">
          <ac:chgData name="Karla Bylund" userId="bbaa121a74f1080f" providerId="LiveId" clId="{9228B496-22C2-4462-A7CC-E52AC76B0A39}" dt="2022-08-27T17:43:07.570" v="1171" actId="26606"/>
          <ac:spMkLst>
            <pc:docMk/>
            <pc:sldMk cId="1685854227" sldId="350"/>
            <ac:spMk id="16" creationId="{2A6B319F-86FE-4754-878E-06F0804D882B}"/>
          </ac:spMkLst>
        </pc:spChg>
        <pc:spChg chg="add">
          <ac:chgData name="Karla Bylund" userId="bbaa121a74f1080f" providerId="LiveId" clId="{9228B496-22C2-4462-A7CC-E52AC76B0A39}" dt="2022-08-27T17:43:07.570" v="1171" actId="26606"/>
          <ac:spMkLst>
            <pc:docMk/>
            <pc:sldMk cId="1685854227" sldId="350"/>
            <ac:spMk id="18" creationId="{DCF7D1B5-3477-499F-ACC5-2C8B07F4EDB3}"/>
          </ac:spMkLst>
        </pc:spChg>
        <pc:graphicFrameChg chg="del">
          <ac:chgData name="Karla Bylund" userId="bbaa121a74f1080f" providerId="LiveId" clId="{9228B496-22C2-4462-A7CC-E52AC76B0A39}" dt="2022-08-27T17:40:58.057" v="1078" actId="478"/>
          <ac:graphicFrameMkLst>
            <pc:docMk/>
            <pc:sldMk cId="1685854227" sldId="350"/>
            <ac:graphicFrameMk id="23" creationId="{EDF7564A-B693-1A37-C229-A53F30A521BF}"/>
          </ac:graphicFrameMkLst>
        </pc:graphicFrameChg>
      </pc:sldChg>
      <pc:sldChg chg="addSp delSp modSp new mod setBg">
        <pc:chgData name="Karla Bylund" userId="bbaa121a74f1080f" providerId="LiveId" clId="{9228B496-22C2-4462-A7CC-E52AC76B0A39}" dt="2022-08-27T18:56:51.854" v="2442" actId="14100"/>
        <pc:sldMkLst>
          <pc:docMk/>
          <pc:sldMk cId="3006260434" sldId="351"/>
        </pc:sldMkLst>
        <pc:spChg chg="mod">
          <ac:chgData name="Karla Bylund" userId="bbaa121a74f1080f" providerId="LiveId" clId="{9228B496-22C2-4462-A7CC-E52AC76B0A39}" dt="2022-08-27T17:51:26.711" v="1333" actId="14100"/>
          <ac:spMkLst>
            <pc:docMk/>
            <pc:sldMk cId="3006260434" sldId="351"/>
            <ac:spMk id="2" creationId="{BB897A3E-CEDC-B492-6B83-3C20B31B0685}"/>
          </ac:spMkLst>
        </pc:spChg>
        <pc:spChg chg="del mod">
          <ac:chgData name="Karla Bylund" userId="bbaa121a74f1080f" providerId="LiveId" clId="{9228B496-22C2-4462-A7CC-E52AC76B0A39}" dt="2022-08-27T17:59:51.391" v="1456" actId="478"/>
          <ac:spMkLst>
            <pc:docMk/>
            <pc:sldMk cId="3006260434" sldId="351"/>
            <ac:spMk id="3" creationId="{8001CECA-5855-E3E3-44B3-0C12B71F4F80}"/>
          </ac:spMkLst>
        </pc:spChg>
        <pc:spChg chg="add mod">
          <ac:chgData name="Karla Bylund" userId="bbaa121a74f1080f" providerId="LiveId" clId="{9228B496-22C2-4462-A7CC-E52AC76B0A39}" dt="2022-08-27T17:52:21.706" v="1381" actId="122"/>
          <ac:spMkLst>
            <pc:docMk/>
            <pc:sldMk cId="3006260434" sldId="351"/>
            <ac:spMk id="4" creationId="{B9BAF454-1711-8E8D-A91E-E02CF51C8F7A}"/>
          </ac:spMkLst>
        </pc:spChg>
        <pc:spChg chg="add">
          <ac:chgData name="Karla Bylund" userId="bbaa121a74f1080f" providerId="LiveId" clId="{9228B496-22C2-4462-A7CC-E52AC76B0A39}" dt="2022-08-27T17:51:20.636" v="1331" actId="26606"/>
          <ac:spMkLst>
            <pc:docMk/>
            <pc:sldMk cId="3006260434" sldId="351"/>
            <ac:spMk id="8" creationId="{1B15ED52-F352-441B-82BF-E0EA34836D08}"/>
          </ac:spMkLst>
        </pc:spChg>
        <pc:spChg chg="add">
          <ac:chgData name="Karla Bylund" userId="bbaa121a74f1080f" providerId="LiveId" clId="{9228B496-22C2-4462-A7CC-E52AC76B0A39}" dt="2022-08-27T17:51:20.636" v="1331" actId="26606"/>
          <ac:spMkLst>
            <pc:docMk/>
            <pc:sldMk cId="3006260434" sldId="351"/>
            <ac:spMk id="10" creationId="{3B2E3793-BFE6-45A2-9B7B-E18844431C99}"/>
          </ac:spMkLst>
        </pc:spChg>
        <pc:spChg chg="add">
          <ac:chgData name="Karla Bylund" userId="bbaa121a74f1080f" providerId="LiveId" clId="{9228B496-22C2-4462-A7CC-E52AC76B0A39}" dt="2022-08-27T17:51:20.636" v="1331" actId="26606"/>
          <ac:spMkLst>
            <pc:docMk/>
            <pc:sldMk cId="3006260434" sldId="351"/>
            <ac:spMk id="12" creationId="{BC4C4868-CB8F-4AF9-9CDB-8108F2C19B67}"/>
          </ac:spMkLst>
        </pc:spChg>
        <pc:spChg chg="add del mod">
          <ac:chgData name="Karla Bylund" userId="bbaa121a74f1080f" providerId="LiveId" clId="{9228B496-22C2-4462-A7CC-E52AC76B0A39}" dt="2022-08-27T18:01:12.371" v="1465" actId="26606"/>
          <ac:spMkLst>
            <pc:docMk/>
            <pc:sldMk cId="3006260434" sldId="351"/>
            <ac:spMk id="13" creationId="{C1AB6E5D-A956-616D-36DD-337106FD6887}"/>
          </ac:spMkLst>
        </pc:spChg>
        <pc:spChg chg="add">
          <ac:chgData name="Karla Bylund" userId="bbaa121a74f1080f" providerId="LiveId" clId="{9228B496-22C2-4462-A7CC-E52AC76B0A39}" dt="2022-08-27T17:51:20.636" v="1331" actId="26606"/>
          <ac:spMkLst>
            <pc:docMk/>
            <pc:sldMk cId="3006260434" sldId="351"/>
            <ac:spMk id="14" creationId="{375E0459-6403-40CD-989D-56A4407CA12E}"/>
          </ac:spMkLst>
        </pc:spChg>
        <pc:spChg chg="add">
          <ac:chgData name="Karla Bylund" userId="bbaa121a74f1080f" providerId="LiveId" clId="{9228B496-22C2-4462-A7CC-E52AC76B0A39}" dt="2022-08-27T17:51:20.636" v="1331" actId="26606"/>
          <ac:spMkLst>
            <pc:docMk/>
            <pc:sldMk cId="3006260434" sldId="351"/>
            <ac:spMk id="16" creationId="{53E5B1A8-3AC9-4BD1-9BBC-78CA94F2D1BA}"/>
          </ac:spMkLst>
        </pc:spChg>
        <pc:graphicFrameChg chg="add mod">
          <ac:chgData name="Karla Bylund" userId="bbaa121a74f1080f" providerId="LiveId" clId="{9228B496-22C2-4462-A7CC-E52AC76B0A39}" dt="2022-08-27T18:56:51.854" v="2442" actId="14100"/>
          <ac:graphicFrameMkLst>
            <pc:docMk/>
            <pc:sldMk cId="3006260434" sldId="351"/>
            <ac:graphicFrameMk id="18" creationId="{0347A974-D16C-EA67-1F02-3FA3D1C845E8}"/>
          </ac:graphicFrameMkLst>
        </pc:graphicFrameChg>
        <pc:picChg chg="add del">
          <ac:chgData name="Karla Bylund" userId="bbaa121a74f1080f" providerId="LiveId" clId="{9228B496-22C2-4462-A7CC-E52AC76B0A39}" dt="2022-08-27T17:59:34.930" v="1453" actId="22"/>
          <ac:picMkLst>
            <pc:docMk/>
            <pc:sldMk cId="3006260434" sldId="351"/>
            <ac:picMk id="6" creationId="{DD7D6CF1-177A-7AA0-FD6A-868818AC6F08}"/>
          </ac:picMkLst>
        </pc:picChg>
      </pc:sldChg>
      <pc:sldChg chg="addSp delSp modSp mod">
        <pc:chgData name="Karla Bylund" userId="bbaa121a74f1080f" providerId="LiveId" clId="{9228B496-22C2-4462-A7CC-E52AC76B0A39}" dt="2022-08-27T18:56:31.616" v="2440" actId="403"/>
        <pc:sldMkLst>
          <pc:docMk/>
          <pc:sldMk cId="1729211293" sldId="352"/>
        </pc:sldMkLst>
        <pc:spChg chg="mod">
          <ac:chgData name="Karla Bylund" userId="bbaa121a74f1080f" providerId="LiveId" clId="{9228B496-22C2-4462-A7CC-E52AC76B0A39}" dt="2022-08-27T18:56:31.616" v="2440" actId="403"/>
          <ac:spMkLst>
            <pc:docMk/>
            <pc:sldMk cId="1729211293" sldId="352"/>
            <ac:spMk id="3" creationId="{8001CECA-5855-E3E3-44B3-0C12B71F4F80}"/>
          </ac:spMkLst>
        </pc:spChg>
        <pc:spChg chg="del">
          <ac:chgData name="Karla Bylund" userId="bbaa121a74f1080f" providerId="LiveId" clId="{9228B496-22C2-4462-A7CC-E52AC76B0A39}" dt="2022-08-27T17:52:51.019" v="1383" actId="478"/>
          <ac:spMkLst>
            <pc:docMk/>
            <pc:sldMk cId="1729211293" sldId="352"/>
            <ac:spMk id="4" creationId="{B9BAF454-1711-8E8D-A91E-E02CF51C8F7A}"/>
          </ac:spMkLst>
        </pc:spChg>
        <pc:spChg chg="add mod">
          <ac:chgData name="Karla Bylund" userId="bbaa121a74f1080f" providerId="LiveId" clId="{9228B496-22C2-4462-A7CC-E52AC76B0A39}" dt="2022-08-27T17:53:01.686" v="1387" actId="1076"/>
          <ac:spMkLst>
            <pc:docMk/>
            <pc:sldMk cId="1729211293" sldId="352"/>
            <ac:spMk id="11" creationId="{01528485-9168-1EC6-3CB9-BEF1A01ABB55}"/>
          </ac:spMkLst>
        </pc:spChg>
      </pc:sldChg>
      <pc:sldChg chg="addSp delSp modSp mod">
        <pc:chgData name="Karla Bylund" userId="bbaa121a74f1080f" providerId="LiveId" clId="{9228B496-22C2-4462-A7CC-E52AC76B0A39}" dt="2022-08-27T17:56:33.303" v="1437" actId="1076"/>
        <pc:sldMkLst>
          <pc:docMk/>
          <pc:sldMk cId="4270380652" sldId="353"/>
        </pc:sldMkLst>
        <pc:spChg chg="del">
          <ac:chgData name="Karla Bylund" userId="bbaa121a74f1080f" providerId="LiveId" clId="{9228B496-22C2-4462-A7CC-E52AC76B0A39}" dt="2022-08-27T17:55:28.171" v="1420" actId="478"/>
          <ac:spMkLst>
            <pc:docMk/>
            <pc:sldMk cId="4270380652" sldId="353"/>
            <ac:spMk id="3" creationId="{F3C45E89-0F4A-8AD2-FB5B-719ED2DE3293}"/>
          </ac:spMkLst>
        </pc:spChg>
        <pc:spChg chg="add del mod">
          <ac:chgData name="Karla Bylund" userId="bbaa121a74f1080f" providerId="LiveId" clId="{9228B496-22C2-4462-A7CC-E52AC76B0A39}" dt="2022-08-27T17:55:29.920" v="1421" actId="478"/>
          <ac:spMkLst>
            <pc:docMk/>
            <pc:sldMk cId="4270380652" sldId="353"/>
            <ac:spMk id="5" creationId="{5A815128-BF04-A832-AB5C-2AED80652ED3}"/>
          </ac:spMkLst>
        </pc:spChg>
        <pc:spChg chg="mod">
          <ac:chgData name="Karla Bylund" userId="bbaa121a74f1080f" providerId="LiveId" clId="{9228B496-22C2-4462-A7CC-E52AC76B0A39}" dt="2022-08-27T17:55:14.903" v="1418"/>
          <ac:spMkLst>
            <pc:docMk/>
            <pc:sldMk cId="4270380652" sldId="353"/>
            <ac:spMk id="19" creationId="{EE0843D3-0990-F592-06A2-C55144F7F536}"/>
          </ac:spMkLst>
        </pc:spChg>
        <pc:picChg chg="add mod">
          <ac:chgData name="Karla Bylund" userId="bbaa121a74f1080f" providerId="LiveId" clId="{9228B496-22C2-4462-A7CC-E52AC76B0A39}" dt="2022-08-27T17:56:33.303" v="1437" actId="1076"/>
          <ac:picMkLst>
            <pc:docMk/>
            <pc:sldMk cId="4270380652" sldId="353"/>
            <ac:picMk id="6" creationId="{1C841B8D-92D7-7144-3D20-008A5E73822C}"/>
          </ac:picMkLst>
        </pc:picChg>
      </pc:sldChg>
      <pc:sldChg chg="addSp delSp modSp new mod">
        <pc:chgData name="Karla Bylund" userId="bbaa121a74f1080f" providerId="LiveId" clId="{9228B496-22C2-4462-A7CC-E52AC76B0A39}" dt="2022-08-27T18:06:58.098" v="1573" actId="1076"/>
        <pc:sldMkLst>
          <pc:docMk/>
          <pc:sldMk cId="143106278" sldId="354"/>
        </pc:sldMkLst>
        <pc:spChg chg="del">
          <ac:chgData name="Karla Bylund" userId="bbaa121a74f1080f" providerId="LiveId" clId="{9228B496-22C2-4462-A7CC-E52AC76B0A39}" dt="2022-08-27T18:06:48.682" v="1570" actId="478"/>
          <ac:spMkLst>
            <pc:docMk/>
            <pc:sldMk cId="143106278" sldId="354"/>
            <ac:spMk id="2" creationId="{D4CB397D-4DD2-3A7A-DD0B-3BE47D29AC3A}"/>
          </ac:spMkLst>
        </pc:spChg>
        <pc:spChg chg="del">
          <ac:chgData name="Karla Bylund" userId="bbaa121a74f1080f" providerId="LiveId" clId="{9228B496-22C2-4462-A7CC-E52AC76B0A39}" dt="2022-08-27T17:59:41.536" v="1455" actId="22"/>
          <ac:spMkLst>
            <pc:docMk/>
            <pc:sldMk cId="143106278" sldId="354"/>
            <ac:spMk id="3" creationId="{288BCD6B-9B47-EDAE-23EE-238C31C9688D}"/>
          </ac:spMkLst>
        </pc:spChg>
        <pc:picChg chg="add mod ord">
          <ac:chgData name="Karla Bylund" userId="bbaa121a74f1080f" providerId="LiveId" clId="{9228B496-22C2-4462-A7CC-E52AC76B0A39}" dt="2022-08-27T18:06:58.098" v="1573" actId="1076"/>
          <ac:picMkLst>
            <pc:docMk/>
            <pc:sldMk cId="143106278" sldId="354"/>
            <ac:picMk id="5" creationId="{677B4068-C11A-8238-5534-1D12B90BD505}"/>
          </ac:picMkLst>
        </pc:picChg>
      </pc:sldChg>
      <pc:sldChg chg="addSp delSp modSp new mod setBg">
        <pc:chgData name="Karla Bylund" userId="bbaa121a74f1080f" providerId="LiveId" clId="{9228B496-22C2-4462-A7CC-E52AC76B0A39}" dt="2022-08-27T18:06:38.720" v="1569" actId="14100"/>
        <pc:sldMkLst>
          <pc:docMk/>
          <pc:sldMk cId="1570117272" sldId="355"/>
        </pc:sldMkLst>
        <pc:spChg chg="del mod">
          <ac:chgData name="Karla Bylund" userId="bbaa121a74f1080f" providerId="LiveId" clId="{9228B496-22C2-4462-A7CC-E52AC76B0A39}" dt="2022-08-27T18:06:24.553" v="1567" actId="478"/>
          <ac:spMkLst>
            <pc:docMk/>
            <pc:sldMk cId="1570117272" sldId="355"/>
            <ac:spMk id="2" creationId="{4196B8C8-F794-8DBD-0C94-0B5AABE1C8C8}"/>
          </ac:spMkLst>
        </pc:spChg>
        <pc:spChg chg="del mod">
          <ac:chgData name="Karla Bylund" userId="bbaa121a74f1080f" providerId="LiveId" clId="{9228B496-22C2-4462-A7CC-E52AC76B0A39}" dt="2022-08-27T18:04:33.347" v="1543" actId="1032"/>
          <ac:spMkLst>
            <pc:docMk/>
            <pc:sldMk cId="1570117272" sldId="355"/>
            <ac:spMk id="3" creationId="{5287CD94-EE1F-8B4A-465D-3A4CFFBEE747}"/>
          </ac:spMkLst>
        </pc:spChg>
        <pc:spChg chg="add del mod">
          <ac:chgData name="Karla Bylund" userId="bbaa121a74f1080f" providerId="LiveId" clId="{9228B496-22C2-4462-A7CC-E52AC76B0A39}" dt="2022-08-27T18:06:31.103" v="1568" actId="26606"/>
          <ac:spMkLst>
            <pc:docMk/>
            <pc:sldMk cId="1570117272" sldId="355"/>
            <ac:spMk id="6" creationId="{98DC16E0-7D83-355C-6133-BAE0E0254B81}"/>
          </ac:spMkLst>
        </pc:spChg>
        <pc:spChg chg="add del">
          <ac:chgData name="Karla Bylund" userId="bbaa121a74f1080f" providerId="LiveId" clId="{9228B496-22C2-4462-A7CC-E52AC76B0A39}" dt="2022-08-27T18:06:31.103" v="1568" actId="26606"/>
          <ac:spMkLst>
            <pc:docMk/>
            <pc:sldMk cId="1570117272" sldId="355"/>
            <ac:spMk id="9" creationId="{2E442304-DDBD-4F7B-8017-36BCC863FB40}"/>
          </ac:spMkLst>
        </pc:spChg>
        <pc:spChg chg="add del">
          <ac:chgData name="Karla Bylund" userId="bbaa121a74f1080f" providerId="LiveId" clId="{9228B496-22C2-4462-A7CC-E52AC76B0A39}" dt="2022-08-27T18:06:31.103" v="1568" actId="26606"/>
          <ac:spMkLst>
            <pc:docMk/>
            <pc:sldMk cId="1570117272" sldId="355"/>
            <ac:spMk id="11" creationId="{5E107275-3853-46FD-A241-DE4355A42675}"/>
          </ac:spMkLst>
        </pc:spChg>
        <pc:spChg chg="add">
          <ac:chgData name="Karla Bylund" userId="bbaa121a74f1080f" providerId="LiveId" clId="{9228B496-22C2-4462-A7CC-E52AC76B0A39}" dt="2022-08-27T18:06:31.103" v="1568" actId="26606"/>
          <ac:spMkLst>
            <pc:docMk/>
            <pc:sldMk cId="1570117272" sldId="355"/>
            <ac:spMk id="16" creationId="{F3060C83-F051-4F0E-ABAD-AA0DFC48B218}"/>
          </ac:spMkLst>
        </pc:spChg>
        <pc:spChg chg="add">
          <ac:chgData name="Karla Bylund" userId="bbaa121a74f1080f" providerId="LiveId" clId="{9228B496-22C2-4462-A7CC-E52AC76B0A39}" dt="2022-08-27T18:06:31.103" v="1568" actId="26606"/>
          <ac:spMkLst>
            <pc:docMk/>
            <pc:sldMk cId="1570117272" sldId="355"/>
            <ac:spMk id="18" creationId="{83C98ABE-055B-441F-B07E-44F97F083C39}"/>
          </ac:spMkLst>
        </pc:spChg>
        <pc:spChg chg="add">
          <ac:chgData name="Karla Bylund" userId="bbaa121a74f1080f" providerId="LiveId" clId="{9228B496-22C2-4462-A7CC-E52AC76B0A39}" dt="2022-08-27T18:06:31.103" v="1568" actId="26606"/>
          <ac:spMkLst>
            <pc:docMk/>
            <pc:sldMk cId="1570117272" sldId="355"/>
            <ac:spMk id="20" creationId="{29FDB030-9B49-4CED-8CCD-4D99382388AC}"/>
          </ac:spMkLst>
        </pc:spChg>
        <pc:spChg chg="add">
          <ac:chgData name="Karla Bylund" userId="bbaa121a74f1080f" providerId="LiveId" clId="{9228B496-22C2-4462-A7CC-E52AC76B0A39}" dt="2022-08-27T18:06:31.103" v="1568" actId="26606"/>
          <ac:spMkLst>
            <pc:docMk/>
            <pc:sldMk cId="1570117272" sldId="355"/>
            <ac:spMk id="22" creationId="{3783CA14-24A1-485C-8B30-D6A5D87987AD}"/>
          </ac:spMkLst>
        </pc:spChg>
        <pc:spChg chg="add">
          <ac:chgData name="Karla Bylund" userId="bbaa121a74f1080f" providerId="LiveId" clId="{9228B496-22C2-4462-A7CC-E52AC76B0A39}" dt="2022-08-27T18:06:31.103" v="1568" actId="26606"/>
          <ac:spMkLst>
            <pc:docMk/>
            <pc:sldMk cId="1570117272" sldId="355"/>
            <ac:spMk id="24" creationId="{9A97C86A-04D6-40F7-AE84-31AB43E6A846}"/>
          </ac:spMkLst>
        </pc:spChg>
        <pc:spChg chg="add">
          <ac:chgData name="Karla Bylund" userId="bbaa121a74f1080f" providerId="LiveId" clId="{9228B496-22C2-4462-A7CC-E52AC76B0A39}" dt="2022-08-27T18:06:31.103" v="1568" actId="26606"/>
          <ac:spMkLst>
            <pc:docMk/>
            <pc:sldMk cId="1570117272" sldId="355"/>
            <ac:spMk id="26" creationId="{FF9F2414-84E8-453E-B1F3-389FDE8192D9}"/>
          </ac:spMkLst>
        </pc:spChg>
        <pc:spChg chg="add">
          <ac:chgData name="Karla Bylund" userId="bbaa121a74f1080f" providerId="LiveId" clId="{9228B496-22C2-4462-A7CC-E52AC76B0A39}" dt="2022-08-27T18:06:31.103" v="1568" actId="26606"/>
          <ac:spMkLst>
            <pc:docMk/>
            <pc:sldMk cId="1570117272" sldId="355"/>
            <ac:spMk id="28" creationId="{3ECA69A1-7536-43AC-85EF-C7106179F5ED}"/>
          </ac:spMkLst>
        </pc:spChg>
        <pc:graphicFrameChg chg="add mod modGraphic">
          <ac:chgData name="Karla Bylund" userId="bbaa121a74f1080f" providerId="LiveId" clId="{9228B496-22C2-4462-A7CC-E52AC76B0A39}" dt="2022-08-27T18:06:38.720" v="1569" actId="14100"/>
          <ac:graphicFrameMkLst>
            <pc:docMk/>
            <pc:sldMk cId="1570117272" sldId="355"/>
            <ac:graphicFrameMk id="4" creationId="{D6FE7C4D-612D-327F-911A-09FE9AF4C888}"/>
          </ac:graphicFrameMkLst>
        </pc:graphicFrameChg>
      </pc:sldChg>
      <pc:sldChg chg="addSp delSp modSp new mod setBg">
        <pc:chgData name="Karla Bylund" userId="bbaa121a74f1080f" providerId="LiveId" clId="{9228B496-22C2-4462-A7CC-E52AC76B0A39}" dt="2022-08-27T18:57:20.321" v="2446" actId="20577"/>
        <pc:sldMkLst>
          <pc:docMk/>
          <pc:sldMk cId="3706318608" sldId="356"/>
        </pc:sldMkLst>
        <pc:spChg chg="mod">
          <ac:chgData name="Karla Bylund" userId="bbaa121a74f1080f" providerId="LiveId" clId="{9228B496-22C2-4462-A7CC-E52AC76B0A39}" dt="2022-08-27T18:57:20.321" v="2446" actId="20577"/>
          <ac:spMkLst>
            <pc:docMk/>
            <pc:sldMk cId="3706318608" sldId="356"/>
            <ac:spMk id="2" creationId="{02A6EF88-5BBB-ADDB-C0A9-387A52185818}"/>
          </ac:spMkLst>
        </pc:spChg>
        <pc:spChg chg="mod">
          <ac:chgData name="Karla Bylund" userId="bbaa121a74f1080f" providerId="LiveId" clId="{9228B496-22C2-4462-A7CC-E52AC76B0A39}" dt="2022-08-27T18:16:48.039" v="1989" actId="27636"/>
          <ac:spMkLst>
            <pc:docMk/>
            <pc:sldMk cId="3706318608" sldId="356"/>
            <ac:spMk id="3" creationId="{9A842024-BEE8-1F91-AA5A-6ED7A4746CFF}"/>
          </ac:spMkLst>
        </pc:spChg>
        <pc:spChg chg="add del">
          <ac:chgData name="Karla Bylund" userId="bbaa121a74f1080f" providerId="LiveId" clId="{9228B496-22C2-4462-A7CC-E52AC76B0A39}" dt="2022-08-27T18:16:36.776" v="1980" actId="26606"/>
          <ac:spMkLst>
            <pc:docMk/>
            <pc:sldMk cId="3706318608" sldId="356"/>
            <ac:spMk id="9" creationId="{2E17E911-875F-4DE5-8699-99D9F1805A5D}"/>
          </ac:spMkLst>
        </pc:spChg>
        <pc:spChg chg="add del">
          <ac:chgData name="Karla Bylund" userId="bbaa121a74f1080f" providerId="LiveId" clId="{9228B496-22C2-4462-A7CC-E52AC76B0A39}" dt="2022-08-27T18:16:36.776" v="1980" actId="26606"/>
          <ac:spMkLst>
            <pc:docMk/>
            <pc:sldMk cId="3706318608" sldId="356"/>
            <ac:spMk id="11" creationId="{CD9FE4EF-C4D8-49A0-B2FF-81D8DB7D8A24}"/>
          </ac:spMkLst>
        </pc:spChg>
        <pc:spChg chg="add del">
          <ac:chgData name="Karla Bylund" userId="bbaa121a74f1080f" providerId="LiveId" clId="{9228B496-22C2-4462-A7CC-E52AC76B0A39}" dt="2022-08-27T18:16:36.776" v="1980" actId="26606"/>
          <ac:spMkLst>
            <pc:docMk/>
            <pc:sldMk cId="3706318608" sldId="356"/>
            <ac:spMk id="13" creationId="{4300840D-0A0B-4512-BACA-B439D5B9C57C}"/>
          </ac:spMkLst>
        </pc:spChg>
        <pc:spChg chg="add del">
          <ac:chgData name="Karla Bylund" userId="bbaa121a74f1080f" providerId="LiveId" clId="{9228B496-22C2-4462-A7CC-E52AC76B0A39}" dt="2022-08-27T18:16:36.776" v="1980" actId="26606"/>
          <ac:spMkLst>
            <pc:docMk/>
            <pc:sldMk cId="3706318608" sldId="356"/>
            <ac:spMk id="15" creationId="{D2B78728-A580-49A7-84F9-6EF6F583ADE0}"/>
          </ac:spMkLst>
        </pc:spChg>
        <pc:spChg chg="add del">
          <ac:chgData name="Karla Bylund" userId="bbaa121a74f1080f" providerId="LiveId" clId="{9228B496-22C2-4462-A7CC-E52AC76B0A39}" dt="2022-08-27T18:16:36.776" v="1980" actId="26606"/>
          <ac:spMkLst>
            <pc:docMk/>
            <pc:sldMk cId="3706318608" sldId="356"/>
            <ac:spMk id="17" creationId="{38FAA1A1-D861-433F-88FA-1E9D6FD31D11}"/>
          </ac:spMkLst>
        </pc:spChg>
        <pc:spChg chg="add del">
          <ac:chgData name="Karla Bylund" userId="bbaa121a74f1080f" providerId="LiveId" clId="{9228B496-22C2-4462-A7CC-E52AC76B0A39}" dt="2022-08-27T18:16:36.776" v="1980" actId="26606"/>
          <ac:spMkLst>
            <pc:docMk/>
            <pc:sldMk cId="3706318608" sldId="356"/>
            <ac:spMk id="19" creationId="{8D71EDA1-87BF-4D5D-AB79-F346FD19278A}"/>
          </ac:spMkLst>
        </pc:spChg>
        <pc:picChg chg="add mod">
          <ac:chgData name="Karla Bylund" userId="bbaa121a74f1080f" providerId="LiveId" clId="{9228B496-22C2-4462-A7CC-E52AC76B0A39}" dt="2022-08-27T18:16:36.776" v="1980" actId="26606"/>
          <ac:picMkLst>
            <pc:docMk/>
            <pc:sldMk cId="3706318608" sldId="356"/>
            <ac:picMk id="5" creationId="{6D70AB22-9A69-67BE-3A3A-B0AB4B2FC114}"/>
          </ac:picMkLst>
        </pc:picChg>
      </pc:sldChg>
      <pc:sldChg chg="new del">
        <pc:chgData name="Karla Bylund" userId="bbaa121a74f1080f" providerId="LiveId" clId="{9228B496-22C2-4462-A7CC-E52AC76B0A39}" dt="2022-08-27T18:11:21.820" v="1661" actId="47"/>
        <pc:sldMkLst>
          <pc:docMk/>
          <pc:sldMk cId="4242506790" sldId="357"/>
        </pc:sldMkLst>
      </pc:sldChg>
      <pc:sldChg chg="addSp delSp modSp mod">
        <pc:chgData name="Karla Bylund" userId="bbaa121a74f1080f" providerId="LiveId" clId="{9228B496-22C2-4462-A7CC-E52AC76B0A39}" dt="2022-08-27T18:11:06.078" v="1660" actId="1037"/>
        <pc:sldMkLst>
          <pc:docMk/>
          <pc:sldMk cId="3224204655" sldId="358"/>
        </pc:sldMkLst>
        <pc:spChg chg="mod">
          <ac:chgData name="Karla Bylund" userId="bbaa121a74f1080f" providerId="LiveId" clId="{9228B496-22C2-4462-A7CC-E52AC76B0A39}" dt="2022-08-27T18:10:30.503" v="1624" actId="14100"/>
          <ac:spMkLst>
            <pc:docMk/>
            <pc:sldMk cId="3224204655" sldId="358"/>
            <ac:spMk id="2" creationId="{BB897A3E-CEDC-B492-6B83-3C20B31B0685}"/>
          </ac:spMkLst>
        </pc:spChg>
        <pc:spChg chg="mod">
          <ac:chgData name="Karla Bylund" userId="bbaa121a74f1080f" providerId="LiveId" clId="{9228B496-22C2-4462-A7CC-E52AC76B0A39}" dt="2022-08-27T18:10:09.870" v="1614" actId="962"/>
          <ac:spMkLst>
            <pc:docMk/>
            <pc:sldMk cId="3224204655" sldId="358"/>
            <ac:spMk id="4" creationId="{B9BAF454-1711-8E8D-A91E-E02CF51C8F7A}"/>
          </ac:spMkLst>
        </pc:spChg>
        <pc:spChg chg="del">
          <ac:chgData name="Karla Bylund" userId="bbaa121a74f1080f" providerId="LiveId" clId="{9228B496-22C2-4462-A7CC-E52AC76B0A39}" dt="2022-08-27T18:10:04.998" v="1611" actId="26606"/>
          <ac:spMkLst>
            <pc:docMk/>
            <pc:sldMk cId="3224204655" sldId="358"/>
            <ac:spMk id="8" creationId="{1B15ED52-F352-441B-82BF-E0EA34836D08}"/>
          </ac:spMkLst>
        </pc:spChg>
        <pc:spChg chg="del">
          <ac:chgData name="Karla Bylund" userId="bbaa121a74f1080f" providerId="LiveId" clId="{9228B496-22C2-4462-A7CC-E52AC76B0A39}" dt="2022-08-27T18:10:04.998" v="1611" actId="26606"/>
          <ac:spMkLst>
            <pc:docMk/>
            <pc:sldMk cId="3224204655" sldId="358"/>
            <ac:spMk id="10" creationId="{3B2E3793-BFE6-45A2-9B7B-E18844431C99}"/>
          </ac:spMkLst>
        </pc:spChg>
        <pc:spChg chg="del">
          <ac:chgData name="Karla Bylund" userId="bbaa121a74f1080f" providerId="LiveId" clId="{9228B496-22C2-4462-A7CC-E52AC76B0A39}" dt="2022-08-27T18:10:04.998" v="1611" actId="26606"/>
          <ac:spMkLst>
            <pc:docMk/>
            <pc:sldMk cId="3224204655" sldId="358"/>
            <ac:spMk id="12" creationId="{BC4C4868-CB8F-4AF9-9CDB-8108F2C19B67}"/>
          </ac:spMkLst>
        </pc:spChg>
        <pc:spChg chg="del">
          <ac:chgData name="Karla Bylund" userId="bbaa121a74f1080f" providerId="LiveId" clId="{9228B496-22C2-4462-A7CC-E52AC76B0A39}" dt="2022-08-27T18:10:04.998" v="1611" actId="26606"/>
          <ac:spMkLst>
            <pc:docMk/>
            <pc:sldMk cId="3224204655" sldId="358"/>
            <ac:spMk id="14" creationId="{375E0459-6403-40CD-989D-56A4407CA12E}"/>
          </ac:spMkLst>
        </pc:spChg>
        <pc:spChg chg="del">
          <ac:chgData name="Karla Bylund" userId="bbaa121a74f1080f" providerId="LiveId" clId="{9228B496-22C2-4462-A7CC-E52AC76B0A39}" dt="2022-08-27T18:10:04.998" v="1611" actId="26606"/>
          <ac:spMkLst>
            <pc:docMk/>
            <pc:sldMk cId="3224204655" sldId="358"/>
            <ac:spMk id="16" creationId="{53E5B1A8-3AC9-4BD1-9BBC-78CA94F2D1BA}"/>
          </ac:spMkLst>
        </pc:spChg>
        <pc:spChg chg="add mod">
          <ac:chgData name="Karla Bylund" userId="bbaa121a74f1080f" providerId="LiveId" clId="{9228B496-22C2-4462-A7CC-E52AC76B0A39}" dt="2022-08-27T18:10:24.922" v="1622" actId="122"/>
          <ac:spMkLst>
            <pc:docMk/>
            <pc:sldMk cId="3224204655" sldId="358"/>
            <ac:spMk id="19" creationId="{8B2DFAAC-EFD0-9636-87B5-872C3BC00CF5}"/>
          </ac:spMkLst>
        </pc:spChg>
        <pc:spChg chg="add">
          <ac:chgData name="Karla Bylund" userId="bbaa121a74f1080f" providerId="LiveId" clId="{9228B496-22C2-4462-A7CC-E52AC76B0A39}" dt="2022-08-27T18:10:04.998" v="1611" actId="26606"/>
          <ac:spMkLst>
            <pc:docMk/>
            <pc:sldMk cId="3224204655" sldId="358"/>
            <ac:spMk id="21" creationId="{C4285719-470E-454C-AF62-8323075F1F5B}"/>
          </ac:spMkLst>
        </pc:spChg>
        <pc:spChg chg="add">
          <ac:chgData name="Karla Bylund" userId="bbaa121a74f1080f" providerId="LiveId" clId="{9228B496-22C2-4462-A7CC-E52AC76B0A39}" dt="2022-08-27T18:10:04.998" v="1611" actId="26606"/>
          <ac:spMkLst>
            <pc:docMk/>
            <pc:sldMk cId="3224204655" sldId="358"/>
            <ac:spMk id="23" creationId="{CD9FE4EF-C4D8-49A0-B2FF-81D8DB7D8A24}"/>
          </ac:spMkLst>
        </pc:spChg>
        <pc:spChg chg="add">
          <ac:chgData name="Karla Bylund" userId="bbaa121a74f1080f" providerId="LiveId" clId="{9228B496-22C2-4462-A7CC-E52AC76B0A39}" dt="2022-08-27T18:10:04.998" v="1611" actId="26606"/>
          <ac:spMkLst>
            <pc:docMk/>
            <pc:sldMk cId="3224204655" sldId="358"/>
            <ac:spMk id="25" creationId="{4300840D-0A0B-4512-BACA-B439D5B9C57C}"/>
          </ac:spMkLst>
        </pc:spChg>
        <pc:spChg chg="add">
          <ac:chgData name="Karla Bylund" userId="bbaa121a74f1080f" providerId="LiveId" clId="{9228B496-22C2-4462-A7CC-E52AC76B0A39}" dt="2022-08-27T18:10:04.998" v="1611" actId="26606"/>
          <ac:spMkLst>
            <pc:docMk/>
            <pc:sldMk cId="3224204655" sldId="358"/>
            <ac:spMk id="27" creationId="{D2B78728-A580-49A7-84F9-6EF6F583ADE0}"/>
          </ac:spMkLst>
        </pc:spChg>
        <pc:spChg chg="add">
          <ac:chgData name="Karla Bylund" userId="bbaa121a74f1080f" providerId="LiveId" clId="{9228B496-22C2-4462-A7CC-E52AC76B0A39}" dt="2022-08-27T18:10:04.998" v="1611" actId="26606"/>
          <ac:spMkLst>
            <pc:docMk/>
            <pc:sldMk cId="3224204655" sldId="358"/>
            <ac:spMk id="29" creationId="{38FAA1A1-D861-433F-88FA-1E9D6FD31D11}"/>
          </ac:spMkLst>
        </pc:spChg>
        <pc:spChg chg="add">
          <ac:chgData name="Karla Bylund" userId="bbaa121a74f1080f" providerId="LiveId" clId="{9228B496-22C2-4462-A7CC-E52AC76B0A39}" dt="2022-08-27T18:10:04.998" v="1611" actId="26606"/>
          <ac:spMkLst>
            <pc:docMk/>
            <pc:sldMk cId="3224204655" sldId="358"/>
            <ac:spMk id="31" creationId="{8D71EDA1-87BF-4D5D-AB79-F346FD19278A}"/>
          </ac:spMkLst>
        </pc:spChg>
        <pc:graphicFrameChg chg="del mod">
          <ac:chgData name="Karla Bylund" userId="bbaa121a74f1080f" providerId="LiveId" clId="{9228B496-22C2-4462-A7CC-E52AC76B0A39}" dt="2022-08-27T18:09:14.653" v="1609" actId="478"/>
          <ac:graphicFrameMkLst>
            <pc:docMk/>
            <pc:sldMk cId="3224204655" sldId="358"/>
            <ac:graphicFrameMk id="18" creationId="{0347A974-D16C-EA67-1F02-3FA3D1C845E8}"/>
          </ac:graphicFrameMkLst>
        </pc:graphicFrameChg>
        <pc:picChg chg="add mod modCrop">
          <ac:chgData name="Karla Bylund" userId="bbaa121a74f1080f" providerId="LiveId" clId="{9228B496-22C2-4462-A7CC-E52AC76B0A39}" dt="2022-08-27T18:11:06.078" v="1660" actId="1037"/>
          <ac:picMkLst>
            <pc:docMk/>
            <pc:sldMk cId="3224204655" sldId="358"/>
            <ac:picMk id="5" creationId="{8A8046A9-1922-5948-5666-909F9A89DEA4}"/>
          </ac:picMkLst>
        </pc:picChg>
      </pc:sldChg>
      <pc:sldChg chg="addSp delSp modSp new mod setBg">
        <pc:chgData name="Karla Bylund" userId="bbaa121a74f1080f" providerId="LiveId" clId="{9228B496-22C2-4462-A7CC-E52AC76B0A39}" dt="2022-08-27T18:48:56.185" v="2306" actId="27636"/>
        <pc:sldMkLst>
          <pc:docMk/>
          <pc:sldMk cId="2822385876" sldId="359"/>
        </pc:sldMkLst>
        <pc:spChg chg="mod">
          <ac:chgData name="Karla Bylund" userId="bbaa121a74f1080f" providerId="LiveId" clId="{9228B496-22C2-4462-A7CC-E52AC76B0A39}" dt="2022-08-27T18:48:27.077" v="2286" actId="14100"/>
          <ac:spMkLst>
            <pc:docMk/>
            <pc:sldMk cId="2822385876" sldId="359"/>
            <ac:spMk id="2" creationId="{D2926764-14DB-D357-8D48-65E77BD808B0}"/>
          </ac:spMkLst>
        </pc:spChg>
        <pc:spChg chg="mod">
          <ac:chgData name="Karla Bylund" userId="bbaa121a74f1080f" providerId="LiveId" clId="{9228B496-22C2-4462-A7CC-E52AC76B0A39}" dt="2022-08-27T18:48:56.185" v="2306" actId="27636"/>
          <ac:spMkLst>
            <pc:docMk/>
            <pc:sldMk cId="2822385876" sldId="359"/>
            <ac:spMk id="3" creationId="{37E71A03-9ABD-B908-7ACE-21D28526B475}"/>
          </ac:spMkLst>
        </pc:spChg>
        <pc:spChg chg="add del mod">
          <ac:chgData name="Karla Bylund" userId="bbaa121a74f1080f" providerId="LiveId" clId="{9228B496-22C2-4462-A7CC-E52AC76B0A39}" dt="2022-08-27T18:36:49.036" v="2242" actId="26606"/>
          <ac:spMkLst>
            <pc:docMk/>
            <pc:sldMk cId="2822385876" sldId="359"/>
            <ac:spMk id="4" creationId="{71A05F12-FC06-3E58-8705-456846463EF9}"/>
          </ac:spMkLst>
        </pc:spChg>
        <pc:spChg chg="add del">
          <ac:chgData name="Karla Bylund" userId="bbaa121a74f1080f" providerId="LiveId" clId="{9228B496-22C2-4462-A7CC-E52AC76B0A39}" dt="2022-08-27T18:47:42.603" v="2272" actId="26606"/>
          <ac:spMkLst>
            <pc:docMk/>
            <pc:sldMk cId="2822385876" sldId="359"/>
            <ac:spMk id="10" creationId="{04812C46-200A-4DEB-A05E-3ED6C68C2387}"/>
          </ac:spMkLst>
        </pc:spChg>
        <pc:spChg chg="add del">
          <ac:chgData name="Karla Bylund" userId="bbaa121a74f1080f" providerId="LiveId" clId="{9228B496-22C2-4462-A7CC-E52AC76B0A39}" dt="2022-08-27T18:47:42.603" v="2272" actId="26606"/>
          <ac:spMkLst>
            <pc:docMk/>
            <pc:sldMk cId="2822385876" sldId="359"/>
            <ac:spMk id="12" creationId="{D1EA859B-E555-4109-94F3-6700E046E008}"/>
          </ac:spMkLst>
        </pc:spChg>
        <pc:spChg chg="add">
          <ac:chgData name="Karla Bylund" userId="bbaa121a74f1080f" providerId="LiveId" clId="{9228B496-22C2-4462-A7CC-E52AC76B0A39}" dt="2022-08-27T18:47:42.603" v="2272" actId="26606"/>
          <ac:spMkLst>
            <pc:docMk/>
            <pc:sldMk cId="2822385876" sldId="359"/>
            <ac:spMk id="17" creationId="{04812C46-200A-4DEB-A05E-3ED6C68C2387}"/>
          </ac:spMkLst>
        </pc:spChg>
        <pc:spChg chg="add">
          <ac:chgData name="Karla Bylund" userId="bbaa121a74f1080f" providerId="LiveId" clId="{9228B496-22C2-4462-A7CC-E52AC76B0A39}" dt="2022-08-27T18:47:42.603" v="2272" actId="26606"/>
          <ac:spMkLst>
            <pc:docMk/>
            <pc:sldMk cId="2822385876" sldId="359"/>
            <ac:spMk id="19" creationId="{D1EA859B-E555-4109-94F3-6700E046E008}"/>
          </ac:spMkLst>
        </pc:spChg>
        <pc:picChg chg="add mod ord">
          <ac:chgData name="Karla Bylund" userId="bbaa121a74f1080f" providerId="LiveId" clId="{9228B496-22C2-4462-A7CC-E52AC76B0A39}" dt="2022-08-27T18:48:18.903" v="2284" actId="29295"/>
          <ac:picMkLst>
            <pc:docMk/>
            <pc:sldMk cId="2822385876" sldId="359"/>
            <ac:picMk id="5" creationId="{672E9ED5-0353-4BEF-F385-4A0C8A672585}"/>
          </ac:picMkLst>
        </pc:picChg>
        <pc:picChg chg="add del">
          <ac:chgData name="Karla Bylund" userId="bbaa121a74f1080f" providerId="LiveId" clId="{9228B496-22C2-4462-A7CC-E52AC76B0A39}" dt="2022-08-27T18:37:06.411" v="2268" actId="478"/>
          <ac:picMkLst>
            <pc:docMk/>
            <pc:sldMk cId="2822385876" sldId="359"/>
            <ac:picMk id="6" creationId="{C917AAA9-0619-0B19-ACED-4B3DEC8E242A}"/>
          </ac:picMkLst>
        </pc:picChg>
      </pc:sldChg>
      <pc:sldChg chg="addSp delSp modSp new mod">
        <pc:chgData name="Karla Bylund" userId="bbaa121a74f1080f" providerId="LiveId" clId="{9228B496-22C2-4462-A7CC-E52AC76B0A39}" dt="2022-08-27T18:49:13.842" v="2311" actId="1076"/>
        <pc:sldMkLst>
          <pc:docMk/>
          <pc:sldMk cId="575034052" sldId="360"/>
        </pc:sldMkLst>
        <pc:spChg chg="del">
          <ac:chgData name="Karla Bylund" userId="bbaa121a74f1080f" providerId="LiveId" clId="{9228B496-22C2-4462-A7CC-E52AC76B0A39}" dt="2022-08-27T18:49:03.692" v="2307" actId="478"/>
          <ac:spMkLst>
            <pc:docMk/>
            <pc:sldMk cId="575034052" sldId="360"/>
            <ac:spMk id="2" creationId="{7CE49F0D-5C3E-8EFF-0243-0C8285B1E9BE}"/>
          </ac:spMkLst>
        </pc:spChg>
        <pc:spChg chg="del">
          <ac:chgData name="Karla Bylund" userId="bbaa121a74f1080f" providerId="LiveId" clId="{9228B496-22C2-4462-A7CC-E52AC76B0A39}" dt="2022-08-27T18:42:43.798" v="2270"/>
          <ac:spMkLst>
            <pc:docMk/>
            <pc:sldMk cId="575034052" sldId="360"/>
            <ac:spMk id="3" creationId="{069382C8-FFD1-C6D1-C7EB-B364D6F8DA5C}"/>
          </ac:spMkLst>
        </pc:spChg>
        <pc:picChg chg="add mod">
          <ac:chgData name="Karla Bylund" userId="bbaa121a74f1080f" providerId="LiveId" clId="{9228B496-22C2-4462-A7CC-E52AC76B0A39}" dt="2022-08-27T18:49:13.842" v="2311" actId="1076"/>
          <ac:picMkLst>
            <pc:docMk/>
            <pc:sldMk cId="575034052" sldId="360"/>
            <ac:picMk id="4" creationId="{AC91FDA6-0771-96D8-31C0-9D1CE1EA47F7}"/>
          </ac:picMkLst>
        </pc:picChg>
      </pc:sldChg>
      <pc:sldChg chg="addSp delSp modSp new mod setBg">
        <pc:chgData name="Karla Bylund" userId="bbaa121a74f1080f" providerId="LiveId" clId="{9228B496-22C2-4462-A7CC-E52AC76B0A39}" dt="2022-08-27T18:56:15.538" v="2439" actId="1076"/>
        <pc:sldMkLst>
          <pc:docMk/>
          <pc:sldMk cId="3825572576" sldId="361"/>
        </pc:sldMkLst>
        <pc:spChg chg="del mod">
          <ac:chgData name="Karla Bylund" userId="bbaa121a74f1080f" providerId="LiveId" clId="{9228B496-22C2-4462-A7CC-E52AC76B0A39}" dt="2022-08-27T18:55:00.520" v="2401" actId="478"/>
          <ac:spMkLst>
            <pc:docMk/>
            <pc:sldMk cId="3825572576" sldId="361"/>
            <ac:spMk id="2" creationId="{F01FA210-6761-90B5-A407-21D24EFF1011}"/>
          </ac:spMkLst>
        </pc:spChg>
        <pc:spChg chg="del">
          <ac:chgData name="Karla Bylund" userId="bbaa121a74f1080f" providerId="LiveId" clId="{9228B496-22C2-4462-A7CC-E52AC76B0A39}" dt="2022-08-27T18:51:46.442" v="2344"/>
          <ac:spMkLst>
            <pc:docMk/>
            <pc:sldMk cId="3825572576" sldId="361"/>
            <ac:spMk id="3" creationId="{03347DD9-167F-949A-A2ED-D795874156A0}"/>
          </ac:spMkLst>
        </pc:spChg>
        <pc:spChg chg="add del mod">
          <ac:chgData name="Karla Bylund" userId="bbaa121a74f1080f" providerId="LiveId" clId="{9228B496-22C2-4462-A7CC-E52AC76B0A39}" dt="2022-08-27T18:55:02.870" v="2402" actId="478"/>
          <ac:spMkLst>
            <pc:docMk/>
            <pc:sldMk cId="3825572576" sldId="361"/>
            <ac:spMk id="6" creationId="{7AF92483-3A8B-CBEF-B606-36E6F5E6E949}"/>
          </ac:spMkLst>
        </pc:spChg>
        <pc:spChg chg="add mod">
          <ac:chgData name="Karla Bylund" userId="bbaa121a74f1080f" providerId="LiveId" clId="{9228B496-22C2-4462-A7CC-E52AC76B0A39}" dt="2022-08-27T18:56:00.771" v="2435" actId="403"/>
          <ac:spMkLst>
            <pc:docMk/>
            <pc:sldMk cId="3825572576" sldId="361"/>
            <ac:spMk id="7" creationId="{DE9528A4-F06A-4E6B-224C-64857ABD6F22}"/>
          </ac:spMkLst>
        </pc:spChg>
        <pc:spChg chg="add del">
          <ac:chgData name="Karla Bylund" userId="bbaa121a74f1080f" providerId="LiveId" clId="{9228B496-22C2-4462-A7CC-E52AC76B0A39}" dt="2022-08-27T18:52:27.436" v="2382" actId="26606"/>
          <ac:spMkLst>
            <pc:docMk/>
            <pc:sldMk cId="3825572576" sldId="361"/>
            <ac:spMk id="8" creationId="{57A28AA8-3692-733C-BC4F-E4090F13750C}"/>
          </ac:spMkLst>
        </pc:spChg>
        <pc:spChg chg="add del">
          <ac:chgData name="Karla Bylund" userId="bbaa121a74f1080f" providerId="LiveId" clId="{9228B496-22C2-4462-A7CC-E52AC76B0A39}" dt="2022-08-27T18:52:15.336" v="2378" actId="26606"/>
          <ac:spMkLst>
            <pc:docMk/>
            <pc:sldMk cId="3825572576" sldId="361"/>
            <ac:spMk id="9" creationId="{5DCB5928-DC7D-4612-9922-441966E15627}"/>
          </ac:spMkLst>
        </pc:spChg>
        <pc:spChg chg="add del">
          <ac:chgData name="Karla Bylund" userId="bbaa121a74f1080f" providerId="LiveId" clId="{9228B496-22C2-4462-A7CC-E52AC76B0A39}" dt="2022-08-27T18:52:15.336" v="2378" actId="26606"/>
          <ac:spMkLst>
            <pc:docMk/>
            <pc:sldMk cId="3825572576" sldId="361"/>
            <ac:spMk id="11" creationId="{682C1161-1736-45EC-99B7-33F3CAE9D517}"/>
          </ac:spMkLst>
        </pc:spChg>
        <pc:spChg chg="add del">
          <ac:chgData name="Karla Bylund" userId="bbaa121a74f1080f" providerId="LiveId" clId="{9228B496-22C2-4462-A7CC-E52AC76B0A39}" dt="2022-08-27T18:52:15.336" v="2378" actId="26606"/>
          <ac:spMkLst>
            <pc:docMk/>
            <pc:sldMk cId="3825572576" sldId="361"/>
            <ac:spMk id="13" creationId="{84D4DDB8-B68F-45B0-9F62-C4279996F672}"/>
          </ac:spMkLst>
        </pc:spChg>
        <pc:spChg chg="add del">
          <ac:chgData name="Karla Bylund" userId="bbaa121a74f1080f" providerId="LiveId" clId="{9228B496-22C2-4462-A7CC-E52AC76B0A39}" dt="2022-08-27T18:52:15.336" v="2378" actId="26606"/>
          <ac:spMkLst>
            <pc:docMk/>
            <pc:sldMk cId="3825572576" sldId="361"/>
            <ac:spMk id="15" creationId="{AF2F604E-43BE-4DC3-B983-E071523364F8}"/>
          </ac:spMkLst>
        </pc:spChg>
        <pc:spChg chg="add del">
          <ac:chgData name="Karla Bylund" userId="bbaa121a74f1080f" providerId="LiveId" clId="{9228B496-22C2-4462-A7CC-E52AC76B0A39}" dt="2022-08-27T18:52:15.336" v="2378" actId="26606"/>
          <ac:spMkLst>
            <pc:docMk/>
            <pc:sldMk cId="3825572576" sldId="361"/>
            <ac:spMk id="17" creationId="{08C9B587-E65E-4B52-B37C-ABEBB6E87928}"/>
          </ac:spMkLst>
        </pc:spChg>
        <pc:spChg chg="add del">
          <ac:chgData name="Karla Bylund" userId="bbaa121a74f1080f" providerId="LiveId" clId="{9228B496-22C2-4462-A7CC-E52AC76B0A39}" dt="2022-08-27T18:52:20.507" v="2380" actId="26606"/>
          <ac:spMkLst>
            <pc:docMk/>
            <pc:sldMk cId="3825572576" sldId="361"/>
            <ac:spMk id="19" creationId="{A8384FB5-9ADC-4DDC-881B-597D56F5B15D}"/>
          </ac:spMkLst>
        </pc:spChg>
        <pc:spChg chg="add del">
          <ac:chgData name="Karla Bylund" userId="bbaa121a74f1080f" providerId="LiveId" clId="{9228B496-22C2-4462-A7CC-E52AC76B0A39}" dt="2022-08-27T18:52:20.507" v="2380" actId="26606"/>
          <ac:spMkLst>
            <pc:docMk/>
            <pc:sldMk cId="3825572576" sldId="361"/>
            <ac:spMk id="20" creationId="{91E5A9A7-95C6-4F4F-B00E-C82E07FE62EF}"/>
          </ac:spMkLst>
        </pc:spChg>
        <pc:spChg chg="add del">
          <ac:chgData name="Karla Bylund" userId="bbaa121a74f1080f" providerId="LiveId" clId="{9228B496-22C2-4462-A7CC-E52AC76B0A39}" dt="2022-08-27T18:52:20.507" v="2380" actId="26606"/>
          <ac:spMkLst>
            <pc:docMk/>
            <pc:sldMk cId="3825572576" sldId="361"/>
            <ac:spMk id="21" creationId="{D07DD2DE-F619-49DD-B5E7-03A290FF4ED1}"/>
          </ac:spMkLst>
        </pc:spChg>
        <pc:spChg chg="add del">
          <ac:chgData name="Karla Bylund" userId="bbaa121a74f1080f" providerId="LiveId" clId="{9228B496-22C2-4462-A7CC-E52AC76B0A39}" dt="2022-08-27T18:52:20.507" v="2380" actId="26606"/>
          <ac:spMkLst>
            <pc:docMk/>
            <pc:sldMk cId="3825572576" sldId="361"/>
            <ac:spMk id="22" creationId="{85149191-5F60-4A28-AAFF-039F96B0F3EC}"/>
          </ac:spMkLst>
        </pc:spChg>
        <pc:spChg chg="add del">
          <ac:chgData name="Karla Bylund" userId="bbaa121a74f1080f" providerId="LiveId" clId="{9228B496-22C2-4462-A7CC-E52AC76B0A39}" dt="2022-08-27T18:52:20.507" v="2380" actId="26606"/>
          <ac:spMkLst>
            <pc:docMk/>
            <pc:sldMk cId="3825572576" sldId="361"/>
            <ac:spMk id="23" creationId="{F8260ED5-17F7-4158-B241-D51DD4CF1B7E}"/>
          </ac:spMkLst>
        </pc:spChg>
        <pc:spChg chg="add del">
          <ac:chgData name="Karla Bylund" userId="bbaa121a74f1080f" providerId="LiveId" clId="{9228B496-22C2-4462-A7CC-E52AC76B0A39}" dt="2022-08-27T18:52:27.436" v="2382" actId="26606"/>
          <ac:spMkLst>
            <pc:docMk/>
            <pc:sldMk cId="3825572576" sldId="361"/>
            <ac:spMk id="25" creationId="{B5FA7C47-B7C1-4D2E-AB49-ED23BA34BA83}"/>
          </ac:spMkLst>
        </pc:spChg>
        <pc:spChg chg="add del">
          <ac:chgData name="Karla Bylund" userId="bbaa121a74f1080f" providerId="LiveId" clId="{9228B496-22C2-4462-A7CC-E52AC76B0A39}" dt="2022-08-27T18:52:27.436" v="2382" actId="26606"/>
          <ac:spMkLst>
            <pc:docMk/>
            <pc:sldMk cId="3825572576" sldId="361"/>
            <ac:spMk id="26" creationId="{596EE156-ABF1-4329-A6BA-03B4254E0877}"/>
          </ac:spMkLst>
        </pc:spChg>
        <pc:spChg chg="add del">
          <ac:chgData name="Karla Bylund" userId="bbaa121a74f1080f" providerId="LiveId" clId="{9228B496-22C2-4462-A7CC-E52AC76B0A39}" dt="2022-08-27T18:52:27.436" v="2382" actId="26606"/>
          <ac:spMkLst>
            <pc:docMk/>
            <pc:sldMk cId="3825572576" sldId="361"/>
            <ac:spMk id="27" creationId="{19B9933F-AAB3-444A-8BB5-9CA194A8BC63}"/>
          </ac:spMkLst>
        </pc:spChg>
        <pc:spChg chg="add del">
          <ac:chgData name="Karla Bylund" userId="bbaa121a74f1080f" providerId="LiveId" clId="{9228B496-22C2-4462-A7CC-E52AC76B0A39}" dt="2022-08-27T18:52:27.436" v="2382" actId="26606"/>
          <ac:spMkLst>
            <pc:docMk/>
            <pc:sldMk cId="3825572576" sldId="361"/>
            <ac:spMk id="28" creationId="{7D20183A-0B1D-4A1F-89B1-ADBEDBC6E54E}"/>
          </ac:spMkLst>
        </pc:spChg>
        <pc:spChg chg="add del">
          <ac:chgData name="Karla Bylund" userId="bbaa121a74f1080f" providerId="LiveId" clId="{9228B496-22C2-4462-A7CC-E52AC76B0A39}" dt="2022-08-27T18:52:27.436" v="2382" actId="26606"/>
          <ac:spMkLst>
            <pc:docMk/>
            <pc:sldMk cId="3825572576" sldId="361"/>
            <ac:spMk id="29" creationId="{131031D3-26CD-4214-A9A4-5857EFA15A0C}"/>
          </ac:spMkLst>
        </pc:spChg>
        <pc:spChg chg="add del mod">
          <ac:chgData name="Karla Bylund" userId="bbaa121a74f1080f" providerId="LiveId" clId="{9228B496-22C2-4462-A7CC-E52AC76B0A39}" dt="2022-08-27T18:55:51.670" v="2430" actId="478"/>
          <ac:spMkLst>
            <pc:docMk/>
            <pc:sldMk cId="3825572576" sldId="361"/>
            <ac:spMk id="30" creationId="{1B5169D5-1E88-F95B-63E1-1CFD595D7C79}"/>
          </ac:spMkLst>
        </pc:spChg>
        <pc:spChg chg="add del">
          <ac:chgData name="Karla Bylund" userId="bbaa121a74f1080f" providerId="LiveId" clId="{9228B496-22C2-4462-A7CC-E52AC76B0A39}" dt="2022-08-27T18:55:46.397" v="2429" actId="26606"/>
          <ac:spMkLst>
            <pc:docMk/>
            <pc:sldMk cId="3825572576" sldId="361"/>
            <ac:spMk id="31" creationId="{6753252F-4873-4F63-801D-CC719279A7D5}"/>
          </ac:spMkLst>
        </pc:spChg>
        <pc:spChg chg="add del">
          <ac:chgData name="Karla Bylund" userId="bbaa121a74f1080f" providerId="LiveId" clId="{9228B496-22C2-4462-A7CC-E52AC76B0A39}" dt="2022-08-27T18:55:46.397" v="2429" actId="26606"/>
          <ac:spMkLst>
            <pc:docMk/>
            <pc:sldMk cId="3825572576" sldId="361"/>
            <ac:spMk id="32" creationId="{047C8CCB-F95D-4249-92DD-651249D3535A}"/>
          </ac:spMkLst>
        </pc:spChg>
        <pc:spChg chg="add">
          <ac:chgData name="Karla Bylund" userId="bbaa121a74f1080f" providerId="LiveId" clId="{9228B496-22C2-4462-A7CC-E52AC76B0A39}" dt="2022-08-27T18:55:46.397" v="2429" actId="26606"/>
          <ac:spMkLst>
            <pc:docMk/>
            <pc:sldMk cId="3825572576" sldId="361"/>
            <ac:spMk id="37" creationId="{22587ECF-85E9-4393-9D87-8EB6F3F6C208}"/>
          </ac:spMkLst>
        </pc:spChg>
        <pc:picChg chg="add mod ord">
          <ac:chgData name="Karla Bylund" userId="bbaa121a74f1080f" providerId="LiveId" clId="{9228B496-22C2-4462-A7CC-E52AC76B0A39}" dt="2022-08-27T18:56:09.340" v="2437" actId="1076"/>
          <ac:picMkLst>
            <pc:docMk/>
            <pc:sldMk cId="3825572576" sldId="361"/>
            <ac:picMk id="4" creationId="{F8346A2D-D470-C6B0-67EF-9E7C5127249D}"/>
          </ac:picMkLst>
        </pc:picChg>
        <pc:picChg chg="add mod">
          <ac:chgData name="Karla Bylund" userId="bbaa121a74f1080f" providerId="LiveId" clId="{9228B496-22C2-4462-A7CC-E52AC76B0A39}" dt="2022-08-27T18:56:15.538" v="2439" actId="1076"/>
          <ac:picMkLst>
            <pc:docMk/>
            <pc:sldMk cId="3825572576" sldId="361"/>
            <ac:picMk id="10" creationId="{964A73EA-42BD-03A8-0788-C177095D354F}"/>
          </ac:picMkLst>
        </pc:picChg>
      </pc:sldChg>
      <pc:sldChg chg="addSp delSp modSp new mod setBg">
        <pc:chgData name="Karla Bylund" userId="bbaa121a74f1080f" providerId="LiveId" clId="{9228B496-22C2-4462-A7CC-E52AC76B0A39}" dt="2022-08-27T19:00:51.693" v="2866" actId="26606"/>
        <pc:sldMkLst>
          <pc:docMk/>
          <pc:sldMk cId="571548150" sldId="362"/>
        </pc:sldMkLst>
        <pc:spChg chg="mod">
          <ac:chgData name="Karla Bylund" userId="bbaa121a74f1080f" providerId="LiveId" clId="{9228B496-22C2-4462-A7CC-E52AC76B0A39}" dt="2022-08-27T19:00:51.693" v="2866" actId="26606"/>
          <ac:spMkLst>
            <pc:docMk/>
            <pc:sldMk cId="571548150" sldId="362"/>
            <ac:spMk id="2" creationId="{33386DFE-C6E7-09C9-7195-7668217F4165}"/>
          </ac:spMkLst>
        </pc:spChg>
        <pc:spChg chg="del">
          <ac:chgData name="Karla Bylund" userId="bbaa121a74f1080f" providerId="LiveId" clId="{9228B496-22C2-4462-A7CC-E52AC76B0A39}" dt="2022-08-27T18:58:37.720" v="2492" actId="3680"/>
          <ac:spMkLst>
            <pc:docMk/>
            <pc:sldMk cId="571548150" sldId="362"/>
            <ac:spMk id="3" creationId="{057D602A-3AB1-CA95-CFA3-033C54F8023A}"/>
          </ac:spMkLst>
        </pc:spChg>
        <pc:spChg chg="add">
          <ac:chgData name="Karla Bylund" userId="bbaa121a74f1080f" providerId="LiveId" clId="{9228B496-22C2-4462-A7CC-E52AC76B0A39}" dt="2022-08-27T19:00:51.693" v="2866" actId="26606"/>
          <ac:spMkLst>
            <pc:docMk/>
            <pc:sldMk cId="571548150" sldId="362"/>
            <ac:spMk id="9" creationId="{BACC6370-2D7E-4714-9D71-7542949D7D5D}"/>
          </ac:spMkLst>
        </pc:spChg>
        <pc:spChg chg="add">
          <ac:chgData name="Karla Bylund" userId="bbaa121a74f1080f" providerId="LiveId" clId="{9228B496-22C2-4462-A7CC-E52AC76B0A39}" dt="2022-08-27T19:00:51.693" v="2866" actId="26606"/>
          <ac:spMkLst>
            <pc:docMk/>
            <pc:sldMk cId="571548150" sldId="362"/>
            <ac:spMk id="11" creationId="{F68B3F68-107C-434F-AA38-110D5EA91B85}"/>
          </ac:spMkLst>
        </pc:spChg>
        <pc:spChg chg="add">
          <ac:chgData name="Karla Bylund" userId="bbaa121a74f1080f" providerId="LiveId" clId="{9228B496-22C2-4462-A7CC-E52AC76B0A39}" dt="2022-08-27T19:00:51.693" v="2866" actId="26606"/>
          <ac:spMkLst>
            <pc:docMk/>
            <pc:sldMk cId="571548150" sldId="362"/>
            <ac:spMk id="13" creationId="{AAD0DBB9-1A4B-4391-81D4-CB19F9AB918A}"/>
          </ac:spMkLst>
        </pc:spChg>
        <pc:spChg chg="add">
          <ac:chgData name="Karla Bylund" userId="bbaa121a74f1080f" providerId="LiveId" clId="{9228B496-22C2-4462-A7CC-E52AC76B0A39}" dt="2022-08-27T19:00:51.693" v="2866" actId="26606"/>
          <ac:spMkLst>
            <pc:docMk/>
            <pc:sldMk cId="571548150" sldId="362"/>
            <ac:spMk id="15" creationId="{063BBA22-50EA-4C4D-BE05-F1CE4E63AA56}"/>
          </ac:spMkLst>
        </pc:spChg>
        <pc:graphicFrameChg chg="add mod ord modGraphic">
          <ac:chgData name="Karla Bylund" userId="bbaa121a74f1080f" providerId="LiveId" clId="{9228B496-22C2-4462-A7CC-E52AC76B0A39}" dt="2022-08-27T19:00:51.693" v="2866" actId="26606"/>
          <ac:graphicFrameMkLst>
            <pc:docMk/>
            <pc:sldMk cId="571548150" sldId="362"/>
            <ac:graphicFrameMk id="4" creationId="{40BFAAC4-082B-626F-CF37-623388C0351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76F4EB-4583-4E6B-9F2E-33AFCDF48AB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02E13D-A009-4BA4-B5E2-6EC7224C585B}">
      <dgm:prSet custT="1"/>
      <dgm:spPr/>
      <dgm:t>
        <a:bodyPr/>
        <a:lstStyle/>
        <a:p>
          <a:r>
            <a:rPr lang="en-US" sz="2000" dirty="0"/>
            <a:t>Base Pay</a:t>
          </a:r>
        </a:p>
      </dgm:t>
    </dgm:pt>
    <dgm:pt modelId="{8DBAFADC-C213-4EDA-8A05-023840476F16}" type="parTrans" cxnId="{F8FBC62F-3C3A-41B6-866E-0ABE1FF2515A}">
      <dgm:prSet/>
      <dgm:spPr/>
      <dgm:t>
        <a:bodyPr/>
        <a:lstStyle/>
        <a:p>
          <a:endParaRPr lang="en-US" sz="2400"/>
        </a:p>
      </dgm:t>
    </dgm:pt>
    <dgm:pt modelId="{FFEAA162-14C5-4EB0-8FE1-965C85330A0F}" type="sibTrans" cxnId="{F8FBC62F-3C3A-41B6-866E-0ABE1FF2515A}">
      <dgm:prSet/>
      <dgm:spPr/>
      <dgm:t>
        <a:bodyPr/>
        <a:lstStyle/>
        <a:p>
          <a:endParaRPr lang="en-US" sz="2000"/>
        </a:p>
      </dgm:t>
    </dgm:pt>
    <dgm:pt modelId="{9DE62E11-BF49-47C0-8626-8D7FEB2A666F}">
      <dgm:prSet custT="1"/>
      <dgm:spPr/>
      <dgm:t>
        <a:bodyPr/>
        <a:lstStyle/>
        <a:p>
          <a:r>
            <a:rPr lang="en-US" sz="2000" dirty="0"/>
            <a:t>Commissions</a:t>
          </a:r>
        </a:p>
      </dgm:t>
    </dgm:pt>
    <dgm:pt modelId="{4091EFB4-2CB2-4BE4-BF67-052C8218C088}" type="parTrans" cxnId="{8BB1C09C-9F08-4CDF-A6FA-71DEBEAAB18A}">
      <dgm:prSet/>
      <dgm:spPr/>
      <dgm:t>
        <a:bodyPr/>
        <a:lstStyle/>
        <a:p>
          <a:endParaRPr lang="en-US" sz="2400"/>
        </a:p>
      </dgm:t>
    </dgm:pt>
    <dgm:pt modelId="{78A89D0C-8381-42BF-BF87-E6FEE7C4DDCC}" type="sibTrans" cxnId="{8BB1C09C-9F08-4CDF-A6FA-71DEBEAAB18A}">
      <dgm:prSet/>
      <dgm:spPr/>
      <dgm:t>
        <a:bodyPr/>
        <a:lstStyle/>
        <a:p>
          <a:endParaRPr lang="en-US" sz="2000"/>
        </a:p>
      </dgm:t>
    </dgm:pt>
    <dgm:pt modelId="{7ACF8979-D436-4882-80A3-6668123A5768}">
      <dgm:prSet custT="1"/>
      <dgm:spPr/>
      <dgm:t>
        <a:bodyPr/>
        <a:lstStyle/>
        <a:p>
          <a:r>
            <a:rPr lang="en-US" sz="2000" dirty="0"/>
            <a:t>Overtime Pay</a:t>
          </a:r>
        </a:p>
      </dgm:t>
    </dgm:pt>
    <dgm:pt modelId="{03F9005A-2A20-4918-BCBE-97AFEF8285C2}" type="parTrans" cxnId="{C1FB7737-DD8A-4BC3-B0D4-95BF2B44695D}">
      <dgm:prSet/>
      <dgm:spPr/>
      <dgm:t>
        <a:bodyPr/>
        <a:lstStyle/>
        <a:p>
          <a:endParaRPr lang="en-US" sz="2400"/>
        </a:p>
      </dgm:t>
    </dgm:pt>
    <dgm:pt modelId="{752799E4-80CE-45A5-9148-29BE8EC95A17}" type="sibTrans" cxnId="{C1FB7737-DD8A-4BC3-B0D4-95BF2B44695D}">
      <dgm:prSet/>
      <dgm:spPr/>
      <dgm:t>
        <a:bodyPr/>
        <a:lstStyle/>
        <a:p>
          <a:endParaRPr lang="en-US" sz="2000"/>
        </a:p>
      </dgm:t>
    </dgm:pt>
    <dgm:pt modelId="{83A127F7-C050-482D-8501-81C6D02E4D3E}">
      <dgm:prSet custT="1"/>
      <dgm:spPr/>
      <dgm:t>
        <a:bodyPr/>
        <a:lstStyle/>
        <a:p>
          <a:r>
            <a:rPr lang="en-US" sz="2000" dirty="0"/>
            <a:t>Bonuses, Profit Sharing, Merit Pay</a:t>
          </a:r>
        </a:p>
      </dgm:t>
    </dgm:pt>
    <dgm:pt modelId="{D62AA5EB-7193-4359-9061-EF6E54A2F787}" type="parTrans" cxnId="{B366F52A-9C64-4F84-8488-5DA8010CD767}">
      <dgm:prSet/>
      <dgm:spPr/>
      <dgm:t>
        <a:bodyPr/>
        <a:lstStyle/>
        <a:p>
          <a:endParaRPr lang="en-US" sz="2400"/>
        </a:p>
      </dgm:t>
    </dgm:pt>
    <dgm:pt modelId="{291D8378-9879-42D7-87B9-4540FD26B380}" type="sibTrans" cxnId="{B366F52A-9C64-4F84-8488-5DA8010CD767}">
      <dgm:prSet/>
      <dgm:spPr/>
      <dgm:t>
        <a:bodyPr/>
        <a:lstStyle/>
        <a:p>
          <a:endParaRPr lang="en-US" sz="2000"/>
        </a:p>
      </dgm:t>
    </dgm:pt>
    <dgm:pt modelId="{20BD1909-6615-4D04-8AFE-B90568A502D2}">
      <dgm:prSet custT="1"/>
      <dgm:spPr/>
      <dgm:t>
        <a:bodyPr/>
        <a:lstStyle/>
        <a:p>
          <a:r>
            <a:rPr lang="en-US" sz="2000" dirty="0"/>
            <a:t>Hazard Pay, shift differentials</a:t>
          </a:r>
        </a:p>
      </dgm:t>
    </dgm:pt>
    <dgm:pt modelId="{24A7DFA2-244B-4FE7-8CCA-3CD6F6E4B805}" type="parTrans" cxnId="{C38DEC5E-568A-49AA-A3D6-E94AEC7004DB}">
      <dgm:prSet/>
      <dgm:spPr/>
      <dgm:t>
        <a:bodyPr/>
        <a:lstStyle/>
        <a:p>
          <a:endParaRPr lang="en-US" sz="2400"/>
        </a:p>
      </dgm:t>
    </dgm:pt>
    <dgm:pt modelId="{E73FCB8E-E3B6-4AA9-B130-02CFE92A6120}" type="sibTrans" cxnId="{C38DEC5E-568A-49AA-A3D6-E94AEC7004DB}">
      <dgm:prSet/>
      <dgm:spPr/>
      <dgm:t>
        <a:bodyPr/>
        <a:lstStyle/>
        <a:p>
          <a:endParaRPr lang="en-US" sz="2000"/>
        </a:p>
      </dgm:t>
    </dgm:pt>
    <dgm:pt modelId="{D69A11CE-AB1D-4AE0-909B-6136E0D0C1A1}">
      <dgm:prSet custT="1"/>
      <dgm:spPr/>
      <dgm:t>
        <a:bodyPr/>
        <a:lstStyle/>
        <a:p>
          <a:r>
            <a:rPr lang="en-US" sz="2000" dirty="0"/>
            <a:t>Travel/Meal/Housing Allowance</a:t>
          </a:r>
        </a:p>
      </dgm:t>
    </dgm:pt>
    <dgm:pt modelId="{71680D58-3BF3-4C38-B2B1-AF833E3C1579}" type="parTrans" cxnId="{AB5C00E1-706C-40AA-99E6-B57EFB536D86}">
      <dgm:prSet/>
      <dgm:spPr/>
      <dgm:t>
        <a:bodyPr/>
        <a:lstStyle/>
        <a:p>
          <a:endParaRPr lang="en-US" sz="2400"/>
        </a:p>
      </dgm:t>
    </dgm:pt>
    <dgm:pt modelId="{AFD246B5-DFB1-4630-ADBD-EA4D7321A364}" type="sibTrans" cxnId="{AB5C00E1-706C-40AA-99E6-B57EFB536D86}">
      <dgm:prSet/>
      <dgm:spPr/>
      <dgm:t>
        <a:bodyPr/>
        <a:lstStyle/>
        <a:p>
          <a:endParaRPr lang="en-US" sz="2000"/>
        </a:p>
      </dgm:t>
    </dgm:pt>
    <dgm:pt modelId="{4D40972F-6A0B-4DB6-9CF5-85619C870F6A}">
      <dgm:prSet custT="1"/>
      <dgm:spPr/>
      <dgm:t>
        <a:bodyPr/>
        <a:lstStyle/>
        <a:p>
          <a:r>
            <a:rPr lang="en-US" sz="2000" dirty="0"/>
            <a:t>Benefits: Insurances, paid leave, retirement, taxes...</a:t>
          </a:r>
        </a:p>
      </dgm:t>
    </dgm:pt>
    <dgm:pt modelId="{D207017E-1287-435A-B069-621C97D0F3EE}" type="parTrans" cxnId="{F62C0683-7910-4469-86E9-351664641D6A}">
      <dgm:prSet/>
      <dgm:spPr/>
      <dgm:t>
        <a:bodyPr/>
        <a:lstStyle/>
        <a:p>
          <a:endParaRPr lang="en-US" sz="2400"/>
        </a:p>
      </dgm:t>
    </dgm:pt>
    <dgm:pt modelId="{B42C8DB5-E95A-4419-9E76-29E910CF0957}" type="sibTrans" cxnId="{F62C0683-7910-4469-86E9-351664641D6A}">
      <dgm:prSet/>
      <dgm:spPr/>
      <dgm:t>
        <a:bodyPr/>
        <a:lstStyle/>
        <a:p>
          <a:endParaRPr lang="en-US" sz="2000"/>
        </a:p>
      </dgm:t>
    </dgm:pt>
    <dgm:pt modelId="{3D28DB5C-8501-4464-9408-99CF0CD8AAB0}" type="pres">
      <dgm:prSet presAssocID="{EA76F4EB-4583-4E6B-9F2E-33AFCDF48AB3}" presName="linear" presStyleCnt="0">
        <dgm:presLayoutVars>
          <dgm:dir/>
          <dgm:animLvl val="lvl"/>
          <dgm:resizeHandles val="exact"/>
        </dgm:presLayoutVars>
      </dgm:prSet>
      <dgm:spPr/>
    </dgm:pt>
    <dgm:pt modelId="{9C1ADEF7-64EC-4162-AAB1-8F3F3968B4F6}" type="pres">
      <dgm:prSet presAssocID="{CD02E13D-A009-4BA4-B5E2-6EC7224C585B}" presName="parentLin" presStyleCnt="0"/>
      <dgm:spPr/>
    </dgm:pt>
    <dgm:pt modelId="{BADD9385-5ACB-467C-81B8-54A6CD474B48}" type="pres">
      <dgm:prSet presAssocID="{CD02E13D-A009-4BA4-B5E2-6EC7224C585B}" presName="parentLeftMargin" presStyleLbl="node1" presStyleIdx="0" presStyleCnt="7"/>
      <dgm:spPr/>
    </dgm:pt>
    <dgm:pt modelId="{D200EEDF-D450-42BA-BF05-83D3856F8180}" type="pres">
      <dgm:prSet presAssocID="{CD02E13D-A009-4BA4-B5E2-6EC7224C585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5912259-8198-4470-AF98-D38FC38642C1}" type="pres">
      <dgm:prSet presAssocID="{CD02E13D-A009-4BA4-B5E2-6EC7224C585B}" presName="negativeSpace" presStyleCnt="0"/>
      <dgm:spPr/>
    </dgm:pt>
    <dgm:pt modelId="{B27AB32A-C4A0-424F-9759-828D363055E4}" type="pres">
      <dgm:prSet presAssocID="{CD02E13D-A009-4BA4-B5E2-6EC7224C585B}" presName="childText" presStyleLbl="conFgAcc1" presStyleIdx="0" presStyleCnt="7">
        <dgm:presLayoutVars>
          <dgm:bulletEnabled val="1"/>
        </dgm:presLayoutVars>
      </dgm:prSet>
      <dgm:spPr/>
    </dgm:pt>
    <dgm:pt modelId="{B8FAB2C7-65A1-402A-8DA0-ACD656C5B46A}" type="pres">
      <dgm:prSet presAssocID="{FFEAA162-14C5-4EB0-8FE1-965C85330A0F}" presName="spaceBetweenRectangles" presStyleCnt="0"/>
      <dgm:spPr/>
    </dgm:pt>
    <dgm:pt modelId="{EE70AEDC-A0F5-4DF6-9A40-9BEDFB18E7D1}" type="pres">
      <dgm:prSet presAssocID="{9DE62E11-BF49-47C0-8626-8D7FEB2A666F}" presName="parentLin" presStyleCnt="0"/>
      <dgm:spPr/>
    </dgm:pt>
    <dgm:pt modelId="{05883C19-21C9-487B-A73D-F2059075190F}" type="pres">
      <dgm:prSet presAssocID="{9DE62E11-BF49-47C0-8626-8D7FEB2A666F}" presName="parentLeftMargin" presStyleLbl="node1" presStyleIdx="0" presStyleCnt="7"/>
      <dgm:spPr/>
    </dgm:pt>
    <dgm:pt modelId="{21C8935F-9A16-427B-9372-B8F23B1F61D2}" type="pres">
      <dgm:prSet presAssocID="{9DE62E11-BF49-47C0-8626-8D7FEB2A666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0D5336B-BF8F-4F7E-A774-178C894945DB}" type="pres">
      <dgm:prSet presAssocID="{9DE62E11-BF49-47C0-8626-8D7FEB2A666F}" presName="negativeSpace" presStyleCnt="0"/>
      <dgm:spPr/>
    </dgm:pt>
    <dgm:pt modelId="{199429CC-DF27-4ABD-9DD7-932C8A11DEC9}" type="pres">
      <dgm:prSet presAssocID="{9DE62E11-BF49-47C0-8626-8D7FEB2A666F}" presName="childText" presStyleLbl="conFgAcc1" presStyleIdx="1" presStyleCnt="7">
        <dgm:presLayoutVars>
          <dgm:bulletEnabled val="1"/>
        </dgm:presLayoutVars>
      </dgm:prSet>
      <dgm:spPr/>
    </dgm:pt>
    <dgm:pt modelId="{4AD3992A-9452-4609-82E9-3288B72ECE50}" type="pres">
      <dgm:prSet presAssocID="{78A89D0C-8381-42BF-BF87-E6FEE7C4DDCC}" presName="spaceBetweenRectangles" presStyleCnt="0"/>
      <dgm:spPr/>
    </dgm:pt>
    <dgm:pt modelId="{371340D3-6B83-492F-9912-75B5B1148EEC}" type="pres">
      <dgm:prSet presAssocID="{7ACF8979-D436-4882-80A3-6668123A5768}" presName="parentLin" presStyleCnt="0"/>
      <dgm:spPr/>
    </dgm:pt>
    <dgm:pt modelId="{085231BD-9F87-47BA-9589-B53F465A7BD7}" type="pres">
      <dgm:prSet presAssocID="{7ACF8979-D436-4882-80A3-6668123A5768}" presName="parentLeftMargin" presStyleLbl="node1" presStyleIdx="1" presStyleCnt="7"/>
      <dgm:spPr/>
    </dgm:pt>
    <dgm:pt modelId="{94C80EF2-EA61-483D-A22E-AAFDBFDE8FEB}" type="pres">
      <dgm:prSet presAssocID="{7ACF8979-D436-4882-80A3-6668123A576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D252309-71D0-4BD0-89FF-5FE0E5572F8E}" type="pres">
      <dgm:prSet presAssocID="{7ACF8979-D436-4882-80A3-6668123A5768}" presName="negativeSpace" presStyleCnt="0"/>
      <dgm:spPr/>
    </dgm:pt>
    <dgm:pt modelId="{84957222-8A34-4B0E-A3DD-5756C32A6B40}" type="pres">
      <dgm:prSet presAssocID="{7ACF8979-D436-4882-80A3-6668123A5768}" presName="childText" presStyleLbl="conFgAcc1" presStyleIdx="2" presStyleCnt="7">
        <dgm:presLayoutVars>
          <dgm:bulletEnabled val="1"/>
        </dgm:presLayoutVars>
      </dgm:prSet>
      <dgm:spPr/>
    </dgm:pt>
    <dgm:pt modelId="{C5F7F558-B6D5-4DF5-91A4-F3727214D00E}" type="pres">
      <dgm:prSet presAssocID="{752799E4-80CE-45A5-9148-29BE8EC95A17}" presName="spaceBetweenRectangles" presStyleCnt="0"/>
      <dgm:spPr/>
    </dgm:pt>
    <dgm:pt modelId="{2352DEE7-53CE-4476-BBD6-45E8B4A957AD}" type="pres">
      <dgm:prSet presAssocID="{83A127F7-C050-482D-8501-81C6D02E4D3E}" presName="parentLin" presStyleCnt="0"/>
      <dgm:spPr/>
    </dgm:pt>
    <dgm:pt modelId="{2798DD27-4312-454F-9096-B8D539B92657}" type="pres">
      <dgm:prSet presAssocID="{83A127F7-C050-482D-8501-81C6D02E4D3E}" presName="parentLeftMargin" presStyleLbl="node1" presStyleIdx="2" presStyleCnt="7"/>
      <dgm:spPr/>
    </dgm:pt>
    <dgm:pt modelId="{32117919-D8E5-4870-9327-8A1CD1FC1D23}" type="pres">
      <dgm:prSet presAssocID="{83A127F7-C050-482D-8501-81C6D02E4D3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C6B2EEA-6686-4CC1-899D-8CFFCF4B4A87}" type="pres">
      <dgm:prSet presAssocID="{83A127F7-C050-482D-8501-81C6D02E4D3E}" presName="negativeSpace" presStyleCnt="0"/>
      <dgm:spPr/>
    </dgm:pt>
    <dgm:pt modelId="{B50205E9-50C3-44F3-87BF-C535267F769D}" type="pres">
      <dgm:prSet presAssocID="{83A127F7-C050-482D-8501-81C6D02E4D3E}" presName="childText" presStyleLbl="conFgAcc1" presStyleIdx="3" presStyleCnt="7">
        <dgm:presLayoutVars>
          <dgm:bulletEnabled val="1"/>
        </dgm:presLayoutVars>
      </dgm:prSet>
      <dgm:spPr/>
    </dgm:pt>
    <dgm:pt modelId="{FE94529D-8613-4565-9D04-4A87E10A8B85}" type="pres">
      <dgm:prSet presAssocID="{291D8378-9879-42D7-87B9-4540FD26B380}" presName="spaceBetweenRectangles" presStyleCnt="0"/>
      <dgm:spPr/>
    </dgm:pt>
    <dgm:pt modelId="{FE6E40DC-EDFA-4749-A4D1-04D90D355287}" type="pres">
      <dgm:prSet presAssocID="{20BD1909-6615-4D04-8AFE-B90568A502D2}" presName="parentLin" presStyleCnt="0"/>
      <dgm:spPr/>
    </dgm:pt>
    <dgm:pt modelId="{5FB33B00-C83F-4FB1-8A92-C3FB58A8F60E}" type="pres">
      <dgm:prSet presAssocID="{20BD1909-6615-4D04-8AFE-B90568A502D2}" presName="parentLeftMargin" presStyleLbl="node1" presStyleIdx="3" presStyleCnt="7"/>
      <dgm:spPr/>
    </dgm:pt>
    <dgm:pt modelId="{06456E1A-94A4-49B2-A74C-6248E6368E50}" type="pres">
      <dgm:prSet presAssocID="{20BD1909-6615-4D04-8AFE-B90568A502D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0007B09-721D-4545-A1F0-7BB41BE240C0}" type="pres">
      <dgm:prSet presAssocID="{20BD1909-6615-4D04-8AFE-B90568A502D2}" presName="negativeSpace" presStyleCnt="0"/>
      <dgm:spPr/>
    </dgm:pt>
    <dgm:pt modelId="{CE34BF5C-4CBD-4441-8F02-BB38D3A1E8D4}" type="pres">
      <dgm:prSet presAssocID="{20BD1909-6615-4D04-8AFE-B90568A502D2}" presName="childText" presStyleLbl="conFgAcc1" presStyleIdx="4" presStyleCnt="7">
        <dgm:presLayoutVars>
          <dgm:bulletEnabled val="1"/>
        </dgm:presLayoutVars>
      </dgm:prSet>
      <dgm:spPr/>
    </dgm:pt>
    <dgm:pt modelId="{C02B02BD-042B-4D8B-9BFF-FA1E5CDAC666}" type="pres">
      <dgm:prSet presAssocID="{E73FCB8E-E3B6-4AA9-B130-02CFE92A6120}" presName="spaceBetweenRectangles" presStyleCnt="0"/>
      <dgm:spPr/>
    </dgm:pt>
    <dgm:pt modelId="{43E92D16-A7F4-4E9E-92C1-A1F3093031BD}" type="pres">
      <dgm:prSet presAssocID="{D69A11CE-AB1D-4AE0-909B-6136E0D0C1A1}" presName="parentLin" presStyleCnt="0"/>
      <dgm:spPr/>
    </dgm:pt>
    <dgm:pt modelId="{4C33819A-E2C2-45E9-BF6B-2E89A66D53A7}" type="pres">
      <dgm:prSet presAssocID="{D69A11CE-AB1D-4AE0-909B-6136E0D0C1A1}" presName="parentLeftMargin" presStyleLbl="node1" presStyleIdx="4" presStyleCnt="7"/>
      <dgm:spPr/>
    </dgm:pt>
    <dgm:pt modelId="{CB9E45A2-F00F-493C-9533-76FD35ACCBCA}" type="pres">
      <dgm:prSet presAssocID="{D69A11CE-AB1D-4AE0-909B-6136E0D0C1A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08F945B-B2A0-4066-9F84-26E71D9497E5}" type="pres">
      <dgm:prSet presAssocID="{D69A11CE-AB1D-4AE0-909B-6136E0D0C1A1}" presName="negativeSpace" presStyleCnt="0"/>
      <dgm:spPr/>
    </dgm:pt>
    <dgm:pt modelId="{431C8A07-A283-465A-BEB6-2205BC3EB7C5}" type="pres">
      <dgm:prSet presAssocID="{D69A11CE-AB1D-4AE0-909B-6136E0D0C1A1}" presName="childText" presStyleLbl="conFgAcc1" presStyleIdx="5" presStyleCnt="7">
        <dgm:presLayoutVars>
          <dgm:bulletEnabled val="1"/>
        </dgm:presLayoutVars>
      </dgm:prSet>
      <dgm:spPr/>
    </dgm:pt>
    <dgm:pt modelId="{F2FFB37C-3A91-45FE-BDE8-98C4B2EC6426}" type="pres">
      <dgm:prSet presAssocID="{AFD246B5-DFB1-4630-ADBD-EA4D7321A364}" presName="spaceBetweenRectangles" presStyleCnt="0"/>
      <dgm:spPr/>
    </dgm:pt>
    <dgm:pt modelId="{1F7FE597-3D50-489D-B642-7305B55145AF}" type="pres">
      <dgm:prSet presAssocID="{4D40972F-6A0B-4DB6-9CF5-85619C870F6A}" presName="parentLin" presStyleCnt="0"/>
      <dgm:spPr/>
    </dgm:pt>
    <dgm:pt modelId="{1A938997-7ACC-4C10-A54E-47450112BB46}" type="pres">
      <dgm:prSet presAssocID="{4D40972F-6A0B-4DB6-9CF5-85619C870F6A}" presName="parentLeftMargin" presStyleLbl="node1" presStyleIdx="5" presStyleCnt="7"/>
      <dgm:spPr/>
    </dgm:pt>
    <dgm:pt modelId="{C2FB2E6E-9D8B-438B-B535-95154DEEF21B}" type="pres">
      <dgm:prSet presAssocID="{4D40972F-6A0B-4DB6-9CF5-85619C870F6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1C9BDAA9-05E2-49A4-9D73-21DE654B5A88}" type="pres">
      <dgm:prSet presAssocID="{4D40972F-6A0B-4DB6-9CF5-85619C870F6A}" presName="negativeSpace" presStyleCnt="0"/>
      <dgm:spPr/>
    </dgm:pt>
    <dgm:pt modelId="{EA629731-3E16-43F6-A3F3-441DABA7046E}" type="pres">
      <dgm:prSet presAssocID="{4D40972F-6A0B-4DB6-9CF5-85619C870F6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259A90C-93B8-443B-8723-0A02EFACB6C4}" type="presOf" srcId="{9DE62E11-BF49-47C0-8626-8D7FEB2A666F}" destId="{05883C19-21C9-487B-A73D-F2059075190F}" srcOrd="0" destOrd="0" presId="urn:microsoft.com/office/officeart/2005/8/layout/list1"/>
    <dgm:cxn modelId="{A6B8FA0D-B288-4A6D-A554-195DD25EC8C5}" type="presOf" srcId="{9DE62E11-BF49-47C0-8626-8D7FEB2A666F}" destId="{21C8935F-9A16-427B-9372-B8F23B1F61D2}" srcOrd="1" destOrd="0" presId="urn:microsoft.com/office/officeart/2005/8/layout/list1"/>
    <dgm:cxn modelId="{00635520-B827-4BA7-86EA-6A24ED295664}" type="presOf" srcId="{20BD1909-6615-4D04-8AFE-B90568A502D2}" destId="{5FB33B00-C83F-4FB1-8A92-C3FB58A8F60E}" srcOrd="0" destOrd="0" presId="urn:microsoft.com/office/officeart/2005/8/layout/list1"/>
    <dgm:cxn modelId="{8EB97F28-1EC1-486F-A482-8A2E57296D28}" type="presOf" srcId="{20BD1909-6615-4D04-8AFE-B90568A502D2}" destId="{06456E1A-94A4-49B2-A74C-6248E6368E50}" srcOrd="1" destOrd="0" presId="urn:microsoft.com/office/officeart/2005/8/layout/list1"/>
    <dgm:cxn modelId="{B366F52A-9C64-4F84-8488-5DA8010CD767}" srcId="{EA76F4EB-4583-4E6B-9F2E-33AFCDF48AB3}" destId="{83A127F7-C050-482D-8501-81C6D02E4D3E}" srcOrd="3" destOrd="0" parTransId="{D62AA5EB-7193-4359-9061-EF6E54A2F787}" sibTransId="{291D8378-9879-42D7-87B9-4540FD26B380}"/>
    <dgm:cxn modelId="{F8FBC62F-3C3A-41B6-866E-0ABE1FF2515A}" srcId="{EA76F4EB-4583-4E6B-9F2E-33AFCDF48AB3}" destId="{CD02E13D-A009-4BA4-B5E2-6EC7224C585B}" srcOrd="0" destOrd="0" parTransId="{8DBAFADC-C213-4EDA-8A05-023840476F16}" sibTransId="{FFEAA162-14C5-4EB0-8FE1-965C85330A0F}"/>
    <dgm:cxn modelId="{C1FB7737-DD8A-4BC3-B0D4-95BF2B44695D}" srcId="{EA76F4EB-4583-4E6B-9F2E-33AFCDF48AB3}" destId="{7ACF8979-D436-4882-80A3-6668123A5768}" srcOrd="2" destOrd="0" parTransId="{03F9005A-2A20-4918-BCBE-97AFEF8285C2}" sibTransId="{752799E4-80CE-45A5-9148-29BE8EC95A17}"/>
    <dgm:cxn modelId="{C38DEC5E-568A-49AA-A3D6-E94AEC7004DB}" srcId="{EA76F4EB-4583-4E6B-9F2E-33AFCDF48AB3}" destId="{20BD1909-6615-4D04-8AFE-B90568A502D2}" srcOrd="4" destOrd="0" parTransId="{24A7DFA2-244B-4FE7-8CCA-3CD6F6E4B805}" sibTransId="{E73FCB8E-E3B6-4AA9-B130-02CFE92A6120}"/>
    <dgm:cxn modelId="{E6D40B6B-4DC5-4B0C-AF5A-2772BEAB23AB}" type="presOf" srcId="{4D40972F-6A0B-4DB6-9CF5-85619C870F6A}" destId="{C2FB2E6E-9D8B-438B-B535-95154DEEF21B}" srcOrd="1" destOrd="0" presId="urn:microsoft.com/office/officeart/2005/8/layout/list1"/>
    <dgm:cxn modelId="{32F8384D-2061-4EE0-9F76-CD6AE06A3E19}" type="presOf" srcId="{4D40972F-6A0B-4DB6-9CF5-85619C870F6A}" destId="{1A938997-7ACC-4C10-A54E-47450112BB46}" srcOrd="0" destOrd="0" presId="urn:microsoft.com/office/officeart/2005/8/layout/list1"/>
    <dgm:cxn modelId="{525FB852-D7B8-4FB7-863B-20610BB88233}" type="presOf" srcId="{CD02E13D-A009-4BA4-B5E2-6EC7224C585B}" destId="{D200EEDF-D450-42BA-BF05-83D3856F8180}" srcOrd="1" destOrd="0" presId="urn:microsoft.com/office/officeart/2005/8/layout/list1"/>
    <dgm:cxn modelId="{F1268182-FF99-4993-97D8-707E5DFB6C9B}" type="presOf" srcId="{EA76F4EB-4583-4E6B-9F2E-33AFCDF48AB3}" destId="{3D28DB5C-8501-4464-9408-99CF0CD8AAB0}" srcOrd="0" destOrd="0" presId="urn:microsoft.com/office/officeart/2005/8/layout/list1"/>
    <dgm:cxn modelId="{F62C0683-7910-4469-86E9-351664641D6A}" srcId="{EA76F4EB-4583-4E6B-9F2E-33AFCDF48AB3}" destId="{4D40972F-6A0B-4DB6-9CF5-85619C870F6A}" srcOrd="6" destOrd="0" parTransId="{D207017E-1287-435A-B069-621C97D0F3EE}" sibTransId="{B42C8DB5-E95A-4419-9E76-29E910CF0957}"/>
    <dgm:cxn modelId="{0FCFB698-02AE-448E-A2FF-114091262DF8}" type="presOf" srcId="{D69A11CE-AB1D-4AE0-909B-6136E0D0C1A1}" destId="{4C33819A-E2C2-45E9-BF6B-2E89A66D53A7}" srcOrd="0" destOrd="0" presId="urn:microsoft.com/office/officeart/2005/8/layout/list1"/>
    <dgm:cxn modelId="{8BB1C09C-9F08-4CDF-A6FA-71DEBEAAB18A}" srcId="{EA76F4EB-4583-4E6B-9F2E-33AFCDF48AB3}" destId="{9DE62E11-BF49-47C0-8626-8D7FEB2A666F}" srcOrd="1" destOrd="0" parTransId="{4091EFB4-2CB2-4BE4-BF67-052C8218C088}" sibTransId="{78A89D0C-8381-42BF-BF87-E6FEE7C4DDCC}"/>
    <dgm:cxn modelId="{54B7739D-6453-4EAF-B876-4332F4931FDC}" type="presOf" srcId="{D69A11CE-AB1D-4AE0-909B-6136E0D0C1A1}" destId="{CB9E45A2-F00F-493C-9533-76FD35ACCBCA}" srcOrd="1" destOrd="0" presId="urn:microsoft.com/office/officeart/2005/8/layout/list1"/>
    <dgm:cxn modelId="{120A66A4-9A27-44E2-92CE-30260C04C0F4}" type="presOf" srcId="{7ACF8979-D436-4882-80A3-6668123A5768}" destId="{94C80EF2-EA61-483D-A22E-AAFDBFDE8FEB}" srcOrd="1" destOrd="0" presId="urn:microsoft.com/office/officeart/2005/8/layout/list1"/>
    <dgm:cxn modelId="{6E037BCC-FE6F-4BE5-8D6C-6F6843906B67}" type="presOf" srcId="{83A127F7-C050-482D-8501-81C6D02E4D3E}" destId="{32117919-D8E5-4870-9327-8A1CD1FC1D23}" srcOrd="1" destOrd="0" presId="urn:microsoft.com/office/officeart/2005/8/layout/list1"/>
    <dgm:cxn modelId="{033D96D6-9CBA-4187-A9C8-0D99ED374358}" type="presOf" srcId="{7ACF8979-D436-4882-80A3-6668123A5768}" destId="{085231BD-9F87-47BA-9589-B53F465A7BD7}" srcOrd="0" destOrd="0" presId="urn:microsoft.com/office/officeart/2005/8/layout/list1"/>
    <dgm:cxn modelId="{AB5C00E1-706C-40AA-99E6-B57EFB536D86}" srcId="{EA76F4EB-4583-4E6B-9F2E-33AFCDF48AB3}" destId="{D69A11CE-AB1D-4AE0-909B-6136E0D0C1A1}" srcOrd="5" destOrd="0" parTransId="{71680D58-3BF3-4C38-B2B1-AF833E3C1579}" sibTransId="{AFD246B5-DFB1-4630-ADBD-EA4D7321A364}"/>
    <dgm:cxn modelId="{540221F1-4021-4DFB-90EC-C54A07A4FBB8}" type="presOf" srcId="{83A127F7-C050-482D-8501-81C6D02E4D3E}" destId="{2798DD27-4312-454F-9096-B8D539B92657}" srcOrd="0" destOrd="0" presId="urn:microsoft.com/office/officeart/2005/8/layout/list1"/>
    <dgm:cxn modelId="{972285F7-C334-4BCB-A7C4-8D9EA8095A7F}" type="presOf" srcId="{CD02E13D-A009-4BA4-B5E2-6EC7224C585B}" destId="{BADD9385-5ACB-467C-81B8-54A6CD474B48}" srcOrd="0" destOrd="0" presId="urn:microsoft.com/office/officeart/2005/8/layout/list1"/>
    <dgm:cxn modelId="{EFB17F40-2BCB-478A-8AF8-0A2DE95B643A}" type="presParOf" srcId="{3D28DB5C-8501-4464-9408-99CF0CD8AAB0}" destId="{9C1ADEF7-64EC-4162-AAB1-8F3F3968B4F6}" srcOrd="0" destOrd="0" presId="urn:microsoft.com/office/officeart/2005/8/layout/list1"/>
    <dgm:cxn modelId="{15715D7F-40A3-45C6-8C05-F0190EF73BB7}" type="presParOf" srcId="{9C1ADEF7-64EC-4162-AAB1-8F3F3968B4F6}" destId="{BADD9385-5ACB-467C-81B8-54A6CD474B48}" srcOrd="0" destOrd="0" presId="urn:microsoft.com/office/officeart/2005/8/layout/list1"/>
    <dgm:cxn modelId="{FD4330BF-9606-4181-BF65-83943D122E35}" type="presParOf" srcId="{9C1ADEF7-64EC-4162-AAB1-8F3F3968B4F6}" destId="{D200EEDF-D450-42BA-BF05-83D3856F8180}" srcOrd="1" destOrd="0" presId="urn:microsoft.com/office/officeart/2005/8/layout/list1"/>
    <dgm:cxn modelId="{620F4DC2-DF77-4E4F-BB87-EAB1B6BFD48D}" type="presParOf" srcId="{3D28DB5C-8501-4464-9408-99CF0CD8AAB0}" destId="{F5912259-8198-4470-AF98-D38FC38642C1}" srcOrd="1" destOrd="0" presId="urn:microsoft.com/office/officeart/2005/8/layout/list1"/>
    <dgm:cxn modelId="{09DA21F5-CC1E-41AD-8654-D0BAD35B8320}" type="presParOf" srcId="{3D28DB5C-8501-4464-9408-99CF0CD8AAB0}" destId="{B27AB32A-C4A0-424F-9759-828D363055E4}" srcOrd="2" destOrd="0" presId="urn:microsoft.com/office/officeart/2005/8/layout/list1"/>
    <dgm:cxn modelId="{C2BEFA8D-C183-46BD-AB31-6D0E9539E4A4}" type="presParOf" srcId="{3D28DB5C-8501-4464-9408-99CF0CD8AAB0}" destId="{B8FAB2C7-65A1-402A-8DA0-ACD656C5B46A}" srcOrd="3" destOrd="0" presId="urn:microsoft.com/office/officeart/2005/8/layout/list1"/>
    <dgm:cxn modelId="{2BE6E714-864F-4581-9BCD-AE58EE25729D}" type="presParOf" srcId="{3D28DB5C-8501-4464-9408-99CF0CD8AAB0}" destId="{EE70AEDC-A0F5-4DF6-9A40-9BEDFB18E7D1}" srcOrd="4" destOrd="0" presId="urn:microsoft.com/office/officeart/2005/8/layout/list1"/>
    <dgm:cxn modelId="{D95B6F0B-3F29-43E8-8D58-606C9A5B95B8}" type="presParOf" srcId="{EE70AEDC-A0F5-4DF6-9A40-9BEDFB18E7D1}" destId="{05883C19-21C9-487B-A73D-F2059075190F}" srcOrd="0" destOrd="0" presId="urn:microsoft.com/office/officeart/2005/8/layout/list1"/>
    <dgm:cxn modelId="{CA795DE5-C4C5-4F32-869D-861BA34C5663}" type="presParOf" srcId="{EE70AEDC-A0F5-4DF6-9A40-9BEDFB18E7D1}" destId="{21C8935F-9A16-427B-9372-B8F23B1F61D2}" srcOrd="1" destOrd="0" presId="urn:microsoft.com/office/officeart/2005/8/layout/list1"/>
    <dgm:cxn modelId="{3AC20EC1-C165-43A7-BED1-BC8B7739E425}" type="presParOf" srcId="{3D28DB5C-8501-4464-9408-99CF0CD8AAB0}" destId="{A0D5336B-BF8F-4F7E-A774-178C894945DB}" srcOrd="5" destOrd="0" presId="urn:microsoft.com/office/officeart/2005/8/layout/list1"/>
    <dgm:cxn modelId="{66144CC7-14EB-429D-8BEE-F0458721AE9C}" type="presParOf" srcId="{3D28DB5C-8501-4464-9408-99CF0CD8AAB0}" destId="{199429CC-DF27-4ABD-9DD7-932C8A11DEC9}" srcOrd="6" destOrd="0" presId="urn:microsoft.com/office/officeart/2005/8/layout/list1"/>
    <dgm:cxn modelId="{FB1C3E6A-A441-4D82-A37B-D0EDDAD8BD2C}" type="presParOf" srcId="{3D28DB5C-8501-4464-9408-99CF0CD8AAB0}" destId="{4AD3992A-9452-4609-82E9-3288B72ECE50}" srcOrd="7" destOrd="0" presId="urn:microsoft.com/office/officeart/2005/8/layout/list1"/>
    <dgm:cxn modelId="{2ADDF862-2B18-4C15-A1D2-34A10D75D6C1}" type="presParOf" srcId="{3D28DB5C-8501-4464-9408-99CF0CD8AAB0}" destId="{371340D3-6B83-492F-9912-75B5B1148EEC}" srcOrd="8" destOrd="0" presId="urn:microsoft.com/office/officeart/2005/8/layout/list1"/>
    <dgm:cxn modelId="{77AE4810-BE20-4BCF-9AE3-78A4C8CA6D83}" type="presParOf" srcId="{371340D3-6B83-492F-9912-75B5B1148EEC}" destId="{085231BD-9F87-47BA-9589-B53F465A7BD7}" srcOrd="0" destOrd="0" presId="urn:microsoft.com/office/officeart/2005/8/layout/list1"/>
    <dgm:cxn modelId="{80F996AE-D7AE-4EA8-BB6F-38C38FBC6110}" type="presParOf" srcId="{371340D3-6B83-492F-9912-75B5B1148EEC}" destId="{94C80EF2-EA61-483D-A22E-AAFDBFDE8FEB}" srcOrd="1" destOrd="0" presId="urn:microsoft.com/office/officeart/2005/8/layout/list1"/>
    <dgm:cxn modelId="{90760546-C0FF-453F-BA7E-1F6F2E6C6B0E}" type="presParOf" srcId="{3D28DB5C-8501-4464-9408-99CF0CD8AAB0}" destId="{2D252309-71D0-4BD0-89FF-5FE0E5572F8E}" srcOrd="9" destOrd="0" presId="urn:microsoft.com/office/officeart/2005/8/layout/list1"/>
    <dgm:cxn modelId="{895D9EA8-1A11-47D7-97A1-0B27991813C1}" type="presParOf" srcId="{3D28DB5C-8501-4464-9408-99CF0CD8AAB0}" destId="{84957222-8A34-4B0E-A3DD-5756C32A6B40}" srcOrd="10" destOrd="0" presId="urn:microsoft.com/office/officeart/2005/8/layout/list1"/>
    <dgm:cxn modelId="{B56E2A8B-9C58-4746-A113-9DEB253D1149}" type="presParOf" srcId="{3D28DB5C-8501-4464-9408-99CF0CD8AAB0}" destId="{C5F7F558-B6D5-4DF5-91A4-F3727214D00E}" srcOrd="11" destOrd="0" presId="urn:microsoft.com/office/officeart/2005/8/layout/list1"/>
    <dgm:cxn modelId="{9F0F85A6-8C0F-48BC-AD27-80316F9134EA}" type="presParOf" srcId="{3D28DB5C-8501-4464-9408-99CF0CD8AAB0}" destId="{2352DEE7-53CE-4476-BBD6-45E8B4A957AD}" srcOrd="12" destOrd="0" presId="urn:microsoft.com/office/officeart/2005/8/layout/list1"/>
    <dgm:cxn modelId="{8F278A73-941D-4FDD-8C03-0861BCAE8DF4}" type="presParOf" srcId="{2352DEE7-53CE-4476-BBD6-45E8B4A957AD}" destId="{2798DD27-4312-454F-9096-B8D539B92657}" srcOrd="0" destOrd="0" presId="urn:microsoft.com/office/officeart/2005/8/layout/list1"/>
    <dgm:cxn modelId="{72B2C983-BEDF-44BE-8BAE-7D315EDAE8A5}" type="presParOf" srcId="{2352DEE7-53CE-4476-BBD6-45E8B4A957AD}" destId="{32117919-D8E5-4870-9327-8A1CD1FC1D23}" srcOrd="1" destOrd="0" presId="urn:microsoft.com/office/officeart/2005/8/layout/list1"/>
    <dgm:cxn modelId="{1BB10457-A827-4E03-9DF6-91F9803299CA}" type="presParOf" srcId="{3D28DB5C-8501-4464-9408-99CF0CD8AAB0}" destId="{EC6B2EEA-6686-4CC1-899D-8CFFCF4B4A87}" srcOrd="13" destOrd="0" presId="urn:microsoft.com/office/officeart/2005/8/layout/list1"/>
    <dgm:cxn modelId="{258C086E-B642-4CDE-9BB5-337468C2EBCA}" type="presParOf" srcId="{3D28DB5C-8501-4464-9408-99CF0CD8AAB0}" destId="{B50205E9-50C3-44F3-87BF-C535267F769D}" srcOrd="14" destOrd="0" presId="urn:microsoft.com/office/officeart/2005/8/layout/list1"/>
    <dgm:cxn modelId="{BD558C18-E7C6-40BC-B5A8-AC0BE1C596BE}" type="presParOf" srcId="{3D28DB5C-8501-4464-9408-99CF0CD8AAB0}" destId="{FE94529D-8613-4565-9D04-4A87E10A8B85}" srcOrd="15" destOrd="0" presId="urn:microsoft.com/office/officeart/2005/8/layout/list1"/>
    <dgm:cxn modelId="{A5A71E3D-910E-4033-825C-5E6B9AE61456}" type="presParOf" srcId="{3D28DB5C-8501-4464-9408-99CF0CD8AAB0}" destId="{FE6E40DC-EDFA-4749-A4D1-04D90D355287}" srcOrd="16" destOrd="0" presId="urn:microsoft.com/office/officeart/2005/8/layout/list1"/>
    <dgm:cxn modelId="{6F229C44-F624-4E9E-B33F-8E532DF4100F}" type="presParOf" srcId="{FE6E40DC-EDFA-4749-A4D1-04D90D355287}" destId="{5FB33B00-C83F-4FB1-8A92-C3FB58A8F60E}" srcOrd="0" destOrd="0" presId="urn:microsoft.com/office/officeart/2005/8/layout/list1"/>
    <dgm:cxn modelId="{21DD8747-4EA6-447E-86C5-B6B998B57E77}" type="presParOf" srcId="{FE6E40DC-EDFA-4749-A4D1-04D90D355287}" destId="{06456E1A-94A4-49B2-A74C-6248E6368E50}" srcOrd="1" destOrd="0" presId="urn:microsoft.com/office/officeart/2005/8/layout/list1"/>
    <dgm:cxn modelId="{1B923027-0AD0-43C2-A459-4FA07C6F7ACA}" type="presParOf" srcId="{3D28DB5C-8501-4464-9408-99CF0CD8AAB0}" destId="{F0007B09-721D-4545-A1F0-7BB41BE240C0}" srcOrd="17" destOrd="0" presId="urn:microsoft.com/office/officeart/2005/8/layout/list1"/>
    <dgm:cxn modelId="{285D77CE-8E28-4EC5-B06A-66E93D834C7E}" type="presParOf" srcId="{3D28DB5C-8501-4464-9408-99CF0CD8AAB0}" destId="{CE34BF5C-4CBD-4441-8F02-BB38D3A1E8D4}" srcOrd="18" destOrd="0" presId="urn:microsoft.com/office/officeart/2005/8/layout/list1"/>
    <dgm:cxn modelId="{33116EF9-C3C7-4FCD-A7EF-B5FA32A0178A}" type="presParOf" srcId="{3D28DB5C-8501-4464-9408-99CF0CD8AAB0}" destId="{C02B02BD-042B-4D8B-9BFF-FA1E5CDAC666}" srcOrd="19" destOrd="0" presId="urn:microsoft.com/office/officeart/2005/8/layout/list1"/>
    <dgm:cxn modelId="{5274B3C5-75E4-4474-8ADC-C608C8130F56}" type="presParOf" srcId="{3D28DB5C-8501-4464-9408-99CF0CD8AAB0}" destId="{43E92D16-A7F4-4E9E-92C1-A1F3093031BD}" srcOrd="20" destOrd="0" presId="urn:microsoft.com/office/officeart/2005/8/layout/list1"/>
    <dgm:cxn modelId="{313B2FA7-AEA9-40C2-914C-86B2210EC52D}" type="presParOf" srcId="{43E92D16-A7F4-4E9E-92C1-A1F3093031BD}" destId="{4C33819A-E2C2-45E9-BF6B-2E89A66D53A7}" srcOrd="0" destOrd="0" presId="urn:microsoft.com/office/officeart/2005/8/layout/list1"/>
    <dgm:cxn modelId="{2BF36977-5320-45B7-B67D-5012D58F7C25}" type="presParOf" srcId="{43E92D16-A7F4-4E9E-92C1-A1F3093031BD}" destId="{CB9E45A2-F00F-493C-9533-76FD35ACCBCA}" srcOrd="1" destOrd="0" presId="urn:microsoft.com/office/officeart/2005/8/layout/list1"/>
    <dgm:cxn modelId="{5F930BFE-127C-456D-BCFA-4DFA288568A8}" type="presParOf" srcId="{3D28DB5C-8501-4464-9408-99CF0CD8AAB0}" destId="{E08F945B-B2A0-4066-9F84-26E71D9497E5}" srcOrd="21" destOrd="0" presId="urn:microsoft.com/office/officeart/2005/8/layout/list1"/>
    <dgm:cxn modelId="{87075A2A-CA25-4523-B2FD-A68EF720DA17}" type="presParOf" srcId="{3D28DB5C-8501-4464-9408-99CF0CD8AAB0}" destId="{431C8A07-A283-465A-BEB6-2205BC3EB7C5}" srcOrd="22" destOrd="0" presId="urn:microsoft.com/office/officeart/2005/8/layout/list1"/>
    <dgm:cxn modelId="{419EFA9C-1688-4BBD-A13F-683771F7CB4B}" type="presParOf" srcId="{3D28DB5C-8501-4464-9408-99CF0CD8AAB0}" destId="{F2FFB37C-3A91-45FE-BDE8-98C4B2EC6426}" srcOrd="23" destOrd="0" presId="urn:microsoft.com/office/officeart/2005/8/layout/list1"/>
    <dgm:cxn modelId="{B2B9E178-4B84-4A4A-B787-229A5994CE13}" type="presParOf" srcId="{3D28DB5C-8501-4464-9408-99CF0CD8AAB0}" destId="{1F7FE597-3D50-489D-B642-7305B55145AF}" srcOrd="24" destOrd="0" presId="urn:microsoft.com/office/officeart/2005/8/layout/list1"/>
    <dgm:cxn modelId="{2B1F797D-45CE-4E76-AD5A-BBD4D9FF7FDE}" type="presParOf" srcId="{1F7FE597-3D50-489D-B642-7305B55145AF}" destId="{1A938997-7ACC-4C10-A54E-47450112BB46}" srcOrd="0" destOrd="0" presId="urn:microsoft.com/office/officeart/2005/8/layout/list1"/>
    <dgm:cxn modelId="{44CAF1E9-37DF-44C6-B2B0-5CAD6FE050C1}" type="presParOf" srcId="{1F7FE597-3D50-489D-B642-7305B55145AF}" destId="{C2FB2E6E-9D8B-438B-B535-95154DEEF21B}" srcOrd="1" destOrd="0" presId="urn:microsoft.com/office/officeart/2005/8/layout/list1"/>
    <dgm:cxn modelId="{CE9646E6-3DC3-494B-AD5B-ED39D045AAE6}" type="presParOf" srcId="{3D28DB5C-8501-4464-9408-99CF0CD8AAB0}" destId="{1C9BDAA9-05E2-49A4-9D73-21DE654B5A88}" srcOrd="25" destOrd="0" presId="urn:microsoft.com/office/officeart/2005/8/layout/list1"/>
    <dgm:cxn modelId="{AD4F801C-B91D-4EB3-9BB5-408BDCF9B677}" type="presParOf" srcId="{3D28DB5C-8501-4464-9408-99CF0CD8AAB0}" destId="{EA629731-3E16-43F6-A3F3-441DABA7046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7415BF-19EB-4ED7-BCE6-904D1449DE34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4EC2C88-8564-4C94-9374-ADFD81FC3B0D}">
      <dgm:prSet/>
      <dgm:spPr/>
      <dgm:t>
        <a:bodyPr/>
        <a:lstStyle/>
        <a:p>
          <a:r>
            <a:rPr lang="en-US"/>
            <a:t>Requirements for good benchmark jobs include the following.</a:t>
          </a:r>
        </a:p>
      </dgm:t>
    </dgm:pt>
    <dgm:pt modelId="{B989890D-36E7-4DD8-AE0B-92F29FA5ACF7}" type="parTrans" cxnId="{E3A81AEA-AFAF-4CD8-AA7F-EA7D25B8E4FF}">
      <dgm:prSet/>
      <dgm:spPr/>
      <dgm:t>
        <a:bodyPr/>
        <a:lstStyle/>
        <a:p>
          <a:endParaRPr lang="en-US" sz="2400"/>
        </a:p>
      </dgm:t>
    </dgm:pt>
    <dgm:pt modelId="{C1833844-F4AA-4A95-BB9B-D901B4E9AF83}" type="sibTrans" cxnId="{E3A81AEA-AFAF-4CD8-AA7F-EA7D25B8E4FF}">
      <dgm:prSet/>
      <dgm:spPr/>
      <dgm:t>
        <a:bodyPr/>
        <a:lstStyle/>
        <a:p>
          <a:endParaRPr lang="en-US"/>
        </a:p>
      </dgm:t>
    </dgm:pt>
    <dgm:pt modelId="{D11A4FE2-6587-4048-B6D1-DCA0AD151B76}">
      <dgm:prSet/>
      <dgm:spPr/>
      <dgm:t>
        <a:bodyPr/>
        <a:lstStyle/>
        <a:p>
          <a:r>
            <a:rPr lang="en-US"/>
            <a:t>Very common to organizations within your industry</a:t>
          </a:r>
        </a:p>
      </dgm:t>
    </dgm:pt>
    <dgm:pt modelId="{FDD96ED2-93CD-49E0-8288-F6476B7FB4AD}" type="parTrans" cxnId="{3F5FB0A4-7399-4100-9E3C-99E96BDD6B7F}">
      <dgm:prSet/>
      <dgm:spPr/>
      <dgm:t>
        <a:bodyPr/>
        <a:lstStyle/>
        <a:p>
          <a:endParaRPr lang="en-US" sz="2400"/>
        </a:p>
      </dgm:t>
    </dgm:pt>
    <dgm:pt modelId="{3CDD2F75-2499-406D-8FA2-CA40836AE300}" type="sibTrans" cxnId="{3F5FB0A4-7399-4100-9E3C-99E96BDD6B7F}">
      <dgm:prSet/>
      <dgm:spPr/>
      <dgm:t>
        <a:bodyPr/>
        <a:lstStyle/>
        <a:p>
          <a:endParaRPr lang="en-US"/>
        </a:p>
      </dgm:t>
    </dgm:pt>
    <dgm:pt modelId="{3F0436DC-1FF9-43EE-B4CF-E62C61E438E0}">
      <dgm:prSet/>
      <dgm:spPr/>
      <dgm:t>
        <a:bodyPr/>
        <a:lstStyle/>
        <a:p>
          <a:r>
            <a:rPr lang="en-US"/>
            <a:t>The work performed is very standardized from one employer to another as well as performed under similar working conditions </a:t>
          </a:r>
        </a:p>
      </dgm:t>
    </dgm:pt>
    <dgm:pt modelId="{021A367C-9EBE-4D19-8E08-1037155BFA8F}" type="parTrans" cxnId="{A3C01566-AB28-4BC0-A085-A257B7C88D92}">
      <dgm:prSet/>
      <dgm:spPr/>
      <dgm:t>
        <a:bodyPr/>
        <a:lstStyle/>
        <a:p>
          <a:endParaRPr lang="en-US" sz="2400"/>
        </a:p>
      </dgm:t>
    </dgm:pt>
    <dgm:pt modelId="{0DCD0D2E-75D1-4EEF-B471-A20814EAB177}" type="sibTrans" cxnId="{A3C01566-AB28-4BC0-A085-A257B7C88D92}">
      <dgm:prSet/>
      <dgm:spPr/>
      <dgm:t>
        <a:bodyPr/>
        <a:lstStyle/>
        <a:p>
          <a:endParaRPr lang="en-US"/>
        </a:p>
      </dgm:t>
    </dgm:pt>
    <dgm:pt modelId="{914B127B-AF7C-41F8-ACA5-994CF963E0DA}">
      <dgm:prSet/>
      <dgm:spPr/>
      <dgm:t>
        <a:bodyPr/>
        <a:lstStyle/>
        <a:p>
          <a:r>
            <a:rPr lang="en-US"/>
            <a:t>The incumbent job requirements such as knowledge education skills experience abilities etc. are also very standardized from one employer to another </a:t>
          </a:r>
        </a:p>
      </dgm:t>
    </dgm:pt>
    <dgm:pt modelId="{AF2BA3CB-C11C-405F-A233-431587A20631}" type="parTrans" cxnId="{1ECF12BC-8865-4ED4-A3DF-C4CD7D05F627}">
      <dgm:prSet/>
      <dgm:spPr/>
      <dgm:t>
        <a:bodyPr/>
        <a:lstStyle/>
        <a:p>
          <a:endParaRPr lang="en-US" sz="2400"/>
        </a:p>
      </dgm:t>
    </dgm:pt>
    <dgm:pt modelId="{35ED269A-65C1-4689-BD71-222052891D57}" type="sibTrans" cxnId="{1ECF12BC-8865-4ED4-A3DF-C4CD7D05F627}">
      <dgm:prSet/>
      <dgm:spPr/>
      <dgm:t>
        <a:bodyPr/>
        <a:lstStyle/>
        <a:p>
          <a:endParaRPr lang="en-US"/>
        </a:p>
      </dgm:t>
    </dgm:pt>
    <dgm:pt modelId="{EA65BF6B-E022-47A2-99C9-E0DCFEA78654}">
      <dgm:prSet/>
      <dgm:spPr/>
      <dgm:t>
        <a:bodyPr/>
        <a:lstStyle/>
        <a:p>
          <a:r>
            <a:rPr lang="en-US"/>
            <a:t>There is a rich supply of reliable market data for the job</a:t>
          </a:r>
        </a:p>
      </dgm:t>
    </dgm:pt>
    <dgm:pt modelId="{C2728C40-9ADE-4298-BADB-37503312C0AE}" type="parTrans" cxnId="{0715720E-8FD6-4AA1-9AE8-69E74ADAF61B}">
      <dgm:prSet/>
      <dgm:spPr/>
      <dgm:t>
        <a:bodyPr/>
        <a:lstStyle/>
        <a:p>
          <a:endParaRPr lang="en-US" sz="2400"/>
        </a:p>
      </dgm:t>
    </dgm:pt>
    <dgm:pt modelId="{AC92E75E-287E-4094-8550-3BDCF53C50B7}" type="sibTrans" cxnId="{0715720E-8FD6-4AA1-9AE8-69E74ADAF61B}">
      <dgm:prSet/>
      <dgm:spPr/>
      <dgm:t>
        <a:bodyPr/>
        <a:lstStyle/>
        <a:p>
          <a:endParaRPr lang="en-US"/>
        </a:p>
      </dgm:t>
    </dgm:pt>
    <dgm:pt modelId="{40E6A054-0F75-44CC-91F0-DA7AB62F1FFF}" type="pres">
      <dgm:prSet presAssocID="{1F7415BF-19EB-4ED7-BCE6-904D1449DE34}" presName="Name0" presStyleCnt="0">
        <dgm:presLayoutVars>
          <dgm:dir/>
          <dgm:animLvl val="lvl"/>
          <dgm:resizeHandles val="exact"/>
        </dgm:presLayoutVars>
      </dgm:prSet>
      <dgm:spPr/>
    </dgm:pt>
    <dgm:pt modelId="{556C8CC6-2D90-42A6-B4A5-B308C62258A7}" type="pres">
      <dgm:prSet presAssocID="{34EC2C88-8564-4C94-9374-ADFD81FC3B0D}" presName="composite" presStyleCnt="0"/>
      <dgm:spPr/>
    </dgm:pt>
    <dgm:pt modelId="{C5AAFE8A-2691-4382-8EC2-60BE76B6F124}" type="pres">
      <dgm:prSet presAssocID="{34EC2C88-8564-4C94-9374-ADFD81FC3B0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7B51A33-525E-4B92-A16C-266C06C293AA}" type="pres">
      <dgm:prSet presAssocID="{34EC2C88-8564-4C94-9374-ADFD81FC3B0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715720E-8FD6-4AA1-9AE8-69E74ADAF61B}" srcId="{34EC2C88-8564-4C94-9374-ADFD81FC3B0D}" destId="{EA65BF6B-E022-47A2-99C9-E0DCFEA78654}" srcOrd="3" destOrd="0" parTransId="{C2728C40-9ADE-4298-BADB-37503312C0AE}" sibTransId="{AC92E75E-287E-4094-8550-3BDCF53C50B7}"/>
    <dgm:cxn modelId="{A8AD2324-4FE8-4F1F-8E38-7B6BD9DA709A}" type="presOf" srcId="{3F0436DC-1FF9-43EE-B4CF-E62C61E438E0}" destId="{C7B51A33-525E-4B92-A16C-266C06C293AA}" srcOrd="0" destOrd="1" presId="urn:microsoft.com/office/officeart/2005/8/layout/hList1"/>
    <dgm:cxn modelId="{A3C01566-AB28-4BC0-A085-A257B7C88D92}" srcId="{34EC2C88-8564-4C94-9374-ADFD81FC3B0D}" destId="{3F0436DC-1FF9-43EE-B4CF-E62C61E438E0}" srcOrd="1" destOrd="0" parTransId="{021A367C-9EBE-4D19-8E08-1037155BFA8F}" sibTransId="{0DCD0D2E-75D1-4EEF-B471-A20814EAB177}"/>
    <dgm:cxn modelId="{1C336272-8553-40DE-8146-C9BAB7DBD2D3}" type="presOf" srcId="{1F7415BF-19EB-4ED7-BCE6-904D1449DE34}" destId="{40E6A054-0F75-44CC-91F0-DA7AB62F1FFF}" srcOrd="0" destOrd="0" presId="urn:microsoft.com/office/officeart/2005/8/layout/hList1"/>
    <dgm:cxn modelId="{214D3954-7AD7-4E32-8AEE-70FF6498967B}" type="presOf" srcId="{34EC2C88-8564-4C94-9374-ADFD81FC3B0D}" destId="{C5AAFE8A-2691-4382-8EC2-60BE76B6F124}" srcOrd="0" destOrd="0" presId="urn:microsoft.com/office/officeart/2005/8/layout/hList1"/>
    <dgm:cxn modelId="{9E3FD186-3DB3-4761-BA92-4596EF9B2C1B}" type="presOf" srcId="{EA65BF6B-E022-47A2-99C9-E0DCFEA78654}" destId="{C7B51A33-525E-4B92-A16C-266C06C293AA}" srcOrd="0" destOrd="3" presId="urn:microsoft.com/office/officeart/2005/8/layout/hList1"/>
    <dgm:cxn modelId="{3F5FB0A4-7399-4100-9E3C-99E96BDD6B7F}" srcId="{34EC2C88-8564-4C94-9374-ADFD81FC3B0D}" destId="{D11A4FE2-6587-4048-B6D1-DCA0AD151B76}" srcOrd="0" destOrd="0" parTransId="{FDD96ED2-93CD-49E0-8288-F6476B7FB4AD}" sibTransId="{3CDD2F75-2499-406D-8FA2-CA40836AE300}"/>
    <dgm:cxn modelId="{1ECF12BC-8865-4ED4-A3DF-C4CD7D05F627}" srcId="{34EC2C88-8564-4C94-9374-ADFD81FC3B0D}" destId="{914B127B-AF7C-41F8-ACA5-994CF963E0DA}" srcOrd="2" destOrd="0" parTransId="{AF2BA3CB-C11C-405F-A233-431587A20631}" sibTransId="{35ED269A-65C1-4689-BD71-222052891D57}"/>
    <dgm:cxn modelId="{D153ECDB-29C1-4FA9-960A-08430BFECFB4}" type="presOf" srcId="{914B127B-AF7C-41F8-ACA5-994CF963E0DA}" destId="{C7B51A33-525E-4B92-A16C-266C06C293AA}" srcOrd="0" destOrd="2" presId="urn:microsoft.com/office/officeart/2005/8/layout/hList1"/>
    <dgm:cxn modelId="{F09CCBDC-C7F8-4776-8492-668D79041107}" type="presOf" srcId="{D11A4FE2-6587-4048-B6D1-DCA0AD151B76}" destId="{C7B51A33-525E-4B92-A16C-266C06C293AA}" srcOrd="0" destOrd="0" presId="urn:microsoft.com/office/officeart/2005/8/layout/hList1"/>
    <dgm:cxn modelId="{E3A81AEA-AFAF-4CD8-AA7F-EA7D25B8E4FF}" srcId="{1F7415BF-19EB-4ED7-BCE6-904D1449DE34}" destId="{34EC2C88-8564-4C94-9374-ADFD81FC3B0D}" srcOrd="0" destOrd="0" parTransId="{B989890D-36E7-4DD8-AE0B-92F29FA5ACF7}" sibTransId="{C1833844-F4AA-4A95-BB9B-D901B4E9AF83}"/>
    <dgm:cxn modelId="{A86C8E11-63B6-4F97-8DC0-9BD0A31841E9}" type="presParOf" srcId="{40E6A054-0F75-44CC-91F0-DA7AB62F1FFF}" destId="{556C8CC6-2D90-42A6-B4A5-B308C62258A7}" srcOrd="0" destOrd="0" presId="urn:microsoft.com/office/officeart/2005/8/layout/hList1"/>
    <dgm:cxn modelId="{5559F331-C922-4DE2-AFB0-507B513D390B}" type="presParOf" srcId="{556C8CC6-2D90-42A6-B4A5-B308C62258A7}" destId="{C5AAFE8A-2691-4382-8EC2-60BE76B6F124}" srcOrd="0" destOrd="0" presId="urn:microsoft.com/office/officeart/2005/8/layout/hList1"/>
    <dgm:cxn modelId="{AAA2AA6A-1FE8-4A8E-86D3-1A34F63F8AB5}" type="presParOf" srcId="{556C8CC6-2D90-42A6-B4A5-B308C62258A7}" destId="{C7B51A33-525E-4B92-A16C-266C06C293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4E81A-EDB9-49DA-BDA6-989D95E0304F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D5A9F4E-8729-474F-9A23-391613B877B0}">
      <dgm:prSet custT="1"/>
      <dgm:spPr/>
      <dgm:t>
        <a:bodyPr/>
        <a:lstStyle/>
        <a:p>
          <a:r>
            <a:rPr lang="en-US" sz="2800" b="1"/>
            <a:t>Government</a:t>
          </a:r>
          <a:endParaRPr lang="en-US" sz="2800"/>
        </a:p>
      </dgm:t>
    </dgm:pt>
    <dgm:pt modelId="{30C2F831-97CA-4C5E-B752-C89542A8A146}" type="parTrans" cxnId="{0394B17E-1E8E-4A82-9427-0D3D669C3EB3}">
      <dgm:prSet/>
      <dgm:spPr/>
      <dgm:t>
        <a:bodyPr/>
        <a:lstStyle/>
        <a:p>
          <a:endParaRPr lang="en-US" sz="2400"/>
        </a:p>
      </dgm:t>
    </dgm:pt>
    <dgm:pt modelId="{BC7AFF22-C95F-4350-BC43-2395F74294B0}" type="sibTrans" cxnId="{0394B17E-1E8E-4A82-9427-0D3D669C3EB3}">
      <dgm:prSet/>
      <dgm:spPr/>
      <dgm:t>
        <a:bodyPr/>
        <a:lstStyle/>
        <a:p>
          <a:endParaRPr lang="en-US" sz="2400"/>
        </a:p>
      </dgm:t>
    </dgm:pt>
    <dgm:pt modelId="{2C6F9626-1B26-473E-8C58-B24B90A0EAF6}">
      <dgm:prSet custT="1"/>
      <dgm:spPr/>
      <dgm:t>
        <a:bodyPr/>
        <a:lstStyle/>
        <a:p>
          <a:r>
            <a:rPr lang="en-US" sz="2000"/>
            <a:t>Bureau of Labor Statistics</a:t>
          </a:r>
        </a:p>
      </dgm:t>
    </dgm:pt>
    <dgm:pt modelId="{08BD3716-92FE-4CFA-8CD6-DA0DB2185771}" type="parTrans" cxnId="{8E8EC3D5-B226-43DA-90BE-C94B76D5CFF7}">
      <dgm:prSet/>
      <dgm:spPr/>
      <dgm:t>
        <a:bodyPr/>
        <a:lstStyle/>
        <a:p>
          <a:endParaRPr lang="en-US" sz="2400"/>
        </a:p>
      </dgm:t>
    </dgm:pt>
    <dgm:pt modelId="{C20DCD44-EDAD-4B8A-A901-61FFBA5CADFB}" type="sibTrans" cxnId="{8E8EC3D5-B226-43DA-90BE-C94B76D5CFF7}">
      <dgm:prSet/>
      <dgm:spPr/>
      <dgm:t>
        <a:bodyPr/>
        <a:lstStyle/>
        <a:p>
          <a:endParaRPr lang="en-US" sz="2400"/>
        </a:p>
      </dgm:t>
    </dgm:pt>
    <dgm:pt modelId="{D8A5C89B-EAE0-481E-8392-49CC3E47E268}">
      <dgm:prSet custT="1"/>
      <dgm:spPr/>
      <dgm:t>
        <a:bodyPr/>
        <a:lstStyle/>
        <a:p>
          <a:r>
            <a:rPr lang="en-US" sz="2000"/>
            <a:t>State and Municipal surveys</a:t>
          </a:r>
        </a:p>
      </dgm:t>
    </dgm:pt>
    <dgm:pt modelId="{A7264952-DDF1-4EB1-94A9-D549894E34B1}" type="parTrans" cxnId="{C439020E-0CB4-493B-9C22-741884D44EE2}">
      <dgm:prSet/>
      <dgm:spPr/>
      <dgm:t>
        <a:bodyPr/>
        <a:lstStyle/>
        <a:p>
          <a:endParaRPr lang="en-US" sz="2400"/>
        </a:p>
      </dgm:t>
    </dgm:pt>
    <dgm:pt modelId="{824155FE-F26D-4A9B-9C35-2E1E5677D0E9}" type="sibTrans" cxnId="{C439020E-0CB4-493B-9C22-741884D44EE2}">
      <dgm:prSet/>
      <dgm:spPr/>
      <dgm:t>
        <a:bodyPr/>
        <a:lstStyle/>
        <a:p>
          <a:endParaRPr lang="en-US" sz="2400"/>
        </a:p>
      </dgm:t>
    </dgm:pt>
    <dgm:pt modelId="{ABBDA144-7312-49EA-BF44-0AA64B608644}">
      <dgm:prSet custT="1"/>
      <dgm:spPr/>
      <dgm:t>
        <a:bodyPr/>
        <a:lstStyle/>
        <a:p>
          <a:r>
            <a:rPr lang="en-US" sz="2800" b="1"/>
            <a:t>Published surveys (purchased for a fee)</a:t>
          </a:r>
          <a:endParaRPr lang="en-US" sz="2800"/>
        </a:p>
      </dgm:t>
    </dgm:pt>
    <dgm:pt modelId="{E6A694EE-5F64-41FC-B786-586531D382EA}" type="parTrans" cxnId="{EC2C17F3-EE8E-4461-8974-FA104DBA7B15}">
      <dgm:prSet/>
      <dgm:spPr/>
      <dgm:t>
        <a:bodyPr/>
        <a:lstStyle/>
        <a:p>
          <a:endParaRPr lang="en-US" sz="2400"/>
        </a:p>
      </dgm:t>
    </dgm:pt>
    <dgm:pt modelId="{DBC5B475-6343-4E35-8A77-594572E327C9}" type="sibTrans" cxnId="{EC2C17F3-EE8E-4461-8974-FA104DBA7B15}">
      <dgm:prSet/>
      <dgm:spPr/>
      <dgm:t>
        <a:bodyPr/>
        <a:lstStyle/>
        <a:p>
          <a:endParaRPr lang="en-US" sz="2400"/>
        </a:p>
      </dgm:t>
    </dgm:pt>
    <dgm:pt modelId="{93FC2FF0-196E-431E-B7CC-45817F525010}">
      <dgm:prSet custT="1"/>
      <dgm:spPr/>
      <dgm:t>
        <a:bodyPr/>
        <a:lstStyle/>
        <a:p>
          <a:r>
            <a:rPr lang="en-US" sz="2000"/>
            <a:t>Sibson</a:t>
          </a:r>
        </a:p>
      </dgm:t>
    </dgm:pt>
    <dgm:pt modelId="{8BD902A6-2861-412F-8449-F4CFC73D20D0}" type="parTrans" cxnId="{DE6EC22F-ED71-4236-957A-2D3017D748AB}">
      <dgm:prSet/>
      <dgm:spPr/>
      <dgm:t>
        <a:bodyPr/>
        <a:lstStyle/>
        <a:p>
          <a:endParaRPr lang="en-US" sz="2400"/>
        </a:p>
      </dgm:t>
    </dgm:pt>
    <dgm:pt modelId="{4B959E56-BBDA-4D47-9BAE-3925EE2876EC}" type="sibTrans" cxnId="{DE6EC22F-ED71-4236-957A-2D3017D748AB}">
      <dgm:prSet/>
      <dgm:spPr/>
      <dgm:t>
        <a:bodyPr/>
        <a:lstStyle/>
        <a:p>
          <a:endParaRPr lang="en-US" sz="2400"/>
        </a:p>
      </dgm:t>
    </dgm:pt>
    <dgm:pt modelId="{AD6455C5-B4A1-497C-91E0-645A2ED9AB6A}">
      <dgm:prSet custT="1"/>
      <dgm:spPr/>
      <dgm:t>
        <a:bodyPr/>
        <a:lstStyle/>
        <a:p>
          <a:r>
            <a:rPr lang="en-US" sz="2000"/>
            <a:t>Hewitt</a:t>
          </a:r>
        </a:p>
      </dgm:t>
    </dgm:pt>
    <dgm:pt modelId="{4CE06958-B2A7-45AF-97A3-D9BF64FEE21A}" type="parTrans" cxnId="{202795D5-5953-4F06-8BB6-44A7DE26D7D7}">
      <dgm:prSet/>
      <dgm:spPr/>
      <dgm:t>
        <a:bodyPr/>
        <a:lstStyle/>
        <a:p>
          <a:endParaRPr lang="en-US" sz="2400"/>
        </a:p>
      </dgm:t>
    </dgm:pt>
    <dgm:pt modelId="{0F1CD38D-0107-469D-9F0E-EF4D0C1C2A60}" type="sibTrans" cxnId="{202795D5-5953-4F06-8BB6-44A7DE26D7D7}">
      <dgm:prSet/>
      <dgm:spPr/>
      <dgm:t>
        <a:bodyPr/>
        <a:lstStyle/>
        <a:p>
          <a:endParaRPr lang="en-US" sz="2400"/>
        </a:p>
      </dgm:t>
    </dgm:pt>
    <dgm:pt modelId="{C9C3DA85-AE1E-4537-882C-12C401AAE36C}">
      <dgm:prSet custT="1"/>
      <dgm:spPr/>
      <dgm:t>
        <a:bodyPr/>
        <a:lstStyle/>
        <a:p>
          <a:r>
            <a:rPr lang="en-US" sz="2000"/>
            <a:t>Wyatt</a:t>
          </a:r>
        </a:p>
      </dgm:t>
    </dgm:pt>
    <dgm:pt modelId="{A8E0AC6F-B62F-4534-9FA8-3DA9B332A175}" type="parTrans" cxnId="{75E71345-59AD-4639-930A-2B2F03195B9D}">
      <dgm:prSet/>
      <dgm:spPr/>
      <dgm:t>
        <a:bodyPr/>
        <a:lstStyle/>
        <a:p>
          <a:endParaRPr lang="en-US" sz="2400"/>
        </a:p>
      </dgm:t>
    </dgm:pt>
    <dgm:pt modelId="{DDC45EAD-9F8A-4374-8F95-195740B07835}" type="sibTrans" cxnId="{75E71345-59AD-4639-930A-2B2F03195B9D}">
      <dgm:prSet/>
      <dgm:spPr/>
      <dgm:t>
        <a:bodyPr/>
        <a:lstStyle/>
        <a:p>
          <a:endParaRPr lang="en-US" sz="2400"/>
        </a:p>
      </dgm:t>
    </dgm:pt>
    <dgm:pt modelId="{B2198D52-D297-469D-A377-4A4CDAC996BA}">
      <dgm:prSet custT="1"/>
      <dgm:spPr/>
      <dgm:t>
        <a:bodyPr/>
        <a:lstStyle/>
        <a:p>
          <a:r>
            <a:rPr lang="en-US" sz="2000"/>
            <a:t>REDW</a:t>
          </a:r>
        </a:p>
      </dgm:t>
    </dgm:pt>
    <dgm:pt modelId="{A1478F29-0488-468C-B7DE-ACF50B7BB2BE}" type="parTrans" cxnId="{09311253-1633-453A-ACDA-BAEFD1453651}">
      <dgm:prSet/>
      <dgm:spPr/>
      <dgm:t>
        <a:bodyPr/>
        <a:lstStyle/>
        <a:p>
          <a:endParaRPr lang="en-US" sz="2400"/>
        </a:p>
      </dgm:t>
    </dgm:pt>
    <dgm:pt modelId="{BB496E96-2F25-4FC6-BD05-264386864FC7}" type="sibTrans" cxnId="{09311253-1633-453A-ACDA-BAEFD1453651}">
      <dgm:prSet/>
      <dgm:spPr/>
      <dgm:t>
        <a:bodyPr/>
        <a:lstStyle/>
        <a:p>
          <a:endParaRPr lang="en-US" sz="2400"/>
        </a:p>
      </dgm:t>
    </dgm:pt>
    <dgm:pt modelId="{7813EFB8-6471-4EB8-9B35-6D2AFC98006C}">
      <dgm:prSet custT="1"/>
      <dgm:spPr/>
      <dgm:t>
        <a:bodyPr/>
        <a:lstStyle/>
        <a:p>
          <a:r>
            <a:rPr lang="en-US" sz="2000"/>
            <a:t>WageWatch</a:t>
          </a:r>
        </a:p>
      </dgm:t>
    </dgm:pt>
    <dgm:pt modelId="{A94CE3C9-E70A-4937-A1A1-0F73DA1DE8CC}" type="parTrans" cxnId="{04C5459E-06E7-4064-BD19-104E508C056D}">
      <dgm:prSet/>
      <dgm:spPr/>
      <dgm:t>
        <a:bodyPr/>
        <a:lstStyle/>
        <a:p>
          <a:endParaRPr lang="en-US" sz="2400"/>
        </a:p>
      </dgm:t>
    </dgm:pt>
    <dgm:pt modelId="{505CA924-DBFD-49C0-AA90-9B03846FA402}" type="sibTrans" cxnId="{04C5459E-06E7-4064-BD19-104E508C056D}">
      <dgm:prSet/>
      <dgm:spPr/>
      <dgm:t>
        <a:bodyPr/>
        <a:lstStyle/>
        <a:p>
          <a:endParaRPr lang="en-US" sz="2400"/>
        </a:p>
      </dgm:t>
    </dgm:pt>
    <dgm:pt modelId="{8D96697B-F556-4983-9FDB-463B133D0191}">
      <dgm:prSet custT="1"/>
      <dgm:spPr/>
      <dgm:t>
        <a:bodyPr/>
        <a:lstStyle/>
        <a:p>
          <a:r>
            <a:rPr lang="en-US" sz="2800" b="1"/>
            <a:t>Online Subscription Surveys</a:t>
          </a:r>
          <a:endParaRPr lang="en-US" sz="2800"/>
        </a:p>
      </dgm:t>
    </dgm:pt>
    <dgm:pt modelId="{E960E9D7-AFAE-4237-8129-0307E5F670C2}" type="parTrans" cxnId="{D6ACAEF3-E6AC-463E-9948-CEF2CED53762}">
      <dgm:prSet/>
      <dgm:spPr/>
      <dgm:t>
        <a:bodyPr/>
        <a:lstStyle/>
        <a:p>
          <a:endParaRPr lang="en-US" sz="2400"/>
        </a:p>
      </dgm:t>
    </dgm:pt>
    <dgm:pt modelId="{BF3A9EC2-7FFA-4F46-A63C-7B9301DC799B}" type="sibTrans" cxnId="{D6ACAEF3-E6AC-463E-9948-CEF2CED53762}">
      <dgm:prSet/>
      <dgm:spPr/>
      <dgm:t>
        <a:bodyPr/>
        <a:lstStyle/>
        <a:p>
          <a:endParaRPr lang="en-US" sz="2400"/>
        </a:p>
      </dgm:t>
    </dgm:pt>
    <dgm:pt modelId="{3FAD9BF2-1B03-4E5C-BBD6-BF301A6A4EE8}">
      <dgm:prSet custT="1"/>
      <dgm:spPr/>
      <dgm:t>
        <a:bodyPr/>
        <a:lstStyle/>
        <a:p>
          <a:r>
            <a:rPr lang="en-US" sz="2000"/>
            <a:t>Salary.com</a:t>
          </a:r>
        </a:p>
      </dgm:t>
    </dgm:pt>
    <dgm:pt modelId="{29214E15-5D53-43E3-980F-6D59B626A95E}" type="parTrans" cxnId="{1C6A4D4A-90B7-4B91-A81D-86F856434D85}">
      <dgm:prSet/>
      <dgm:spPr/>
      <dgm:t>
        <a:bodyPr/>
        <a:lstStyle/>
        <a:p>
          <a:endParaRPr lang="en-US" sz="2400"/>
        </a:p>
      </dgm:t>
    </dgm:pt>
    <dgm:pt modelId="{BEB34005-F11B-41A5-9E96-C8D4B7FAF9CE}" type="sibTrans" cxnId="{1C6A4D4A-90B7-4B91-A81D-86F856434D85}">
      <dgm:prSet/>
      <dgm:spPr/>
      <dgm:t>
        <a:bodyPr/>
        <a:lstStyle/>
        <a:p>
          <a:endParaRPr lang="en-US" sz="2400"/>
        </a:p>
      </dgm:t>
    </dgm:pt>
    <dgm:pt modelId="{E1123B0C-5B20-47E7-A741-072280995DE2}">
      <dgm:prSet custT="1"/>
      <dgm:spPr/>
      <dgm:t>
        <a:bodyPr/>
        <a:lstStyle/>
        <a:p>
          <a:r>
            <a:rPr lang="en-US" sz="2000"/>
            <a:t>Payscale.com</a:t>
          </a:r>
        </a:p>
      </dgm:t>
    </dgm:pt>
    <dgm:pt modelId="{917B6368-5D56-4D13-853D-EC8F23CAD05C}" type="parTrans" cxnId="{EF4FFCA7-69A7-40CB-9A24-083107B567B3}">
      <dgm:prSet/>
      <dgm:spPr/>
      <dgm:t>
        <a:bodyPr/>
        <a:lstStyle/>
        <a:p>
          <a:endParaRPr lang="en-US" sz="2400"/>
        </a:p>
      </dgm:t>
    </dgm:pt>
    <dgm:pt modelId="{5B6B9522-ABA9-4B69-A92E-C314CDCEA1E6}" type="sibTrans" cxnId="{EF4FFCA7-69A7-40CB-9A24-083107B567B3}">
      <dgm:prSet/>
      <dgm:spPr/>
      <dgm:t>
        <a:bodyPr/>
        <a:lstStyle/>
        <a:p>
          <a:endParaRPr lang="en-US" sz="2400"/>
        </a:p>
      </dgm:t>
    </dgm:pt>
    <dgm:pt modelId="{CFFC80D1-913F-4E8A-B38E-8F98C7E67EA5}">
      <dgm:prSet custT="1"/>
      <dgm:spPr/>
      <dgm:t>
        <a:bodyPr/>
        <a:lstStyle/>
        <a:p>
          <a:r>
            <a:rPr lang="en-US" sz="2000" dirty="0"/>
            <a:t>Business &amp; Legal Resources (BLR)</a:t>
          </a:r>
        </a:p>
      </dgm:t>
    </dgm:pt>
    <dgm:pt modelId="{3237A961-5B55-4503-9D64-9E39588D032C}" type="parTrans" cxnId="{7041354B-407D-484C-BD77-18965BAB8168}">
      <dgm:prSet/>
      <dgm:spPr/>
      <dgm:t>
        <a:bodyPr/>
        <a:lstStyle/>
        <a:p>
          <a:endParaRPr lang="en-US" sz="2400"/>
        </a:p>
      </dgm:t>
    </dgm:pt>
    <dgm:pt modelId="{4CD789FC-27CB-4944-A997-5C66B31E722A}" type="sibTrans" cxnId="{7041354B-407D-484C-BD77-18965BAB8168}">
      <dgm:prSet/>
      <dgm:spPr/>
      <dgm:t>
        <a:bodyPr/>
        <a:lstStyle/>
        <a:p>
          <a:endParaRPr lang="en-US" sz="2400"/>
        </a:p>
      </dgm:t>
    </dgm:pt>
    <dgm:pt modelId="{F2F82EAE-8DFB-4951-BF3B-898CC7ED8348}" type="pres">
      <dgm:prSet presAssocID="{1054E81A-EDB9-49DA-BDA6-989D95E0304F}" presName="linear" presStyleCnt="0">
        <dgm:presLayoutVars>
          <dgm:animLvl val="lvl"/>
          <dgm:resizeHandles val="exact"/>
        </dgm:presLayoutVars>
      </dgm:prSet>
      <dgm:spPr/>
    </dgm:pt>
    <dgm:pt modelId="{3E80588F-3D3A-48D4-81FB-438E13EE8BF2}" type="pres">
      <dgm:prSet presAssocID="{AD5A9F4E-8729-474F-9A23-391613B877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FECEE7-0479-4EA3-B857-690FA4D9B826}" type="pres">
      <dgm:prSet presAssocID="{AD5A9F4E-8729-474F-9A23-391613B877B0}" presName="childText" presStyleLbl="revTx" presStyleIdx="0" presStyleCnt="3">
        <dgm:presLayoutVars>
          <dgm:bulletEnabled val="1"/>
        </dgm:presLayoutVars>
      </dgm:prSet>
      <dgm:spPr/>
    </dgm:pt>
    <dgm:pt modelId="{E712B842-5E77-457A-B75A-59F09AFB738F}" type="pres">
      <dgm:prSet presAssocID="{ABBDA144-7312-49EA-BF44-0AA64B60864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E1DD3C1-C574-456A-BCC1-0D657F8C80B9}" type="pres">
      <dgm:prSet presAssocID="{ABBDA144-7312-49EA-BF44-0AA64B608644}" presName="childText" presStyleLbl="revTx" presStyleIdx="1" presStyleCnt="3">
        <dgm:presLayoutVars>
          <dgm:bulletEnabled val="1"/>
        </dgm:presLayoutVars>
      </dgm:prSet>
      <dgm:spPr/>
    </dgm:pt>
    <dgm:pt modelId="{4933084E-E702-4C20-8297-8096199FCE4A}" type="pres">
      <dgm:prSet presAssocID="{8D96697B-F556-4983-9FDB-463B133D019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57529BE-809B-4339-807D-6D781119A21A}" type="pres">
      <dgm:prSet presAssocID="{8D96697B-F556-4983-9FDB-463B133D019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C1E750B-C18A-40AF-9565-5DEB0DC33151}" type="presOf" srcId="{C9C3DA85-AE1E-4537-882C-12C401AAE36C}" destId="{FE1DD3C1-C574-456A-BCC1-0D657F8C80B9}" srcOrd="0" destOrd="2" presId="urn:microsoft.com/office/officeart/2005/8/layout/vList2"/>
    <dgm:cxn modelId="{C439020E-0CB4-493B-9C22-741884D44EE2}" srcId="{AD5A9F4E-8729-474F-9A23-391613B877B0}" destId="{D8A5C89B-EAE0-481E-8392-49CC3E47E268}" srcOrd="1" destOrd="0" parTransId="{A7264952-DDF1-4EB1-94A9-D549894E34B1}" sibTransId="{824155FE-F26D-4A9B-9C35-2E1E5677D0E9}"/>
    <dgm:cxn modelId="{40746C16-A60C-4D8C-A571-A80533354483}" type="presOf" srcId="{8D96697B-F556-4983-9FDB-463B133D0191}" destId="{4933084E-E702-4C20-8297-8096199FCE4A}" srcOrd="0" destOrd="0" presId="urn:microsoft.com/office/officeart/2005/8/layout/vList2"/>
    <dgm:cxn modelId="{42DAAB18-8729-401D-9349-ECA6EC816AA6}" type="presOf" srcId="{AD5A9F4E-8729-474F-9A23-391613B877B0}" destId="{3E80588F-3D3A-48D4-81FB-438E13EE8BF2}" srcOrd="0" destOrd="0" presId="urn:microsoft.com/office/officeart/2005/8/layout/vList2"/>
    <dgm:cxn modelId="{DE6EC22F-ED71-4236-957A-2D3017D748AB}" srcId="{ABBDA144-7312-49EA-BF44-0AA64B608644}" destId="{93FC2FF0-196E-431E-B7CC-45817F525010}" srcOrd="0" destOrd="0" parTransId="{8BD902A6-2861-412F-8449-F4CFC73D20D0}" sibTransId="{4B959E56-BBDA-4D47-9BAE-3925EE2876EC}"/>
    <dgm:cxn modelId="{E14D4C34-8A92-48BF-8C3D-08406AD75B10}" type="presOf" srcId="{E1123B0C-5B20-47E7-A741-072280995DE2}" destId="{957529BE-809B-4339-807D-6D781119A21A}" srcOrd="0" destOrd="1" presId="urn:microsoft.com/office/officeart/2005/8/layout/vList2"/>
    <dgm:cxn modelId="{4E7DF85D-E84A-4CD4-8B72-546289B8D26B}" type="presOf" srcId="{2C6F9626-1B26-473E-8C58-B24B90A0EAF6}" destId="{C4FECEE7-0479-4EA3-B857-690FA4D9B826}" srcOrd="0" destOrd="0" presId="urn:microsoft.com/office/officeart/2005/8/layout/vList2"/>
    <dgm:cxn modelId="{75E71345-59AD-4639-930A-2B2F03195B9D}" srcId="{ABBDA144-7312-49EA-BF44-0AA64B608644}" destId="{C9C3DA85-AE1E-4537-882C-12C401AAE36C}" srcOrd="2" destOrd="0" parTransId="{A8E0AC6F-B62F-4534-9FA8-3DA9B332A175}" sibTransId="{DDC45EAD-9F8A-4374-8F95-195740B07835}"/>
    <dgm:cxn modelId="{1C6A4D4A-90B7-4B91-A81D-86F856434D85}" srcId="{8D96697B-F556-4983-9FDB-463B133D0191}" destId="{3FAD9BF2-1B03-4E5C-BBD6-BF301A6A4EE8}" srcOrd="0" destOrd="0" parTransId="{29214E15-5D53-43E3-980F-6D59B626A95E}" sibTransId="{BEB34005-F11B-41A5-9E96-C8D4B7FAF9CE}"/>
    <dgm:cxn modelId="{7041354B-407D-484C-BD77-18965BAB8168}" srcId="{8D96697B-F556-4983-9FDB-463B133D0191}" destId="{CFFC80D1-913F-4E8A-B38E-8F98C7E67EA5}" srcOrd="2" destOrd="0" parTransId="{3237A961-5B55-4503-9D64-9E39588D032C}" sibTransId="{4CD789FC-27CB-4944-A997-5C66B31E722A}"/>
    <dgm:cxn modelId="{FBA90570-A2CE-48DF-8D46-13AB7808C954}" type="presOf" srcId="{3FAD9BF2-1B03-4E5C-BBD6-BF301A6A4EE8}" destId="{957529BE-809B-4339-807D-6D781119A21A}" srcOrd="0" destOrd="0" presId="urn:microsoft.com/office/officeart/2005/8/layout/vList2"/>
    <dgm:cxn modelId="{32C2B472-05BF-4946-AE91-8EDD8D262CA1}" type="presOf" srcId="{93FC2FF0-196E-431E-B7CC-45817F525010}" destId="{FE1DD3C1-C574-456A-BCC1-0D657F8C80B9}" srcOrd="0" destOrd="0" presId="urn:microsoft.com/office/officeart/2005/8/layout/vList2"/>
    <dgm:cxn modelId="{09311253-1633-453A-ACDA-BAEFD1453651}" srcId="{ABBDA144-7312-49EA-BF44-0AA64B608644}" destId="{B2198D52-D297-469D-A377-4A4CDAC996BA}" srcOrd="3" destOrd="0" parTransId="{A1478F29-0488-468C-B7DE-ACF50B7BB2BE}" sibTransId="{BB496E96-2F25-4FC6-BD05-264386864FC7}"/>
    <dgm:cxn modelId="{0394B17E-1E8E-4A82-9427-0D3D669C3EB3}" srcId="{1054E81A-EDB9-49DA-BDA6-989D95E0304F}" destId="{AD5A9F4E-8729-474F-9A23-391613B877B0}" srcOrd="0" destOrd="0" parTransId="{30C2F831-97CA-4C5E-B752-C89542A8A146}" sibTransId="{BC7AFF22-C95F-4350-BC43-2395F74294B0}"/>
    <dgm:cxn modelId="{E157CE7E-C414-4DF1-ADCE-F25DC749D00F}" type="presOf" srcId="{1054E81A-EDB9-49DA-BDA6-989D95E0304F}" destId="{F2F82EAE-8DFB-4951-BF3B-898CC7ED8348}" srcOrd="0" destOrd="0" presId="urn:microsoft.com/office/officeart/2005/8/layout/vList2"/>
    <dgm:cxn modelId="{44E17C84-47B4-4A7B-ACC5-0E733ADB2C37}" type="presOf" srcId="{7813EFB8-6471-4EB8-9B35-6D2AFC98006C}" destId="{FE1DD3C1-C574-456A-BCC1-0D657F8C80B9}" srcOrd="0" destOrd="4" presId="urn:microsoft.com/office/officeart/2005/8/layout/vList2"/>
    <dgm:cxn modelId="{4E02B697-4CB9-45E2-9C05-F1C549417029}" type="presOf" srcId="{B2198D52-D297-469D-A377-4A4CDAC996BA}" destId="{FE1DD3C1-C574-456A-BCC1-0D657F8C80B9}" srcOrd="0" destOrd="3" presId="urn:microsoft.com/office/officeart/2005/8/layout/vList2"/>
    <dgm:cxn modelId="{F2F3459B-3C97-46A9-B584-2FE68A9CD240}" type="presOf" srcId="{ABBDA144-7312-49EA-BF44-0AA64B608644}" destId="{E712B842-5E77-457A-B75A-59F09AFB738F}" srcOrd="0" destOrd="0" presId="urn:microsoft.com/office/officeart/2005/8/layout/vList2"/>
    <dgm:cxn modelId="{04C5459E-06E7-4064-BD19-104E508C056D}" srcId="{ABBDA144-7312-49EA-BF44-0AA64B608644}" destId="{7813EFB8-6471-4EB8-9B35-6D2AFC98006C}" srcOrd="4" destOrd="0" parTransId="{A94CE3C9-E70A-4937-A1A1-0F73DA1DE8CC}" sibTransId="{505CA924-DBFD-49C0-AA90-9B03846FA402}"/>
    <dgm:cxn modelId="{EF4FFCA7-69A7-40CB-9A24-083107B567B3}" srcId="{8D96697B-F556-4983-9FDB-463B133D0191}" destId="{E1123B0C-5B20-47E7-A741-072280995DE2}" srcOrd="1" destOrd="0" parTransId="{917B6368-5D56-4D13-853D-EC8F23CAD05C}" sibTransId="{5B6B9522-ABA9-4B69-A92E-C314CDCEA1E6}"/>
    <dgm:cxn modelId="{35D074B2-E1F0-4368-BB81-BCEAC2486D77}" type="presOf" srcId="{D8A5C89B-EAE0-481E-8392-49CC3E47E268}" destId="{C4FECEE7-0479-4EA3-B857-690FA4D9B826}" srcOrd="0" destOrd="1" presId="urn:microsoft.com/office/officeart/2005/8/layout/vList2"/>
    <dgm:cxn modelId="{51ED53B3-117B-4E1A-9F6B-06A8AA4415A0}" type="presOf" srcId="{AD6455C5-B4A1-497C-91E0-645A2ED9AB6A}" destId="{FE1DD3C1-C574-456A-BCC1-0D657F8C80B9}" srcOrd="0" destOrd="1" presId="urn:microsoft.com/office/officeart/2005/8/layout/vList2"/>
    <dgm:cxn modelId="{202795D5-5953-4F06-8BB6-44A7DE26D7D7}" srcId="{ABBDA144-7312-49EA-BF44-0AA64B608644}" destId="{AD6455C5-B4A1-497C-91E0-645A2ED9AB6A}" srcOrd="1" destOrd="0" parTransId="{4CE06958-B2A7-45AF-97A3-D9BF64FEE21A}" sibTransId="{0F1CD38D-0107-469D-9F0E-EF4D0C1C2A60}"/>
    <dgm:cxn modelId="{8E8EC3D5-B226-43DA-90BE-C94B76D5CFF7}" srcId="{AD5A9F4E-8729-474F-9A23-391613B877B0}" destId="{2C6F9626-1B26-473E-8C58-B24B90A0EAF6}" srcOrd="0" destOrd="0" parTransId="{08BD3716-92FE-4CFA-8CD6-DA0DB2185771}" sibTransId="{C20DCD44-EDAD-4B8A-A901-61FFBA5CADFB}"/>
    <dgm:cxn modelId="{EC2C17F3-EE8E-4461-8974-FA104DBA7B15}" srcId="{1054E81A-EDB9-49DA-BDA6-989D95E0304F}" destId="{ABBDA144-7312-49EA-BF44-0AA64B608644}" srcOrd="1" destOrd="0" parTransId="{E6A694EE-5F64-41FC-B786-586531D382EA}" sibTransId="{DBC5B475-6343-4E35-8A77-594572E327C9}"/>
    <dgm:cxn modelId="{D6ACAEF3-E6AC-463E-9948-CEF2CED53762}" srcId="{1054E81A-EDB9-49DA-BDA6-989D95E0304F}" destId="{8D96697B-F556-4983-9FDB-463B133D0191}" srcOrd="2" destOrd="0" parTransId="{E960E9D7-AFAE-4237-8129-0307E5F670C2}" sibTransId="{BF3A9EC2-7FFA-4F46-A63C-7B9301DC799B}"/>
    <dgm:cxn modelId="{E497ECF8-B849-4539-B698-A5B467AA74A7}" type="presOf" srcId="{CFFC80D1-913F-4E8A-B38E-8F98C7E67EA5}" destId="{957529BE-809B-4339-807D-6D781119A21A}" srcOrd="0" destOrd="2" presId="urn:microsoft.com/office/officeart/2005/8/layout/vList2"/>
    <dgm:cxn modelId="{8EAF9532-666E-44AF-8AC5-199FA2EA8AF0}" type="presParOf" srcId="{F2F82EAE-8DFB-4951-BF3B-898CC7ED8348}" destId="{3E80588F-3D3A-48D4-81FB-438E13EE8BF2}" srcOrd="0" destOrd="0" presId="urn:microsoft.com/office/officeart/2005/8/layout/vList2"/>
    <dgm:cxn modelId="{902A52D3-B6AA-4A2C-B852-2C997A316067}" type="presParOf" srcId="{F2F82EAE-8DFB-4951-BF3B-898CC7ED8348}" destId="{C4FECEE7-0479-4EA3-B857-690FA4D9B826}" srcOrd="1" destOrd="0" presId="urn:microsoft.com/office/officeart/2005/8/layout/vList2"/>
    <dgm:cxn modelId="{923A4BC7-7B2D-45A4-A956-20F9AC4DD44E}" type="presParOf" srcId="{F2F82EAE-8DFB-4951-BF3B-898CC7ED8348}" destId="{E712B842-5E77-457A-B75A-59F09AFB738F}" srcOrd="2" destOrd="0" presId="urn:microsoft.com/office/officeart/2005/8/layout/vList2"/>
    <dgm:cxn modelId="{1887B963-3B1C-4868-8D23-47E9FE411F71}" type="presParOf" srcId="{F2F82EAE-8DFB-4951-BF3B-898CC7ED8348}" destId="{FE1DD3C1-C574-456A-BCC1-0D657F8C80B9}" srcOrd="3" destOrd="0" presId="urn:microsoft.com/office/officeart/2005/8/layout/vList2"/>
    <dgm:cxn modelId="{46CE62A8-B133-4366-B80E-C51D47F3146F}" type="presParOf" srcId="{F2F82EAE-8DFB-4951-BF3B-898CC7ED8348}" destId="{4933084E-E702-4C20-8297-8096199FCE4A}" srcOrd="4" destOrd="0" presId="urn:microsoft.com/office/officeart/2005/8/layout/vList2"/>
    <dgm:cxn modelId="{CDFEB60F-2834-49C6-8352-71DEEDFAB588}" type="presParOf" srcId="{F2F82EAE-8DFB-4951-BF3B-898CC7ED8348}" destId="{957529BE-809B-4339-807D-6D781119A21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E79CA0-00D8-4ACE-838E-A117634F82A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6C40549-C3DA-43BB-AFF5-09DFE5011639}">
      <dgm:prSet/>
      <dgm:spPr/>
      <dgm:t>
        <a:bodyPr/>
        <a:lstStyle/>
        <a:p>
          <a:r>
            <a:rPr lang="en-US" dirty="0"/>
            <a:t>Conduct a general task analysis. What tasks must be accomplished by whom?</a:t>
          </a:r>
        </a:p>
      </dgm:t>
    </dgm:pt>
    <dgm:pt modelId="{2742AA4E-09E2-48D8-9178-61C7818EFA1D}" type="parTrans" cxnId="{65B19914-346E-4349-BFA5-F394D2C5B2B9}">
      <dgm:prSet/>
      <dgm:spPr/>
      <dgm:t>
        <a:bodyPr/>
        <a:lstStyle/>
        <a:p>
          <a:endParaRPr lang="en-US"/>
        </a:p>
      </dgm:t>
    </dgm:pt>
    <dgm:pt modelId="{636FB192-C089-4D76-AB05-EF8BD594DA5E}" type="sibTrans" cxnId="{65B19914-346E-4349-BFA5-F394D2C5B2B9}">
      <dgm:prSet/>
      <dgm:spPr/>
      <dgm:t>
        <a:bodyPr/>
        <a:lstStyle/>
        <a:p>
          <a:endParaRPr lang="en-US"/>
        </a:p>
      </dgm:t>
    </dgm:pt>
    <dgm:pt modelId="{1BA123C9-CC7C-43E7-8463-63F20EAAAD69}">
      <dgm:prSet/>
      <dgm:spPr/>
      <dgm:t>
        <a:bodyPr/>
        <a:lstStyle/>
        <a:p>
          <a:r>
            <a:rPr lang="en-US" dirty="0"/>
            <a:t>Get input from senior executives and department heads to determine the organizational structure and primary functions of each.</a:t>
          </a:r>
        </a:p>
      </dgm:t>
    </dgm:pt>
    <dgm:pt modelId="{B250A2D4-A85D-4BA1-8A0A-85A85E7C7B06}" type="parTrans" cxnId="{1970C97F-FF1F-4BB1-9940-372C98E684AF}">
      <dgm:prSet/>
      <dgm:spPr/>
      <dgm:t>
        <a:bodyPr/>
        <a:lstStyle/>
        <a:p>
          <a:endParaRPr lang="en-US"/>
        </a:p>
      </dgm:t>
    </dgm:pt>
    <dgm:pt modelId="{62E0D001-F384-45CF-869D-CE50C4838D15}" type="sibTrans" cxnId="{1970C97F-FF1F-4BB1-9940-372C98E684AF}">
      <dgm:prSet/>
      <dgm:spPr/>
      <dgm:t>
        <a:bodyPr/>
        <a:lstStyle/>
        <a:p>
          <a:endParaRPr lang="en-US"/>
        </a:p>
      </dgm:t>
    </dgm:pt>
    <dgm:pt modelId="{0A87F7B7-FA49-4E92-A4CF-DC5BA935640F}">
      <dgm:prSet/>
      <dgm:spPr/>
      <dgm:t>
        <a:bodyPr/>
        <a:lstStyle/>
        <a:p>
          <a:r>
            <a:rPr lang="en-US" dirty="0"/>
            <a:t>Interview department managers and key employees, as necessary, to determine their specific job functions.</a:t>
          </a:r>
        </a:p>
      </dgm:t>
    </dgm:pt>
    <dgm:pt modelId="{E82B864C-14CA-4A52-9180-54BF2A596D91}" type="parTrans" cxnId="{260AB223-6764-4E8F-903C-69C88ADC19FD}">
      <dgm:prSet/>
      <dgm:spPr/>
      <dgm:t>
        <a:bodyPr/>
        <a:lstStyle/>
        <a:p>
          <a:endParaRPr lang="en-US"/>
        </a:p>
      </dgm:t>
    </dgm:pt>
    <dgm:pt modelId="{4F8C3AC6-6B3E-4B61-8ABF-A7A732566A29}" type="sibTrans" cxnId="{260AB223-6764-4E8F-903C-69C88ADC19FD}">
      <dgm:prSet/>
      <dgm:spPr/>
      <dgm:t>
        <a:bodyPr/>
        <a:lstStyle/>
        <a:p>
          <a:endParaRPr lang="en-US"/>
        </a:p>
      </dgm:t>
    </dgm:pt>
    <dgm:pt modelId="{31BFC16D-7568-44B3-9960-503A14644604}">
      <dgm:prSet/>
      <dgm:spPr/>
      <dgm:t>
        <a:bodyPr/>
        <a:lstStyle/>
        <a:p>
          <a:r>
            <a:rPr lang="en-US" dirty="0"/>
            <a:t>Develop model job descriptions for exempt and nonexempt positions </a:t>
          </a:r>
        </a:p>
      </dgm:t>
    </dgm:pt>
    <dgm:pt modelId="{810E003C-D38D-4C6C-8985-0947B95B6A7C}" type="parTrans" cxnId="{790321AC-1E43-4436-9E97-3C6BF3AB8641}">
      <dgm:prSet/>
      <dgm:spPr/>
      <dgm:t>
        <a:bodyPr/>
        <a:lstStyle/>
        <a:p>
          <a:endParaRPr lang="en-US"/>
        </a:p>
      </dgm:t>
    </dgm:pt>
    <dgm:pt modelId="{D5AC8525-FC9F-4F9B-B458-C06CF851CF7B}" type="sibTrans" cxnId="{790321AC-1E43-4436-9E97-3C6BF3AB8641}">
      <dgm:prSet/>
      <dgm:spPr/>
      <dgm:t>
        <a:bodyPr/>
        <a:lstStyle/>
        <a:p>
          <a:endParaRPr lang="en-US"/>
        </a:p>
      </dgm:t>
    </dgm:pt>
    <dgm:pt modelId="{B5A56ABC-205A-44D7-BD12-87DE721F99D9}">
      <dgm:prSet/>
      <dgm:spPr/>
      <dgm:t>
        <a:bodyPr/>
        <a:lstStyle/>
        <a:p>
          <a:r>
            <a:rPr lang="en-US"/>
            <a:t>Develop a final draft of job descriptions.</a:t>
          </a:r>
        </a:p>
      </dgm:t>
    </dgm:pt>
    <dgm:pt modelId="{BA5FB6BE-951D-4203-B29E-29981632E59A}" type="parTrans" cxnId="{F84D6010-C883-47E2-8C23-09A65E774913}">
      <dgm:prSet/>
      <dgm:spPr/>
      <dgm:t>
        <a:bodyPr/>
        <a:lstStyle/>
        <a:p>
          <a:endParaRPr lang="en-US"/>
        </a:p>
      </dgm:t>
    </dgm:pt>
    <dgm:pt modelId="{CF6CD9AE-A2C5-477E-BACF-C5CB44574069}" type="sibTrans" cxnId="{F84D6010-C883-47E2-8C23-09A65E774913}">
      <dgm:prSet/>
      <dgm:spPr/>
      <dgm:t>
        <a:bodyPr/>
        <a:lstStyle/>
        <a:p>
          <a:endParaRPr lang="en-US"/>
        </a:p>
      </dgm:t>
    </dgm:pt>
    <dgm:pt modelId="{7720E553-EEE2-401C-9768-3B778EEB1F16}">
      <dgm:prSet/>
      <dgm:spPr/>
      <dgm:t>
        <a:bodyPr/>
        <a:lstStyle/>
        <a:p>
          <a:r>
            <a:rPr lang="en-US"/>
            <a:t>Meet with department managers, as necessary, to review job descriptions.</a:t>
          </a:r>
        </a:p>
      </dgm:t>
    </dgm:pt>
    <dgm:pt modelId="{770A30F8-4506-4A64-8BE0-FC9BBE82E325}" type="parTrans" cxnId="{3926ECC5-1112-4C93-B292-1E4AA30A59D5}">
      <dgm:prSet/>
      <dgm:spPr/>
      <dgm:t>
        <a:bodyPr/>
        <a:lstStyle/>
        <a:p>
          <a:endParaRPr lang="en-US"/>
        </a:p>
      </dgm:t>
    </dgm:pt>
    <dgm:pt modelId="{711431DA-E52C-403E-A815-0AF8F825447C}" type="sibTrans" cxnId="{3926ECC5-1112-4C93-B292-1E4AA30A59D5}">
      <dgm:prSet/>
      <dgm:spPr/>
      <dgm:t>
        <a:bodyPr/>
        <a:lstStyle/>
        <a:p>
          <a:endParaRPr lang="en-US"/>
        </a:p>
      </dgm:t>
    </dgm:pt>
    <dgm:pt modelId="{C6D5FDBA-AC2F-4276-A148-B82C4EED5588}">
      <dgm:prSet/>
      <dgm:spPr/>
      <dgm:t>
        <a:bodyPr/>
        <a:lstStyle/>
        <a:p>
          <a:r>
            <a:rPr lang="en-US"/>
            <a:t>Finalize and document all job descriptions.</a:t>
          </a:r>
        </a:p>
      </dgm:t>
    </dgm:pt>
    <dgm:pt modelId="{ED6A64FA-59B7-4B58-9111-5F04EE69EE37}" type="parTrans" cxnId="{AABA9B66-3CCD-4A53-9CC2-260DA072E338}">
      <dgm:prSet/>
      <dgm:spPr/>
      <dgm:t>
        <a:bodyPr/>
        <a:lstStyle/>
        <a:p>
          <a:endParaRPr lang="en-US"/>
        </a:p>
      </dgm:t>
    </dgm:pt>
    <dgm:pt modelId="{2CF48E7B-1592-421C-98B4-9C6D2026FE9E}" type="sibTrans" cxnId="{AABA9B66-3CCD-4A53-9CC2-260DA072E338}">
      <dgm:prSet/>
      <dgm:spPr/>
      <dgm:t>
        <a:bodyPr/>
        <a:lstStyle/>
        <a:p>
          <a:endParaRPr lang="en-US"/>
        </a:p>
      </dgm:t>
    </dgm:pt>
    <dgm:pt modelId="{043D3DF0-CC3A-4584-B6B2-7B318AA87E26}" type="pres">
      <dgm:prSet presAssocID="{FAE79CA0-00D8-4ACE-838E-A117634F82A3}" presName="linear" presStyleCnt="0">
        <dgm:presLayoutVars>
          <dgm:animLvl val="lvl"/>
          <dgm:resizeHandles val="exact"/>
        </dgm:presLayoutVars>
      </dgm:prSet>
      <dgm:spPr/>
    </dgm:pt>
    <dgm:pt modelId="{EBBD078D-ED47-414B-BF55-070C68CAA0CD}" type="pres">
      <dgm:prSet presAssocID="{96C40549-C3DA-43BB-AFF5-09DFE501163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10DAE91-658B-456F-B0A5-56628549DDFA}" type="pres">
      <dgm:prSet presAssocID="{636FB192-C089-4D76-AB05-EF8BD594DA5E}" presName="spacer" presStyleCnt="0"/>
      <dgm:spPr/>
    </dgm:pt>
    <dgm:pt modelId="{3815619B-33FC-43CF-BD47-3D8569EDF5C1}" type="pres">
      <dgm:prSet presAssocID="{1BA123C9-CC7C-43E7-8463-63F20EAAAD6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A1D62B5-736D-4A53-802F-78766524DC5E}" type="pres">
      <dgm:prSet presAssocID="{62E0D001-F384-45CF-869D-CE50C4838D15}" presName="spacer" presStyleCnt="0"/>
      <dgm:spPr/>
    </dgm:pt>
    <dgm:pt modelId="{0AB2EFBB-EB15-4E4C-A721-6E5740CEC5EE}" type="pres">
      <dgm:prSet presAssocID="{0A87F7B7-FA49-4E92-A4CF-DC5BA935640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D60AA37-423A-4354-A32A-93F5C5D3505D}" type="pres">
      <dgm:prSet presAssocID="{4F8C3AC6-6B3E-4B61-8ABF-A7A732566A29}" presName="spacer" presStyleCnt="0"/>
      <dgm:spPr/>
    </dgm:pt>
    <dgm:pt modelId="{6EB0E306-8CF6-401B-8B8F-897B013F109A}" type="pres">
      <dgm:prSet presAssocID="{31BFC16D-7568-44B3-9960-503A1464460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9C020A6-C123-4FE8-A4F0-9FEC72CB261C}" type="pres">
      <dgm:prSet presAssocID="{D5AC8525-FC9F-4F9B-B458-C06CF851CF7B}" presName="spacer" presStyleCnt="0"/>
      <dgm:spPr/>
    </dgm:pt>
    <dgm:pt modelId="{769140A2-E4DE-4395-8510-DC80071415F2}" type="pres">
      <dgm:prSet presAssocID="{B5A56ABC-205A-44D7-BD12-87DE721F99D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19947C0-A46F-4165-ADF2-A40542602285}" type="pres">
      <dgm:prSet presAssocID="{CF6CD9AE-A2C5-477E-BACF-C5CB44574069}" presName="spacer" presStyleCnt="0"/>
      <dgm:spPr/>
    </dgm:pt>
    <dgm:pt modelId="{79281D3A-B17D-4202-83F6-A96FC9B0D9DD}" type="pres">
      <dgm:prSet presAssocID="{7720E553-EEE2-401C-9768-3B778EEB1F1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ABDC3AB-04CF-49FD-A420-A0A638C62C08}" type="pres">
      <dgm:prSet presAssocID="{711431DA-E52C-403E-A815-0AF8F825447C}" presName="spacer" presStyleCnt="0"/>
      <dgm:spPr/>
    </dgm:pt>
    <dgm:pt modelId="{A2C68EB0-F8E8-4E5B-989E-FA94D240C3D3}" type="pres">
      <dgm:prSet presAssocID="{C6D5FDBA-AC2F-4276-A148-B82C4EED558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84D6010-C883-47E2-8C23-09A65E774913}" srcId="{FAE79CA0-00D8-4ACE-838E-A117634F82A3}" destId="{B5A56ABC-205A-44D7-BD12-87DE721F99D9}" srcOrd="4" destOrd="0" parTransId="{BA5FB6BE-951D-4203-B29E-29981632E59A}" sibTransId="{CF6CD9AE-A2C5-477E-BACF-C5CB44574069}"/>
    <dgm:cxn modelId="{65B19914-346E-4349-BFA5-F394D2C5B2B9}" srcId="{FAE79CA0-00D8-4ACE-838E-A117634F82A3}" destId="{96C40549-C3DA-43BB-AFF5-09DFE5011639}" srcOrd="0" destOrd="0" parTransId="{2742AA4E-09E2-48D8-9178-61C7818EFA1D}" sibTransId="{636FB192-C089-4D76-AB05-EF8BD594DA5E}"/>
    <dgm:cxn modelId="{186C091F-F928-404C-B7C5-37362E9C9AA6}" type="presOf" srcId="{7720E553-EEE2-401C-9768-3B778EEB1F16}" destId="{79281D3A-B17D-4202-83F6-A96FC9B0D9DD}" srcOrd="0" destOrd="0" presId="urn:microsoft.com/office/officeart/2005/8/layout/vList2"/>
    <dgm:cxn modelId="{260AB223-6764-4E8F-903C-69C88ADC19FD}" srcId="{FAE79CA0-00D8-4ACE-838E-A117634F82A3}" destId="{0A87F7B7-FA49-4E92-A4CF-DC5BA935640F}" srcOrd="2" destOrd="0" parTransId="{E82B864C-14CA-4A52-9180-54BF2A596D91}" sibTransId="{4F8C3AC6-6B3E-4B61-8ABF-A7A732566A29}"/>
    <dgm:cxn modelId="{BAA3233E-DC83-41A2-ABFC-9E0179383863}" type="presOf" srcId="{1BA123C9-CC7C-43E7-8463-63F20EAAAD69}" destId="{3815619B-33FC-43CF-BD47-3D8569EDF5C1}" srcOrd="0" destOrd="0" presId="urn:microsoft.com/office/officeart/2005/8/layout/vList2"/>
    <dgm:cxn modelId="{25729263-0F75-4B8C-801C-F309526D5624}" type="presOf" srcId="{96C40549-C3DA-43BB-AFF5-09DFE5011639}" destId="{EBBD078D-ED47-414B-BF55-070C68CAA0CD}" srcOrd="0" destOrd="0" presId="urn:microsoft.com/office/officeart/2005/8/layout/vList2"/>
    <dgm:cxn modelId="{AABA9B66-3CCD-4A53-9CC2-260DA072E338}" srcId="{FAE79CA0-00D8-4ACE-838E-A117634F82A3}" destId="{C6D5FDBA-AC2F-4276-A148-B82C4EED5588}" srcOrd="6" destOrd="0" parTransId="{ED6A64FA-59B7-4B58-9111-5F04EE69EE37}" sibTransId="{2CF48E7B-1592-421C-98B4-9C6D2026FE9E}"/>
    <dgm:cxn modelId="{9D273368-FC44-43B4-9053-EDFC540FC446}" type="presOf" srcId="{C6D5FDBA-AC2F-4276-A148-B82C4EED5588}" destId="{A2C68EB0-F8E8-4E5B-989E-FA94D240C3D3}" srcOrd="0" destOrd="0" presId="urn:microsoft.com/office/officeart/2005/8/layout/vList2"/>
    <dgm:cxn modelId="{BD5EA76A-B64B-4393-BE2C-3F1CC60888CD}" type="presOf" srcId="{FAE79CA0-00D8-4ACE-838E-A117634F82A3}" destId="{043D3DF0-CC3A-4584-B6B2-7B318AA87E26}" srcOrd="0" destOrd="0" presId="urn:microsoft.com/office/officeart/2005/8/layout/vList2"/>
    <dgm:cxn modelId="{1970C97F-FF1F-4BB1-9940-372C98E684AF}" srcId="{FAE79CA0-00D8-4ACE-838E-A117634F82A3}" destId="{1BA123C9-CC7C-43E7-8463-63F20EAAAD69}" srcOrd="1" destOrd="0" parTransId="{B250A2D4-A85D-4BA1-8A0A-85A85E7C7B06}" sibTransId="{62E0D001-F384-45CF-869D-CE50C4838D15}"/>
    <dgm:cxn modelId="{72744799-9418-4292-87A6-7B1A6D810E70}" type="presOf" srcId="{0A87F7B7-FA49-4E92-A4CF-DC5BA935640F}" destId="{0AB2EFBB-EB15-4E4C-A721-6E5740CEC5EE}" srcOrd="0" destOrd="0" presId="urn:microsoft.com/office/officeart/2005/8/layout/vList2"/>
    <dgm:cxn modelId="{790321AC-1E43-4436-9E97-3C6BF3AB8641}" srcId="{FAE79CA0-00D8-4ACE-838E-A117634F82A3}" destId="{31BFC16D-7568-44B3-9960-503A14644604}" srcOrd="3" destOrd="0" parTransId="{810E003C-D38D-4C6C-8985-0947B95B6A7C}" sibTransId="{D5AC8525-FC9F-4F9B-B458-C06CF851CF7B}"/>
    <dgm:cxn modelId="{899BB2BE-3AE0-49F5-B3AF-CDD75A09B0D0}" type="presOf" srcId="{31BFC16D-7568-44B3-9960-503A14644604}" destId="{6EB0E306-8CF6-401B-8B8F-897B013F109A}" srcOrd="0" destOrd="0" presId="urn:microsoft.com/office/officeart/2005/8/layout/vList2"/>
    <dgm:cxn modelId="{3926ECC5-1112-4C93-B292-1E4AA30A59D5}" srcId="{FAE79CA0-00D8-4ACE-838E-A117634F82A3}" destId="{7720E553-EEE2-401C-9768-3B778EEB1F16}" srcOrd="5" destOrd="0" parTransId="{770A30F8-4506-4A64-8BE0-FC9BBE82E325}" sibTransId="{711431DA-E52C-403E-A815-0AF8F825447C}"/>
    <dgm:cxn modelId="{08BBEAD4-43CA-4837-8267-392084EF931C}" type="presOf" srcId="{B5A56ABC-205A-44D7-BD12-87DE721F99D9}" destId="{769140A2-E4DE-4395-8510-DC80071415F2}" srcOrd="0" destOrd="0" presId="urn:microsoft.com/office/officeart/2005/8/layout/vList2"/>
    <dgm:cxn modelId="{AD466720-F460-45DD-8D74-A9D247769D93}" type="presParOf" srcId="{043D3DF0-CC3A-4584-B6B2-7B318AA87E26}" destId="{EBBD078D-ED47-414B-BF55-070C68CAA0CD}" srcOrd="0" destOrd="0" presId="urn:microsoft.com/office/officeart/2005/8/layout/vList2"/>
    <dgm:cxn modelId="{16F9E9B5-B0D6-475B-B60B-FC78A111BC8C}" type="presParOf" srcId="{043D3DF0-CC3A-4584-B6B2-7B318AA87E26}" destId="{D10DAE91-658B-456F-B0A5-56628549DDFA}" srcOrd="1" destOrd="0" presId="urn:microsoft.com/office/officeart/2005/8/layout/vList2"/>
    <dgm:cxn modelId="{25A625A6-59C8-45CB-B1EB-A8EFCF62678D}" type="presParOf" srcId="{043D3DF0-CC3A-4584-B6B2-7B318AA87E26}" destId="{3815619B-33FC-43CF-BD47-3D8569EDF5C1}" srcOrd="2" destOrd="0" presId="urn:microsoft.com/office/officeart/2005/8/layout/vList2"/>
    <dgm:cxn modelId="{0278BDA5-C8A6-4417-9EF8-01B865276213}" type="presParOf" srcId="{043D3DF0-CC3A-4584-B6B2-7B318AA87E26}" destId="{EA1D62B5-736D-4A53-802F-78766524DC5E}" srcOrd="3" destOrd="0" presId="urn:microsoft.com/office/officeart/2005/8/layout/vList2"/>
    <dgm:cxn modelId="{8C3CE367-6791-449A-89DD-4D4E77EED4B0}" type="presParOf" srcId="{043D3DF0-CC3A-4584-B6B2-7B318AA87E26}" destId="{0AB2EFBB-EB15-4E4C-A721-6E5740CEC5EE}" srcOrd="4" destOrd="0" presId="urn:microsoft.com/office/officeart/2005/8/layout/vList2"/>
    <dgm:cxn modelId="{0D73199C-7957-4D7E-85FD-6D2AEDD771F2}" type="presParOf" srcId="{043D3DF0-CC3A-4584-B6B2-7B318AA87E26}" destId="{ED60AA37-423A-4354-A32A-93F5C5D3505D}" srcOrd="5" destOrd="0" presId="urn:microsoft.com/office/officeart/2005/8/layout/vList2"/>
    <dgm:cxn modelId="{96DF58FF-E684-4FD7-9977-F0E0D9592D13}" type="presParOf" srcId="{043D3DF0-CC3A-4584-B6B2-7B318AA87E26}" destId="{6EB0E306-8CF6-401B-8B8F-897B013F109A}" srcOrd="6" destOrd="0" presId="urn:microsoft.com/office/officeart/2005/8/layout/vList2"/>
    <dgm:cxn modelId="{48166D84-55D3-4322-A220-89073A47ED82}" type="presParOf" srcId="{043D3DF0-CC3A-4584-B6B2-7B318AA87E26}" destId="{89C020A6-C123-4FE8-A4F0-9FEC72CB261C}" srcOrd="7" destOrd="0" presId="urn:microsoft.com/office/officeart/2005/8/layout/vList2"/>
    <dgm:cxn modelId="{20C52A3C-0331-40B8-AE40-9A9BF8EFEE8E}" type="presParOf" srcId="{043D3DF0-CC3A-4584-B6B2-7B318AA87E26}" destId="{769140A2-E4DE-4395-8510-DC80071415F2}" srcOrd="8" destOrd="0" presId="urn:microsoft.com/office/officeart/2005/8/layout/vList2"/>
    <dgm:cxn modelId="{28591F4C-1BA0-4059-9CB9-7F7FE1DBCFFD}" type="presParOf" srcId="{043D3DF0-CC3A-4584-B6B2-7B318AA87E26}" destId="{B19947C0-A46F-4165-ADF2-A40542602285}" srcOrd="9" destOrd="0" presId="urn:microsoft.com/office/officeart/2005/8/layout/vList2"/>
    <dgm:cxn modelId="{58835B1B-874D-493D-9221-A115C18969A1}" type="presParOf" srcId="{043D3DF0-CC3A-4584-B6B2-7B318AA87E26}" destId="{79281D3A-B17D-4202-83F6-A96FC9B0D9DD}" srcOrd="10" destOrd="0" presId="urn:microsoft.com/office/officeart/2005/8/layout/vList2"/>
    <dgm:cxn modelId="{21B2BE0A-E1B2-46F0-9270-D4C09E04B1CD}" type="presParOf" srcId="{043D3DF0-CC3A-4584-B6B2-7B318AA87E26}" destId="{DABDC3AB-04CF-49FD-A420-A0A638C62C08}" srcOrd="11" destOrd="0" presId="urn:microsoft.com/office/officeart/2005/8/layout/vList2"/>
    <dgm:cxn modelId="{B7157A61-84E7-4389-A0EA-51936F1528C7}" type="presParOf" srcId="{043D3DF0-CC3A-4584-B6B2-7B318AA87E26}" destId="{A2C68EB0-F8E8-4E5B-989E-FA94D240C3D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632745-5E8D-462C-82C0-118F755380E4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22899-916F-4871-A853-D299C0E74BD2}">
      <dgm:prSet custT="1"/>
      <dgm:spPr/>
      <dgm:t>
        <a:bodyPr/>
        <a:lstStyle/>
        <a:p>
          <a:endParaRPr lang="en-US" sz="4000" dirty="0"/>
        </a:p>
      </dgm:t>
    </dgm:pt>
    <dgm:pt modelId="{694A7052-B309-4523-90D8-E2525198B6F5}" type="parTrans" cxnId="{9D077C43-D77D-4F21-ACD7-7F8E4A0D0DDA}">
      <dgm:prSet/>
      <dgm:spPr/>
      <dgm:t>
        <a:bodyPr/>
        <a:lstStyle/>
        <a:p>
          <a:endParaRPr lang="en-US"/>
        </a:p>
      </dgm:t>
    </dgm:pt>
    <dgm:pt modelId="{462C0931-22D7-4E1C-803A-0769C56EEE7F}" type="sibTrans" cxnId="{9D077C43-D77D-4F21-ACD7-7F8E4A0D0DDA}">
      <dgm:prSet phldrT="1" phldr="0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/>
            <a:t>1</a:t>
          </a:r>
        </a:p>
      </dgm:t>
    </dgm:pt>
    <dgm:pt modelId="{25047FCF-98F5-4B5B-A41A-673C12D40AD2}">
      <dgm:prSet custT="1"/>
      <dgm:spPr/>
      <dgm:t>
        <a:bodyPr/>
        <a:lstStyle/>
        <a:p>
          <a:r>
            <a:rPr lang="en-US" sz="2800" dirty="0"/>
            <a:t>Rank the jobs </a:t>
          </a:r>
        </a:p>
      </dgm:t>
    </dgm:pt>
    <dgm:pt modelId="{9B92CFCF-0F3F-4B23-9238-3C924510E63D}" type="parTrans" cxnId="{98A47E03-2FEB-4256-B59B-B1CA50C487FA}">
      <dgm:prSet/>
      <dgm:spPr/>
      <dgm:t>
        <a:bodyPr/>
        <a:lstStyle/>
        <a:p>
          <a:endParaRPr lang="en-US"/>
        </a:p>
      </dgm:t>
    </dgm:pt>
    <dgm:pt modelId="{7467174F-8886-46B0-AA2A-473F4B3E5FB1}" type="sibTrans" cxnId="{98A47E03-2FEB-4256-B59B-B1CA50C487FA}">
      <dgm:prSet/>
      <dgm:spPr/>
      <dgm:t>
        <a:bodyPr/>
        <a:lstStyle/>
        <a:p>
          <a:endParaRPr lang="en-US"/>
        </a:p>
      </dgm:t>
    </dgm:pt>
    <dgm:pt modelId="{CEF7A28D-3D8B-4422-AF1D-59478FB3A17C}">
      <dgm:prSet custT="1"/>
      <dgm:spPr/>
      <dgm:t>
        <a:bodyPr/>
        <a:lstStyle/>
        <a:p>
          <a:r>
            <a:rPr lang="en-US" sz="2800" dirty="0"/>
            <a:t>Verify ranking by comparing it to industry market data concerning the ranking and adjust if necessary.</a:t>
          </a:r>
        </a:p>
      </dgm:t>
    </dgm:pt>
    <dgm:pt modelId="{B9D61DD1-ADA8-4905-8CB2-F96E09A85088}" type="parTrans" cxnId="{91B08A75-21D0-42B4-A8D7-644E04F89775}">
      <dgm:prSet/>
      <dgm:spPr/>
      <dgm:t>
        <a:bodyPr/>
        <a:lstStyle/>
        <a:p>
          <a:endParaRPr lang="en-US"/>
        </a:p>
      </dgm:t>
    </dgm:pt>
    <dgm:pt modelId="{CCAEF93A-98F5-4A63-ADBD-25B55199202B}" type="sibTrans" cxnId="{91B08A75-21D0-42B4-A8D7-644E04F89775}">
      <dgm:prSet/>
      <dgm:spPr/>
      <dgm:t>
        <a:bodyPr/>
        <a:lstStyle/>
        <a:p>
          <a:endParaRPr lang="en-US"/>
        </a:p>
      </dgm:t>
    </dgm:pt>
    <dgm:pt modelId="{9BDC0DCD-5374-447F-BE7F-220211F8F333}" type="pres">
      <dgm:prSet presAssocID="{17632745-5E8D-462C-82C0-118F755380E4}" presName="linearFlow" presStyleCnt="0">
        <dgm:presLayoutVars>
          <dgm:dir/>
          <dgm:animLvl val="lvl"/>
          <dgm:resizeHandles val="exact"/>
        </dgm:presLayoutVars>
      </dgm:prSet>
      <dgm:spPr/>
    </dgm:pt>
    <dgm:pt modelId="{DB505B9F-FCC8-4651-A912-6C8A11D78583}" type="pres">
      <dgm:prSet presAssocID="{1BC22899-916F-4871-A853-D299C0E74BD2}" presName="compositeNode" presStyleCnt="0"/>
      <dgm:spPr/>
    </dgm:pt>
    <dgm:pt modelId="{B0E82446-FE67-4EDD-9E2C-F4B7A324B0B6}" type="pres">
      <dgm:prSet presAssocID="{1BC22899-916F-4871-A853-D299C0E74BD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D1C4307-D178-4CC2-B30A-C746E9E62145}" type="pres">
      <dgm:prSet presAssocID="{1BC22899-916F-4871-A853-D299C0E74BD2}" presName="parSh" presStyleCnt="0"/>
      <dgm:spPr/>
    </dgm:pt>
    <dgm:pt modelId="{0F34533F-2CA8-4749-A153-105795E1E215}" type="pres">
      <dgm:prSet presAssocID="{1BC22899-916F-4871-A853-D299C0E74BD2}" presName="lineNode" presStyleLbl="alignAccFollowNode1" presStyleIdx="0" presStyleCnt="3"/>
      <dgm:spPr/>
    </dgm:pt>
    <dgm:pt modelId="{87FF2B45-1BB8-47CD-8E0A-5B92932C01FF}" type="pres">
      <dgm:prSet presAssocID="{1BC22899-916F-4871-A853-D299C0E74BD2}" presName="lineArrowNode" presStyleLbl="alignAccFollowNode1" presStyleIdx="1" presStyleCnt="3"/>
      <dgm:spPr/>
    </dgm:pt>
    <dgm:pt modelId="{54713329-1B25-4993-8D58-7A431E2E3093}" type="pres">
      <dgm:prSet presAssocID="{462C0931-22D7-4E1C-803A-0769C56EEE7F}" presName="sibTransNodeCircle" presStyleLbl="alignNode1" presStyleIdx="0" presStyleCnt="1">
        <dgm:presLayoutVars>
          <dgm:chMax val="0"/>
          <dgm:bulletEnabled/>
        </dgm:presLayoutVars>
      </dgm:prSet>
      <dgm:spPr/>
    </dgm:pt>
    <dgm:pt modelId="{4642B06F-FFE2-4644-8191-917A4D568F4A}" type="pres">
      <dgm:prSet presAssocID="{462C0931-22D7-4E1C-803A-0769C56EEE7F}" presName="spacerBetweenCircleAndCallout" presStyleCnt="0">
        <dgm:presLayoutVars/>
      </dgm:prSet>
      <dgm:spPr/>
    </dgm:pt>
    <dgm:pt modelId="{AEAB21FE-2C54-465F-8786-BC4D088B1D0D}" type="pres">
      <dgm:prSet presAssocID="{1BC22899-916F-4871-A853-D299C0E74BD2}" presName="nodeText" presStyleLbl="alignAccFollowNode1" presStyleIdx="2" presStyleCnt="3" custScaleX="108136" custScaleY="100000" custLinFactNeighborX="4472" custLinFactNeighborY="-82539">
        <dgm:presLayoutVars>
          <dgm:bulletEnabled val="1"/>
        </dgm:presLayoutVars>
      </dgm:prSet>
      <dgm:spPr/>
    </dgm:pt>
  </dgm:ptLst>
  <dgm:cxnLst>
    <dgm:cxn modelId="{98A47E03-2FEB-4256-B59B-B1CA50C487FA}" srcId="{1BC22899-916F-4871-A853-D299C0E74BD2}" destId="{25047FCF-98F5-4B5B-A41A-673C12D40AD2}" srcOrd="0" destOrd="0" parTransId="{9B92CFCF-0F3F-4B23-9238-3C924510E63D}" sibTransId="{7467174F-8886-46B0-AA2A-473F4B3E5FB1}"/>
    <dgm:cxn modelId="{F280780A-1C43-45E8-A8CB-4B4DD3922C77}" type="presOf" srcId="{1BC22899-916F-4871-A853-D299C0E74BD2}" destId="{AEAB21FE-2C54-465F-8786-BC4D088B1D0D}" srcOrd="0" destOrd="0" presId="urn:microsoft.com/office/officeart/2016/7/layout/LinearArrowProcessNumbered"/>
    <dgm:cxn modelId="{B21B2811-3DF9-4B44-9A4E-0AD66E07A831}" type="presOf" srcId="{CEF7A28D-3D8B-4422-AF1D-59478FB3A17C}" destId="{AEAB21FE-2C54-465F-8786-BC4D088B1D0D}" srcOrd="0" destOrd="2" presId="urn:microsoft.com/office/officeart/2016/7/layout/LinearArrowProcessNumbered"/>
    <dgm:cxn modelId="{46BF221B-2180-43A8-B4C5-D1E0C05EA8D2}" type="presOf" srcId="{462C0931-22D7-4E1C-803A-0769C56EEE7F}" destId="{54713329-1B25-4993-8D58-7A431E2E3093}" srcOrd="0" destOrd="0" presId="urn:microsoft.com/office/officeart/2016/7/layout/LinearArrowProcessNumbered"/>
    <dgm:cxn modelId="{9D077C43-D77D-4F21-ACD7-7F8E4A0D0DDA}" srcId="{17632745-5E8D-462C-82C0-118F755380E4}" destId="{1BC22899-916F-4871-A853-D299C0E74BD2}" srcOrd="0" destOrd="0" parTransId="{694A7052-B309-4523-90D8-E2525198B6F5}" sibTransId="{462C0931-22D7-4E1C-803A-0769C56EEE7F}"/>
    <dgm:cxn modelId="{91B08A75-21D0-42B4-A8D7-644E04F89775}" srcId="{1BC22899-916F-4871-A853-D299C0E74BD2}" destId="{CEF7A28D-3D8B-4422-AF1D-59478FB3A17C}" srcOrd="1" destOrd="0" parTransId="{B9D61DD1-ADA8-4905-8CB2-F96E09A85088}" sibTransId="{CCAEF93A-98F5-4A63-ADBD-25B55199202B}"/>
    <dgm:cxn modelId="{2327C876-8830-4E9A-BA93-EC83A759DD86}" type="presOf" srcId="{17632745-5E8D-462C-82C0-118F755380E4}" destId="{9BDC0DCD-5374-447F-BE7F-220211F8F333}" srcOrd="0" destOrd="0" presId="urn:microsoft.com/office/officeart/2016/7/layout/LinearArrowProcessNumbered"/>
    <dgm:cxn modelId="{25F278E6-1918-4ECD-8800-F9F99D07984B}" type="presOf" srcId="{25047FCF-98F5-4B5B-A41A-673C12D40AD2}" destId="{AEAB21FE-2C54-465F-8786-BC4D088B1D0D}" srcOrd="0" destOrd="1" presId="urn:microsoft.com/office/officeart/2016/7/layout/LinearArrowProcessNumbered"/>
    <dgm:cxn modelId="{9F90CFA3-CFCD-4CA8-ACEA-11CC5F098B0F}" type="presParOf" srcId="{9BDC0DCD-5374-447F-BE7F-220211F8F333}" destId="{DB505B9F-FCC8-4651-A912-6C8A11D78583}" srcOrd="0" destOrd="0" presId="urn:microsoft.com/office/officeart/2016/7/layout/LinearArrowProcessNumbered"/>
    <dgm:cxn modelId="{16ABCB1F-72F8-4BE4-B753-3BA1C3F436CA}" type="presParOf" srcId="{DB505B9F-FCC8-4651-A912-6C8A11D78583}" destId="{B0E82446-FE67-4EDD-9E2C-F4B7A324B0B6}" srcOrd="0" destOrd="0" presId="urn:microsoft.com/office/officeart/2016/7/layout/LinearArrowProcessNumbered"/>
    <dgm:cxn modelId="{612F5A9C-F0BC-46FB-8E51-DDF17A202857}" type="presParOf" srcId="{DB505B9F-FCC8-4651-A912-6C8A11D78583}" destId="{8D1C4307-D178-4CC2-B30A-C746E9E62145}" srcOrd="1" destOrd="0" presId="urn:microsoft.com/office/officeart/2016/7/layout/LinearArrowProcessNumbered"/>
    <dgm:cxn modelId="{209FBD8B-8C7E-48C2-A9DD-88C163B9A4EE}" type="presParOf" srcId="{8D1C4307-D178-4CC2-B30A-C746E9E62145}" destId="{0F34533F-2CA8-4749-A153-105795E1E215}" srcOrd="0" destOrd="0" presId="urn:microsoft.com/office/officeart/2016/7/layout/LinearArrowProcessNumbered"/>
    <dgm:cxn modelId="{79A49051-F488-4493-990D-C3A87F6B8AFE}" type="presParOf" srcId="{8D1C4307-D178-4CC2-B30A-C746E9E62145}" destId="{87FF2B45-1BB8-47CD-8E0A-5B92932C01FF}" srcOrd="1" destOrd="0" presId="urn:microsoft.com/office/officeart/2016/7/layout/LinearArrowProcessNumbered"/>
    <dgm:cxn modelId="{2FCA2473-D28D-45D8-8B2A-F55C378E95B9}" type="presParOf" srcId="{8D1C4307-D178-4CC2-B30A-C746E9E62145}" destId="{54713329-1B25-4993-8D58-7A431E2E3093}" srcOrd="2" destOrd="0" presId="urn:microsoft.com/office/officeart/2016/7/layout/LinearArrowProcessNumbered"/>
    <dgm:cxn modelId="{472A2656-8010-4609-B484-35FB2A7C97FA}" type="presParOf" srcId="{8D1C4307-D178-4CC2-B30A-C746E9E62145}" destId="{4642B06F-FFE2-4644-8191-917A4D568F4A}" srcOrd="3" destOrd="0" presId="urn:microsoft.com/office/officeart/2016/7/layout/LinearArrowProcessNumbered"/>
    <dgm:cxn modelId="{05C63B0F-3BCA-4E2B-BCB2-244B87B41A6C}" type="presParOf" srcId="{DB505B9F-FCC8-4651-A912-6C8A11D78583}" destId="{AEAB21FE-2C54-465F-8786-BC4D088B1D0D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1ECAF0-523D-451C-8398-E895BBC185D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2E2012-4FF1-4707-AF96-659F4003C103}">
      <dgm:prSet/>
      <dgm:spPr/>
      <dgm:t>
        <a:bodyPr/>
        <a:lstStyle/>
        <a:p>
          <a:r>
            <a:rPr lang="en-US" dirty="0"/>
            <a:t>Pay scales are calculated by the number of grades within the scales, the grade spread (width of the range) and midpoint differential (difference between the grades).  </a:t>
          </a:r>
        </a:p>
      </dgm:t>
    </dgm:pt>
    <dgm:pt modelId="{C7C7ACBF-05A7-46C5-AAE9-0301D4F7BE9E}" type="parTrans" cxnId="{92FC722E-034B-40F8-9987-31B6658D88F2}">
      <dgm:prSet/>
      <dgm:spPr/>
      <dgm:t>
        <a:bodyPr/>
        <a:lstStyle/>
        <a:p>
          <a:endParaRPr lang="en-US"/>
        </a:p>
      </dgm:t>
    </dgm:pt>
    <dgm:pt modelId="{A5CCA58B-1A0A-48F0-818F-B8F6928A97F2}" type="sibTrans" cxnId="{92FC722E-034B-40F8-9987-31B6658D88F2}">
      <dgm:prSet/>
      <dgm:spPr/>
      <dgm:t>
        <a:bodyPr/>
        <a:lstStyle/>
        <a:p>
          <a:endParaRPr lang="en-US"/>
        </a:p>
      </dgm:t>
    </dgm:pt>
    <dgm:pt modelId="{CC31E766-100A-4A5A-93ED-A5F3A45823F5}">
      <dgm:prSet/>
      <dgm:spPr/>
      <dgm:t>
        <a:bodyPr/>
        <a:lstStyle/>
        <a:p>
          <a:r>
            <a:rPr lang="en-US"/>
            <a:t>Pay scales have Minimum (min), Midpoint (mid) and Maximum (max) points on the scale.  </a:t>
          </a:r>
        </a:p>
      </dgm:t>
    </dgm:pt>
    <dgm:pt modelId="{EE211636-1537-4448-9418-712E9AD9ECC2}" type="parTrans" cxnId="{F1F7BEE1-B8EB-4C0D-9D47-D7B17BE7C00A}">
      <dgm:prSet/>
      <dgm:spPr/>
      <dgm:t>
        <a:bodyPr/>
        <a:lstStyle/>
        <a:p>
          <a:endParaRPr lang="en-US"/>
        </a:p>
      </dgm:t>
    </dgm:pt>
    <dgm:pt modelId="{0F8725C6-C5B3-4276-A172-56316DB1ABEC}" type="sibTrans" cxnId="{F1F7BEE1-B8EB-4C0D-9D47-D7B17BE7C00A}">
      <dgm:prSet/>
      <dgm:spPr/>
      <dgm:t>
        <a:bodyPr/>
        <a:lstStyle/>
        <a:p>
          <a:endParaRPr lang="en-US"/>
        </a:p>
      </dgm:t>
    </dgm:pt>
    <dgm:pt modelId="{B3E9F857-A121-48FF-974E-84A945E87C1A}">
      <dgm:prSet/>
      <dgm:spPr/>
      <dgm:t>
        <a:bodyPr/>
        <a:lstStyle/>
        <a:p>
          <a:r>
            <a:rPr lang="en-US"/>
            <a:t>Best pay practices encourage organizations to define the criteria for each of these points on the scale and set a policy on progression from range minimum to midpoint.</a:t>
          </a:r>
        </a:p>
      </dgm:t>
    </dgm:pt>
    <dgm:pt modelId="{1A6228A6-D608-48AF-9670-011C63FF0829}" type="parTrans" cxnId="{DA80E835-A5E3-4580-8761-76348F04CE9D}">
      <dgm:prSet/>
      <dgm:spPr/>
      <dgm:t>
        <a:bodyPr/>
        <a:lstStyle/>
        <a:p>
          <a:endParaRPr lang="en-US"/>
        </a:p>
      </dgm:t>
    </dgm:pt>
    <dgm:pt modelId="{0B4D0457-206F-4E72-B142-6C8D687BEB33}" type="sibTrans" cxnId="{DA80E835-A5E3-4580-8761-76348F04CE9D}">
      <dgm:prSet/>
      <dgm:spPr/>
      <dgm:t>
        <a:bodyPr/>
        <a:lstStyle/>
        <a:p>
          <a:endParaRPr lang="en-US"/>
        </a:p>
      </dgm:t>
    </dgm:pt>
    <dgm:pt modelId="{06B4C4B6-F0ED-4E0F-AF66-F806C5DD3745}" type="pres">
      <dgm:prSet presAssocID="{CC1ECAF0-523D-451C-8398-E895BBC185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B7AC52-CA26-4E9A-B8CC-E11F6D38670A}" type="pres">
      <dgm:prSet presAssocID="{5F2E2012-4FF1-4707-AF96-659F4003C103}" presName="hierRoot1" presStyleCnt="0"/>
      <dgm:spPr/>
    </dgm:pt>
    <dgm:pt modelId="{08DD2FEE-15B7-4FB5-AB9E-82B398447709}" type="pres">
      <dgm:prSet presAssocID="{5F2E2012-4FF1-4707-AF96-659F4003C103}" presName="composite" presStyleCnt="0"/>
      <dgm:spPr/>
    </dgm:pt>
    <dgm:pt modelId="{6A55397D-E19B-4498-837E-FD914A46CB7C}" type="pres">
      <dgm:prSet presAssocID="{5F2E2012-4FF1-4707-AF96-659F4003C103}" presName="background" presStyleLbl="node0" presStyleIdx="0" presStyleCnt="3"/>
      <dgm:spPr/>
    </dgm:pt>
    <dgm:pt modelId="{F71BB4FF-89A6-4597-BEAD-90FC362A8E06}" type="pres">
      <dgm:prSet presAssocID="{5F2E2012-4FF1-4707-AF96-659F4003C103}" presName="text" presStyleLbl="fgAcc0" presStyleIdx="0" presStyleCnt="3">
        <dgm:presLayoutVars>
          <dgm:chPref val="3"/>
        </dgm:presLayoutVars>
      </dgm:prSet>
      <dgm:spPr/>
    </dgm:pt>
    <dgm:pt modelId="{7B3E6735-4D5C-452E-8262-8B6DB0721F9E}" type="pres">
      <dgm:prSet presAssocID="{5F2E2012-4FF1-4707-AF96-659F4003C103}" presName="hierChild2" presStyleCnt="0"/>
      <dgm:spPr/>
    </dgm:pt>
    <dgm:pt modelId="{934532D2-1DF9-4ED2-9D3C-3111CDEB9A4C}" type="pres">
      <dgm:prSet presAssocID="{CC31E766-100A-4A5A-93ED-A5F3A45823F5}" presName="hierRoot1" presStyleCnt="0"/>
      <dgm:spPr/>
    </dgm:pt>
    <dgm:pt modelId="{6CECF189-1097-4403-BB06-CC149610F84E}" type="pres">
      <dgm:prSet presAssocID="{CC31E766-100A-4A5A-93ED-A5F3A45823F5}" presName="composite" presStyleCnt="0"/>
      <dgm:spPr/>
    </dgm:pt>
    <dgm:pt modelId="{2AF52184-2339-4E3E-A6AE-D38940EB8215}" type="pres">
      <dgm:prSet presAssocID="{CC31E766-100A-4A5A-93ED-A5F3A45823F5}" presName="background" presStyleLbl="node0" presStyleIdx="1" presStyleCnt="3"/>
      <dgm:spPr/>
    </dgm:pt>
    <dgm:pt modelId="{28F8F1A2-4B7F-48F3-8598-9BA49E597094}" type="pres">
      <dgm:prSet presAssocID="{CC31E766-100A-4A5A-93ED-A5F3A45823F5}" presName="text" presStyleLbl="fgAcc0" presStyleIdx="1" presStyleCnt="3">
        <dgm:presLayoutVars>
          <dgm:chPref val="3"/>
        </dgm:presLayoutVars>
      </dgm:prSet>
      <dgm:spPr/>
    </dgm:pt>
    <dgm:pt modelId="{C6178CF6-3793-4480-81CA-E47A24DADE9E}" type="pres">
      <dgm:prSet presAssocID="{CC31E766-100A-4A5A-93ED-A5F3A45823F5}" presName="hierChild2" presStyleCnt="0"/>
      <dgm:spPr/>
    </dgm:pt>
    <dgm:pt modelId="{367BF8DC-22D5-4810-A2E9-5A6DA7ECC172}" type="pres">
      <dgm:prSet presAssocID="{B3E9F857-A121-48FF-974E-84A945E87C1A}" presName="hierRoot1" presStyleCnt="0"/>
      <dgm:spPr/>
    </dgm:pt>
    <dgm:pt modelId="{7B267337-30DE-4ABE-A105-40FB535DB9EB}" type="pres">
      <dgm:prSet presAssocID="{B3E9F857-A121-48FF-974E-84A945E87C1A}" presName="composite" presStyleCnt="0"/>
      <dgm:spPr/>
    </dgm:pt>
    <dgm:pt modelId="{8454EE5A-04AC-41EC-9636-9ABDB56F287A}" type="pres">
      <dgm:prSet presAssocID="{B3E9F857-A121-48FF-974E-84A945E87C1A}" presName="background" presStyleLbl="node0" presStyleIdx="2" presStyleCnt="3"/>
      <dgm:spPr/>
    </dgm:pt>
    <dgm:pt modelId="{B16BEAD0-1B4E-46D6-95D6-E60E6B8A565F}" type="pres">
      <dgm:prSet presAssocID="{B3E9F857-A121-48FF-974E-84A945E87C1A}" presName="text" presStyleLbl="fgAcc0" presStyleIdx="2" presStyleCnt="3">
        <dgm:presLayoutVars>
          <dgm:chPref val="3"/>
        </dgm:presLayoutVars>
      </dgm:prSet>
      <dgm:spPr/>
    </dgm:pt>
    <dgm:pt modelId="{54B15E63-11A5-404B-BA9D-2D4AAF1354C8}" type="pres">
      <dgm:prSet presAssocID="{B3E9F857-A121-48FF-974E-84A945E87C1A}" presName="hierChild2" presStyleCnt="0"/>
      <dgm:spPr/>
    </dgm:pt>
  </dgm:ptLst>
  <dgm:cxnLst>
    <dgm:cxn modelId="{92FC722E-034B-40F8-9987-31B6658D88F2}" srcId="{CC1ECAF0-523D-451C-8398-E895BBC185D0}" destId="{5F2E2012-4FF1-4707-AF96-659F4003C103}" srcOrd="0" destOrd="0" parTransId="{C7C7ACBF-05A7-46C5-AAE9-0301D4F7BE9E}" sibTransId="{A5CCA58B-1A0A-48F0-818F-B8F6928A97F2}"/>
    <dgm:cxn modelId="{697FC433-CC3F-48FF-A581-3572A8ECA12F}" type="presOf" srcId="{5F2E2012-4FF1-4707-AF96-659F4003C103}" destId="{F71BB4FF-89A6-4597-BEAD-90FC362A8E06}" srcOrd="0" destOrd="0" presId="urn:microsoft.com/office/officeart/2005/8/layout/hierarchy1"/>
    <dgm:cxn modelId="{DA80E835-A5E3-4580-8761-76348F04CE9D}" srcId="{CC1ECAF0-523D-451C-8398-E895BBC185D0}" destId="{B3E9F857-A121-48FF-974E-84A945E87C1A}" srcOrd="2" destOrd="0" parTransId="{1A6228A6-D608-48AF-9670-011C63FF0829}" sibTransId="{0B4D0457-206F-4E72-B142-6C8D687BEB33}"/>
    <dgm:cxn modelId="{AD891642-64E9-44D8-85FD-13149A95986B}" type="presOf" srcId="{B3E9F857-A121-48FF-974E-84A945E87C1A}" destId="{B16BEAD0-1B4E-46D6-95D6-E60E6B8A565F}" srcOrd="0" destOrd="0" presId="urn:microsoft.com/office/officeart/2005/8/layout/hierarchy1"/>
    <dgm:cxn modelId="{E2CF3D9E-24CD-4960-9B1A-B31CB5A059F8}" type="presOf" srcId="{CC1ECAF0-523D-451C-8398-E895BBC185D0}" destId="{06B4C4B6-F0ED-4E0F-AF66-F806C5DD3745}" srcOrd="0" destOrd="0" presId="urn:microsoft.com/office/officeart/2005/8/layout/hierarchy1"/>
    <dgm:cxn modelId="{31D738BE-9513-4CF5-8673-9CC86FBE762C}" type="presOf" srcId="{CC31E766-100A-4A5A-93ED-A5F3A45823F5}" destId="{28F8F1A2-4B7F-48F3-8598-9BA49E597094}" srcOrd="0" destOrd="0" presId="urn:microsoft.com/office/officeart/2005/8/layout/hierarchy1"/>
    <dgm:cxn modelId="{F1F7BEE1-B8EB-4C0D-9D47-D7B17BE7C00A}" srcId="{CC1ECAF0-523D-451C-8398-E895BBC185D0}" destId="{CC31E766-100A-4A5A-93ED-A5F3A45823F5}" srcOrd="1" destOrd="0" parTransId="{EE211636-1537-4448-9418-712E9AD9ECC2}" sibTransId="{0F8725C6-C5B3-4276-A172-56316DB1ABEC}"/>
    <dgm:cxn modelId="{94DEB527-2E6A-48EB-A5A7-0EE11837ED02}" type="presParOf" srcId="{06B4C4B6-F0ED-4E0F-AF66-F806C5DD3745}" destId="{FDB7AC52-CA26-4E9A-B8CC-E11F6D38670A}" srcOrd="0" destOrd="0" presId="urn:microsoft.com/office/officeart/2005/8/layout/hierarchy1"/>
    <dgm:cxn modelId="{8D4D0FA5-A5C9-4242-AD1D-0D19490D8879}" type="presParOf" srcId="{FDB7AC52-CA26-4E9A-B8CC-E11F6D38670A}" destId="{08DD2FEE-15B7-4FB5-AB9E-82B398447709}" srcOrd="0" destOrd="0" presId="urn:microsoft.com/office/officeart/2005/8/layout/hierarchy1"/>
    <dgm:cxn modelId="{69FD222B-841D-4D2C-82D8-456638282A2C}" type="presParOf" srcId="{08DD2FEE-15B7-4FB5-AB9E-82B398447709}" destId="{6A55397D-E19B-4498-837E-FD914A46CB7C}" srcOrd="0" destOrd="0" presId="urn:microsoft.com/office/officeart/2005/8/layout/hierarchy1"/>
    <dgm:cxn modelId="{EA81412E-CC8C-4A7B-AFF8-9495F9E99EE3}" type="presParOf" srcId="{08DD2FEE-15B7-4FB5-AB9E-82B398447709}" destId="{F71BB4FF-89A6-4597-BEAD-90FC362A8E06}" srcOrd="1" destOrd="0" presId="urn:microsoft.com/office/officeart/2005/8/layout/hierarchy1"/>
    <dgm:cxn modelId="{C3D17F32-C80F-4746-9AD7-1442E967BCA0}" type="presParOf" srcId="{FDB7AC52-CA26-4E9A-B8CC-E11F6D38670A}" destId="{7B3E6735-4D5C-452E-8262-8B6DB0721F9E}" srcOrd="1" destOrd="0" presId="urn:microsoft.com/office/officeart/2005/8/layout/hierarchy1"/>
    <dgm:cxn modelId="{D7224FC4-A9C8-4E17-A747-F94F9DD3A968}" type="presParOf" srcId="{06B4C4B6-F0ED-4E0F-AF66-F806C5DD3745}" destId="{934532D2-1DF9-4ED2-9D3C-3111CDEB9A4C}" srcOrd="1" destOrd="0" presId="urn:microsoft.com/office/officeart/2005/8/layout/hierarchy1"/>
    <dgm:cxn modelId="{17544C60-28E0-4289-951F-EEEB9D4BF26D}" type="presParOf" srcId="{934532D2-1DF9-4ED2-9D3C-3111CDEB9A4C}" destId="{6CECF189-1097-4403-BB06-CC149610F84E}" srcOrd="0" destOrd="0" presId="urn:microsoft.com/office/officeart/2005/8/layout/hierarchy1"/>
    <dgm:cxn modelId="{BDA54630-427A-461F-AC44-A51FB80781A9}" type="presParOf" srcId="{6CECF189-1097-4403-BB06-CC149610F84E}" destId="{2AF52184-2339-4E3E-A6AE-D38940EB8215}" srcOrd="0" destOrd="0" presId="urn:microsoft.com/office/officeart/2005/8/layout/hierarchy1"/>
    <dgm:cxn modelId="{3F6B6129-9A5F-4B80-9FE0-5AC8A174A5F6}" type="presParOf" srcId="{6CECF189-1097-4403-BB06-CC149610F84E}" destId="{28F8F1A2-4B7F-48F3-8598-9BA49E597094}" srcOrd="1" destOrd="0" presId="urn:microsoft.com/office/officeart/2005/8/layout/hierarchy1"/>
    <dgm:cxn modelId="{F107C262-E64F-46FC-AD1F-9373E7CD5C53}" type="presParOf" srcId="{934532D2-1DF9-4ED2-9D3C-3111CDEB9A4C}" destId="{C6178CF6-3793-4480-81CA-E47A24DADE9E}" srcOrd="1" destOrd="0" presId="urn:microsoft.com/office/officeart/2005/8/layout/hierarchy1"/>
    <dgm:cxn modelId="{B05D6E9A-6BCF-4C01-9C12-FC7C5F1C9811}" type="presParOf" srcId="{06B4C4B6-F0ED-4E0F-AF66-F806C5DD3745}" destId="{367BF8DC-22D5-4810-A2E9-5A6DA7ECC172}" srcOrd="2" destOrd="0" presId="urn:microsoft.com/office/officeart/2005/8/layout/hierarchy1"/>
    <dgm:cxn modelId="{C22F1005-0775-492F-A09C-9CB526D4C46C}" type="presParOf" srcId="{367BF8DC-22D5-4810-A2E9-5A6DA7ECC172}" destId="{7B267337-30DE-4ABE-A105-40FB535DB9EB}" srcOrd="0" destOrd="0" presId="urn:microsoft.com/office/officeart/2005/8/layout/hierarchy1"/>
    <dgm:cxn modelId="{5A9B2E88-14AF-4CD3-BD44-6236659A27B5}" type="presParOf" srcId="{7B267337-30DE-4ABE-A105-40FB535DB9EB}" destId="{8454EE5A-04AC-41EC-9636-9ABDB56F287A}" srcOrd="0" destOrd="0" presId="urn:microsoft.com/office/officeart/2005/8/layout/hierarchy1"/>
    <dgm:cxn modelId="{4F44E631-903F-4A32-AB48-620CBAEB6150}" type="presParOf" srcId="{7B267337-30DE-4ABE-A105-40FB535DB9EB}" destId="{B16BEAD0-1B4E-46D6-95D6-E60E6B8A565F}" srcOrd="1" destOrd="0" presId="urn:microsoft.com/office/officeart/2005/8/layout/hierarchy1"/>
    <dgm:cxn modelId="{FD065572-D617-470E-803F-F61702EA6CEF}" type="presParOf" srcId="{367BF8DC-22D5-4810-A2E9-5A6DA7ECC172}" destId="{54B15E63-11A5-404B-BA9D-2D4AAF1354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3FCE3B-A38E-41BA-B4AE-480708CA66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5165E6-F0A3-491D-82B6-D64B5D63E986}">
      <dgm:prSet phldrT="[Text]" custT="1"/>
      <dgm:spPr/>
      <dgm:t>
        <a:bodyPr/>
        <a:lstStyle/>
        <a:p>
          <a:pPr>
            <a:buNone/>
          </a:pPr>
          <a:r>
            <a:rPr lang="en-US" sz="1800" b="1" dirty="0"/>
            <a:t>Minimum</a:t>
          </a:r>
          <a:r>
            <a:rPr lang="en-US" sz="1800" dirty="0"/>
            <a:t>:</a:t>
          </a:r>
        </a:p>
      </dgm:t>
    </dgm:pt>
    <dgm:pt modelId="{614B587D-754A-4DB6-AA02-4CA3EC12944F}" type="parTrans" cxnId="{868FE893-514E-461A-967B-E45C7D0923BA}">
      <dgm:prSet/>
      <dgm:spPr/>
      <dgm:t>
        <a:bodyPr/>
        <a:lstStyle/>
        <a:p>
          <a:endParaRPr lang="en-US" sz="2000"/>
        </a:p>
      </dgm:t>
    </dgm:pt>
    <dgm:pt modelId="{9F72E7E8-871E-4D46-948D-FF5A57A7FEED}" type="sibTrans" cxnId="{868FE893-514E-461A-967B-E45C7D0923BA}">
      <dgm:prSet/>
      <dgm:spPr/>
      <dgm:t>
        <a:bodyPr/>
        <a:lstStyle/>
        <a:p>
          <a:endParaRPr lang="en-US" sz="2000"/>
        </a:p>
      </dgm:t>
    </dgm:pt>
    <dgm:pt modelId="{91A04955-C6F5-4E59-8C07-4B6B8000715B}">
      <dgm:prSet custT="1"/>
      <dgm:spPr/>
      <dgm:t>
        <a:bodyPr/>
        <a:lstStyle/>
        <a:p>
          <a:r>
            <a:rPr lang="en-US" sz="1800" dirty="0"/>
            <a:t>Represents the lowest rate on each pay grade. Typically, this is the pay that is offered at recruitment. </a:t>
          </a:r>
        </a:p>
      </dgm:t>
    </dgm:pt>
    <dgm:pt modelId="{3311967F-0DB3-4B82-8F8A-09BF9329A9AB}" type="parTrans" cxnId="{DE19F7CA-B74F-4D1E-8DBB-37CDD8C60366}">
      <dgm:prSet/>
      <dgm:spPr/>
      <dgm:t>
        <a:bodyPr/>
        <a:lstStyle/>
        <a:p>
          <a:endParaRPr lang="en-US" sz="2000"/>
        </a:p>
      </dgm:t>
    </dgm:pt>
    <dgm:pt modelId="{4E185F11-6EA8-4E3B-B9A3-7F52064EE755}" type="sibTrans" cxnId="{DE19F7CA-B74F-4D1E-8DBB-37CDD8C60366}">
      <dgm:prSet/>
      <dgm:spPr/>
      <dgm:t>
        <a:bodyPr/>
        <a:lstStyle/>
        <a:p>
          <a:endParaRPr lang="en-US" sz="2000"/>
        </a:p>
      </dgm:t>
    </dgm:pt>
    <dgm:pt modelId="{A0978B4D-0682-49E5-BD8B-441FD549EB3F}">
      <dgm:prSet custT="1"/>
      <dgm:spPr/>
      <dgm:t>
        <a:bodyPr/>
        <a:lstStyle/>
        <a:p>
          <a:r>
            <a:rPr lang="en-US" sz="1800" dirty="0"/>
            <a:t>The employee is newly hired and in the orientation phase of their employment.</a:t>
          </a:r>
        </a:p>
      </dgm:t>
    </dgm:pt>
    <dgm:pt modelId="{97AC6495-CA73-427A-A9A6-4CFEE6B12693}" type="parTrans" cxnId="{2012D9F2-8B33-49AA-9FA2-8A28F478B89A}">
      <dgm:prSet/>
      <dgm:spPr/>
      <dgm:t>
        <a:bodyPr/>
        <a:lstStyle/>
        <a:p>
          <a:endParaRPr lang="en-US" sz="2000"/>
        </a:p>
      </dgm:t>
    </dgm:pt>
    <dgm:pt modelId="{8C5ED4BC-D8D9-4E8F-AA70-0482E0CED934}" type="sibTrans" cxnId="{2012D9F2-8B33-49AA-9FA2-8A28F478B89A}">
      <dgm:prSet/>
      <dgm:spPr/>
      <dgm:t>
        <a:bodyPr/>
        <a:lstStyle/>
        <a:p>
          <a:endParaRPr lang="en-US" sz="2000"/>
        </a:p>
      </dgm:t>
    </dgm:pt>
    <dgm:pt modelId="{7772EF98-C1E2-4D11-9B38-FD4B6A349F0D}">
      <dgm:prSet custT="1"/>
      <dgm:spPr/>
      <dgm:t>
        <a:bodyPr/>
        <a:lstStyle/>
        <a:p>
          <a:r>
            <a:rPr lang="en-US" sz="1800" dirty="0"/>
            <a:t>The employee just meets the minimum hiring requirements for the position.</a:t>
          </a:r>
        </a:p>
      </dgm:t>
    </dgm:pt>
    <dgm:pt modelId="{6BCC309A-2E0F-4C7C-A0FB-F85DE52E1BF1}" type="parTrans" cxnId="{1ACC7470-1258-4CC8-96A7-2EF0DB85D71D}">
      <dgm:prSet/>
      <dgm:spPr/>
      <dgm:t>
        <a:bodyPr/>
        <a:lstStyle/>
        <a:p>
          <a:endParaRPr lang="en-US" sz="2000"/>
        </a:p>
      </dgm:t>
    </dgm:pt>
    <dgm:pt modelId="{596ECCBE-CCCC-45C4-8593-6171728C89D2}" type="sibTrans" cxnId="{1ACC7470-1258-4CC8-96A7-2EF0DB85D71D}">
      <dgm:prSet/>
      <dgm:spPr/>
      <dgm:t>
        <a:bodyPr/>
        <a:lstStyle/>
        <a:p>
          <a:endParaRPr lang="en-US" sz="2000"/>
        </a:p>
      </dgm:t>
    </dgm:pt>
    <dgm:pt modelId="{8191098E-9A5D-4197-8DFF-5BA103CFAE0F}">
      <dgm:prSet custT="1"/>
      <dgm:spPr/>
      <dgm:t>
        <a:bodyPr/>
        <a:lstStyle/>
        <a:p>
          <a:r>
            <a:rPr lang="en-US" sz="1800" b="1" dirty="0"/>
            <a:t>Midpoint: </a:t>
          </a:r>
          <a:endParaRPr lang="en-US" sz="1800" dirty="0"/>
        </a:p>
      </dgm:t>
    </dgm:pt>
    <dgm:pt modelId="{68FE52C2-1A74-46FF-A511-F8498AACC761}" type="parTrans" cxnId="{DCA36392-6E17-4DCE-9415-185A69883D5F}">
      <dgm:prSet/>
      <dgm:spPr/>
      <dgm:t>
        <a:bodyPr/>
        <a:lstStyle/>
        <a:p>
          <a:endParaRPr lang="en-US" sz="2000"/>
        </a:p>
      </dgm:t>
    </dgm:pt>
    <dgm:pt modelId="{F6249300-FC3E-4940-AE34-AD71AC9770E1}" type="sibTrans" cxnId="{DCA36392-6E17-4DCE-9415-185A69883D5F}">
      <dgm:prSet/>
      <dgm:spPr/>
      <dgm:t>
        <a:bodyPr/>
        <a:lstStyle/>
        <a:p>
          <a:endParaRPr lang="en-US" sz="2000"/>
        </a:p>
      </dgm:t>
    </dgm:pt>
    <dgm:pt modelId="{5337EC31-F88D-467B-BCF1-67EE0E5262D6}">
      <dgm:prSet custT="1"/>
      <dgm:spPr/>
      <dgm:t>
        <a:bodyPr/>
        <a:lstStyle/>
        <a:p>
          <a:r>
            <a:rPr lang="en-US" sz="1800" dirty="0"/>
            <a:t>Considered the competitive market rate for the job. </a:t>
          </a:r>
        </a:p>
      </dgm:t>
    </dgm:pt>
    <dgm:pt modelId="{0D143529-D030-4714-9263-7F306C0CD9FE}" type="parTrans" cxnId="{F86B6532-DD34-4CD6-AE89-A769207EFAE6}">
      <dgm:prSet/>
      <dgm:spPr/>
      <dgm:t>
        <a:bodyPr/>
        <a:lstStyle/>
        <a:p>
          <a:endParaRPr lang="en-US" sz="2000"/>
        </a:p>
      </dgm:t>
    </dgm:pt>
    <dgm:pt modelId="{5D99ACC1-C8C6-44B0-931A-F3170D54310C}" type="sibTrans" cxnId="{F86B6532-DD34-4CD6-AE89-A769207EFAE6}">
      <dgm:prSet/>
      <dgm:spPr/>
      <dgm:t>
        <a:bodyPr/>
        <a:lstStyle/>
        <a:p>
          <a:endParaRPr lang="en-US" sz="2000"/>
        </a:p>
      </dgm:t>
    </dgm:pt>
    <dgm:pt modelId="{1FCBF836-EA63-4F46-879B-43468F64DE28}">
      <dgm:prSet custT="1"/>
      <dgm:spPr/>
      <dgm:t>
        <a:bodyPr/>
        <a:lstStyle/>
        <a:p>
          <a:r>
            <a:rPr lang="en-US" sz="1800" dirty="0"/>
            <a:t>The employee competently performs each job task associated with their role (typically 4-8 years after hire).</a:t>
          </a:r>
        </a:p>
      </dgm:t>
    </dgm:pt>
    <dgm:pt modelId="{52E4C5B1-5F93-42C1-AFC3-958F1938F3B6}" type="parTrans" cxnId="{676B65E9-85DE-48E4-8D23-345C4F08E00F}">
      <dgm:prSet/>
      <dgm:spPr/>
      <dgm:t>
        <a:bodyPr/>
        <a:lstStyle/>
        <a:p>
          <a:endParaRPr lang="en-US" sz="2000"/>
        </a:p>
      </dgm:t>
    </dgm:pt>
    <dgm:pt modelId="{661EF3E5-D3DD-4DFE-9017-AECB2F8BD71D}" type="sibTrans" cxnId="{676B65E9-85DE-48E4-8D23-345C4F08E00F}">
      <dgm:prSet/>
      <dgm:spPr/>
      <dgm:t>
        <a:bodyPr/>
        <a:lstStyle/>
        <a:p>
          <a:endParaRPr lang="en-US" sz="2000"/>
        </a:p>
      </dgm:t>
    </dgm:pt>
    <dgm:pt modelId="{BB664456-6C3C-428A-8059-4FD145CB94C5}">
      <dgm:prSet custT="1"/>
      <dgm:spPr/>
      <dgm:t>
        <a:bodyPr/>
        <a:lstStyle/>
        <a:p>
          <a:r>
            <a:rPr lang="en-US" sz="1800" dirty="0"/>
            <a:t>The employee is typically in good standing with the organization</a:t>
          </a:r>
        </a:p>
      </dgm:t>
    </dgm:pt>
    <dgm:pt modelId="{64EAE6C3-F5C8-4F0A-BC77-C8E2BA72EF37}" type="parTrans" cxnId="{A0AEC2FC-8D21-4D7C-A28D-50CA3B970792}">
      <dgm:prSet/>
      <dgm:spPr/>
      <dgm:t>
        <a:bodyPr/>
        <a:lstStyle/>
        <a:p>
          <a:endParaRPr lang="en-US" sz="2000"/>
        </a:p>
      </dgm:t>
    </dgm:pt>
    <dgm:pt modelId="{C83E1221-761D-4423-BAB5-6F07DB713C72}" type="sibTrans" cxnId="{A0AEC2FC-8D21-4D7C-A28D-50CA3B970792}">
      <dgm:prSet/>
      <dgm:spPr/>
      <dgm:t>
        <a:bodyPr/>
        <a:lstStyle/>
        <a:p>
          <a:endParaRPr lang="en-US" sz="2000"/>
        </a:p>
      </dgm:t>
    </dgm:pt>
    <dgm:pt modelId="{402A015A-6BC1-48F1-AAEF-9DE5529EBC68}">
      <dgm:prSet custT="1"/>
      <dgm:spPr/>
      <dgm:t>
        <a:bodyPr/>
        <a:lstStyle/>
        <a:p>
          <a:r>
            <a:rPr lang="en-US" sz="1800" b="1" dirty="0"/>
            <a:t>Maximum</a:t>
          </a:r>
          <a:r>
            <a:rPr lang="en-US" sz="1800" dirty="0"/>
            <a:t>:</a:t>
          </a:r>
        </a:p>
      </dgm:t>
    </dgm:pt>
    <dgm:pt modelId="{A50F8DEB-F4AF-459E-BDF2-7108B6167CB8}" type="parTrans" cxnId="{A40CD6F7-2D8E-4448-9430-E3C3D2351CCE}">
      <dgm:prSet/>
      <dgm:spPr/>
      <dgm:t>
        <a:bodyPr/>
        <a:lstStyle/>
        <a:p>
          <a:endParaRPr lang="en-US" sz="2000"/>
        </a:p>
      </dgm:t>
    </dgm:pt>
    <dgm:pt modelId="{2BE21BAB-DBC9-443E-A216-8A88B6F9D299}" type="sibTrans" cxnId="{A40CD6F7-2D8E-4448-9430-E3C3D2351CCE}">
      <dgm:prSet/>
      <dgm:spPr/>
      <dgm:t>
        <a:bodyPr/>
        <a:lstStyle/>
        <a:p>
          <a:endParaRPr lang="en-US" sz="2000"/>
        </a:p>
      </dgm:t>
    </dgm:pt>
    <dgm:pt modelId="{4CD9747A-F546-49A9-B25D-F9891221E656}">
      <dgm:prSet custT="1"/>
      <dgm:spPr/>
      <dgm:t>
        <a:bodyPr/>
        <a:lstStyle/>
        <a:p>
          <a:r>
            <a:rPr lang="en-US" sz="1800" dirty="0"/>
            <a:t>Represents the highest rate an organization is willing to pay for the job. Reasons to pay an employee close to the maximum of the range include: </a:t>
          </a:r>
        </a:p>
      </dgm:t>
    </dgm:pt>
    <dgm:pt modelId="{EE49A8AE-7F27-42ED-9B46-E14C61C0EC03}" type="parTrans" cxnId="{82C9B3E0-579E-4FD6-82A8-38FE344A76CA}">
      <dgm:prSet/>
      <dgm:spPr/>
      <dgm:t>
        <a:bodyPr/>
        <a:lstStyle/>
        <a:p>
          <a:endParaRPr lang="en-US" sz="2000"/>
        </a:p>
      </dgm:t>
    </dgm:pt>
    <dgm:pt modelId="{32BDFC24-DC48-413A-8247-B10E1B2DFC4A}" type="sibTrans" cxnId="{82C9B3E0-579E-4FD6-82A8-38FE344A76CA}">
      <dgm:prSet/>
      <dgm:spPr/>
      <dgm:t>
        <a:bodyPr/>
        <a:lstStyle/>
        <a:p>
          <a:endParaRPr lang="en-US" sz="2000"/>
        </a:p>
      </dgm:t>
    </dgm:pt>
    <dgm:pt modelId="{FEB6CFD5-4ADC-4E24-87AC-F7D6856E234B}">
      <dgm:prSet custT="1"/>
      <dgm:spPr/>
      <dgm:t>
        <a:bodyPr/>
        <a:lstStyle/>
        <a:p>
          <a:r>
            <a:rPr lang="en-US" sz="1800" dirty="0"/>
            <a:t>Employee has mastered all the competencies of this position. </a:t>
          </a:r>
        </a:p>
      </dgm:t>
    </dgm:pt>
    <dgm:pt modelId="{27BACE78-597A-4E60-B3E7-894DC2FB43F1}" type="parTrans" cxnId="{BCA4BDDC-2C02-429A-8BE2-9B0DAA160FBE}">
      <dgm:prSet/>
      <dgm:spPr/>
      <dgm:t>
        <a:bodyPr/>
        <a:lstStyle/>
        <a:p>
          <a:endParaRPr lang="en-US" sz="2000"/>
        </a:p>
      </dgm:t>
    </dgm:pt>
    <dgm:pt modelId="{B5D4BFDF-78FB-4B25-9CE7-EA2B8529213F}" type="sibTrans" cxnId="{BCA4BDDC-2C02-429A-8BE2-9B0DAA160FBE}">
      <dgm:prSet/>
      <dgm:spPr/>
      <dgm:t>
        <a:bodyPr/>
        <a:lstStyle/>
        <a:p>
          <a:endParaRPr lang="en-US" sz="2000"/>
        </a:p>
      </dgm:t>
    </dgm:pt>
    <dgm:pt modelId="{06551E24-9E7A-4261-8C56-45B90AD5A043}">
      <dgm:prSet custT="1"/>
      <dgm:spPr/>
      <dgm:t>
        <a:bodyPr/>
        <a:lstStyle/>
        <a:p>
          <a:r>
            <a:rPr lang="en-US" sz="1800" dirty="0"/>
            <a:t>The employee has been identified as a high performer or has high potential within the organization.</a:t>
          </a:r>
        </a:p>
      </dgm:t>
    </dgm:pt>
    <dgm:pt modelId="{EB4DE8CE-20AA-4A33-879D-E53ECB4F5F7B}" type="parTrans" cxnId="{8B322A04-5B5C-43EB-8593-06797E34D7D8}">
      <dgm:prSet/>
      <dgm:spPr/>
      <dgm:t>
        <a:bodyPr/>
        <a:lstStyle/>
        <a:p>
          <a:endParaRPr lang="en-US" sz="2000"/>
        </a:p>
      </dgm:t>
    </dgm:pt>
    <dgm:pt modelId="{BCA04783-E933-4B70-86AE-70BAB202CAC1}" type="sibTrans" cxnId="{8B322A04-5B5C-43EB-8593-06797E34D7D8}">
      <dgm:prSet/>
      <dgm:spPr/>
      <dgm:t>
        <a:bodyPr/>
        <a:lstStyle/>
        <a:p>
          <a:endParaRPr lang="en-US" sz="2000"/>
        </a:p>
      </dgm:t>
    </dgm:pt>
    <dgm:pt modelId="{A9C11856-C5BC-4C60-A072-FEDC69448667}">
      <dgm:prSet custT="1"/>
      <dgm:spPr/>
      <dgm:t>
        <a:bodyPr/>
        <a:lstStyle/>
        <a:p>
          <a:r>
            <a:rPr lang="en-US" sz="1800" dirty="0"/>
            <a:t>The employee has long service and/or tenure with the organization</a:t>
          </a:r>
        </a:p>
      </dgm:t>
    </dgm:pt>
    <dgm:pt modelId="{05D6A6B5-B600-4F90-A74B-B354A60AF296}" type="parTrans" cxnId="{A2C5883F-67EB-44E8-A1C4-B99F79B1D864}">
      <dgm:prSet/>
      <dgm:spPr/>
      <dgm:t>
        <a:bodyPr/>
        <a:lstStyle/>
        <a:p>
          <a:endParaRPr lang="en-US" sz="2000"/>
        </a:p>
      </dgm:t>
    </dgm:pt>
    <dgm:pt modelId="{CB63DF53-A694-43DD-9292-4C023399E4ED}" type="sibTrans" cxnId="{A2C5883F-67EB-44E8-A1C4-B99F79B1D864}">
      <dgm:prSet/>
      <dgm:spPr/>
      <dgm:t>
        <a:bodyPr/>
        <a:lstStyle/>
        <a:p>
          <a:endParaRPr lang="en-US" sz="2000"/>
        </a:p>
      </dgm:t>
    </dgm:pt>
    <dgm:pt modelId="{56AD55B0-B869-40C4-8EDD-6C29C829A97A}" type="pres">
      <dgm:prSet presAssocID="{733FCE3B-A38E-41BA-B4AE-480708CA66A7}" presName="linear" presStyleCnt="0">
        <dgm:presLayoutVars>
          <dgm:dir/>
          <dgm:animLvl val="lvl"/>
          <dgm:resizeHandles val="exact"/>
        </dgm:presLayoutVars>
      </dgm:prSet>
      <dgm:spPr/>
    </dgm:pt>
    <dgm:pt modelId="{C9361DC7-C562-4385-BEBD-8E00975D5CCE}" type="pres">
      <dgm:prSet presAssocID="{645165E6-F0A3-491D-82B6-D64B5D63E986}" presName="parentLin" presStyleCnt="0"/>
      <dgm:spPr/>
    </dgm:pt>
    <dgm:pt modelId="{20265256-CA0F-4FDB-972D-BAEDB1CA30F5}" type="pres">
      <dgm:prSet presAssocID="{645165E6-F0A3-491D-82B6-D64B5D63E986}" presName="parentLeftMargin" presStyleLbl="node1" presStyleIdx="0" presStyleCnt="3"/>
      <dgm:spPr/>
    </dgm:pt>
    <dgm:pt modelId="{03AA5F9D-44F6-421C-A9B1-B33EF6921DF7}" type="pres">
      <dgm:prSet presAssocID="{645165E6-F0A3-491D-82B6-D64B5D63E9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3505FE-690F-4604-B10F-9B3BA53AAD28}" type="pres">
      <dgm:prSet presAssocID="{645165E6-F0A3-491D-82B6-D64B5D63E986}" presName="negativeSpace" presStyleCnt="0"/>
      <dgm:spPr/>
    </dgm:pt>
    <dgm:pt modelId="{08FD0B57-C753-4B5F-875A-94F616C18508}" type="pres">
      <dgm:prSet presAssocID="{645165E6-F0A3-491D-82B6-D64B5D63E986}" presName="childText" presStyleLbl="conFgAcc1" presStyleIdx="0" presStyleCnt="3">
        <dgm:presLayoutVars>
          <dgm:bulletEnabled val="1"/>
        </dgm:presLayoutVars>
      </dgm:prSet>
      <dgm:spPr/>
    </dgm:pt>
    <dgm:pt modelId="{84442206-6554-44C0-8FC3-2710CDC9C0E2}" type="pres">
      <dgm:prSet presAssocID="{9F72E7E8-871E-4D46-948D-FF5A57A7FEED}" presName="spaceBetweenRectangles" presStyleCnt="0"/>
      <dgm:spPr/>
    </dgm:pt>
    <dgm:pt modelId="{9A9A34E2-DE40-4311-9569-27675ECC6073}" type="pres">
      <dgm:prSet presAssocID="{8191098E-9A5D-4197-8DFF-5BA103CFAE0F}" presName="parentLin" presStyleCnt="0"/>
      <dgm:spPr/>
    </dgm:pt>
    <dgm:pt modelId="{ABC3E462-E1E8-4F2F-8154-9D22662E52B6}" type="pres">
      <dgm:prSet presAssocID="{8191098E-9A5D-4197-8DFF-5BA103CFAE0F}" presName="parentLeftMargin" presStyleLbl="node1" presStyleIdx="0" presStyleCnt="3"/>
      <dgm:spPr/>
    </dgm:pt>
    <dgm:pt modelId="{12460EFA-C9F4-4ECE-9F42-EED1F6306FB8}" type="pres">
      <dgm:prSet presAssocID="{8191098E-9A5D-4197-8DFF-5BA103CFAE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4BA2678-3A79-4860-9F6B-7200FD958D7C}" type="pres">
      <dgm:prSet presAssocID="{8191098E-9A5D-4197-8DFF-5BA103CFAE0F}" presName="negativeSpace" presStyleCnt="0"/>
      <dgm:spPr/>
    </dgm:pt>
    <dgm:pt modelId="{A47F3F36-82F7-43A1-B822-7896D5FF97FA}" type="pres">
      <dgm:prSet presAssocID="{8191098E-9A5D-4197-8DFF-5BA103CFAE0F}" presName="childText" presStyleLbl="conFgAcc1" presStyleIdx="1" presStyleCnt="3">
        <dgm:presLayoutVars>
          <dgm:bulletEnabled val="1"/>
        </dgm:presLayoutVars>
      </dgm:prSet>
      <dgm:spPr/>
    </dgm:pt>
    <dgm:pt modelId="{7A27A140-51AE-4C64-AAA8-8D597AF80F37}" type="pres">
      <dgm:prSet presAssocID="{F6249300-FC3E-4940-AE34-AD71AC9770E1}" presName="spaceBetweenRectangles" presStyleCnt="0"/>
      <dgm:spPr/>
    </dgm:pt>
    <dgm:pt modelId="{68EB10E2-1CDF-4343-AB32-722D5679A8FA}" type="pres">
      <dgm:prSet presAssocID="{402A015A-6BC1-48F1-AAEF-9DE5529EBC68}" presName="parentLin" presStyleCnt="0"/>
      <dgm:spPr/>
    </dgm:pt>
    <dgm:pt modelId="{ACEA45F8-FEAD-4E11-9821-D66E21EFF202}" type="pres">
      <dgm:prSet presAssocID="{402A015A-6BC1-48F1-AAEF-9DE5529EBC68}" presName="parentLeftMargin" presStyleLbl="node1" presStyleIdx="1" presStyleCnt="3"/>
      <dgm:spPr/>
    </dgm:pt>
    <dgm:pt modelId="{FAC993FD-7701-4A84-AAE7-66BC380F5C2B}" type="pres">
      <dgm:prSet presAssocID="{402A015A-6BC1-48F1-AAEF-9DE5529EBC6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2F2BEAB-7290-4E95-844E-058F2B3FE1C8}" type="pres">
      <dgm:prSet presAssocID="{402A015A-6BC1-48F1-AAEF-9DE5529EBC68}" presName="negativeSpace" presStyleCnt="0"/>
      <dgm:spPr/>
    </dgm:pt>
    <dgm:pt modelId="{ED43E1A6-2D50-4EC0-B9A9-138742683CE3}" type="pres">
      <dgm:prSet presAssocID="{402A015A-6BC1-48F1-AAEF-9DE5529EBC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B322A04-5B5C-43EB-8593-06797E34D7D8}" srcId="{402A015A-6BC1-48F1-AAEF-9DE5529EBC68}" destId="{06551E24-9E7A-4261-8C56-45B90AD5A043}" srcOrd="2" destOrd="0" parTransId="{EB4DE8CE-20AA-4A33-879D-E53ECB4F5F7B}" sibTransId="{BCA04783-E933-4B70-86AE-70BAB202CAC1}"/>
    <dgm:cxn modelId="{7A926212-557E-41A3-BC9A-20F05B8D9C8C}" type="presOf" srcId="{06551E24-9E7A-4261-8C56-45B90AD5A043}" destId="{ED43E1A6-2D50-4EC0-B9A9-138742683CE3}" srcOrd="0" destOrd="2" presId="urn:microsoft.com/office/officeart/2005/8/layout/list1"/>
    <dgm:cxn modelId="{F86B6532-DD34-4CD6-AE89-A769207EFAE6}" srcId="{8191098E-9A5D-4197-8DFF-5BA103CFAE0F}" destId="{5337EC31-F88D-467B-BCF1-67EE0E5262D6}" srcOrd="0" destOrd="0" parTransId="{0D143529-D030-4714-9263-7F306C0CD9FE}" sibTransId="{5D99ACC1-C8C6-44B0-931A-F3170D54310C}"/>
    <dgm:cxn modelId="{89A14C3C-7E16-4DDF-9FE8-98990E708DA3}" type="presOf" srcId="{91A04955-C6F5-4E59-8C07-4B6B8000715B}" destId="{08FD0B57-C753-4B5F-875A-94F616C18508}" srcOrd="0" destOrd="0" presId="urn:microsoft.com/office/officeart/2005/8/layout/list1"/>
    <dgm:cxn modelId="{A2C5883F-67EB-44E8-A1C4-B99F79B1D864}" srcId="{402A015A-6BC1-48F1-AAEF-9DE5529EBC68}" destId="{A9C11856-C5BC-4C60-A072-FEDC69448667}" srcOrd="3" destOrd="0" parTransId="{05D6A6B5-B600-4F90-A74B-B354A60AF296}" sibTransId="{CB63DF53-A694-43DD-9292-4C023399E4ED}"/>
    <dgm:cxn modelId="{3973BB40-CF07-45DD-8EBB-D2E2FB341F8F}" type="presOf" srcId="{8191098E-9A5D-4197-8DFF-5BA103CFAE0F}" destId="{12460EFA-C9F4-4ECE-9F42-EED1F6306FB8}" srcOrd="1" destOrd="0" presId="urn:microsoft.com/office/officeart/2005/8/layout/list1"/>
    <dgm:cxn modelId="{51791764-4A8C-4E7A-8AE9-5DEDEFFA9E59}" type="presOf" srcId="{4CD9747A-F546-49A9-B25D-F9891221E656}" destId="{ED43E1A6-2D50-4EC0-B9A9-138742683CE3}" srcOrd="0" destOrd="0" presId="urn:microsoft.com/office/officeart/2005/8/layout/list1"/>
    <dgm:cxn modelId="{B80DB746-A774-4619-94AD-AB29E2CDDBE1}" type="presOf" srcId="{A9C11856-C5BC-4C60-A072-FEDC69448667}" destId="{ED43E1A6-2D50-4EC0-B9A9-138742683CE3}" srcOrd="0" destOrd="3" presId="urn:microsoft.com/office/officeart/2005/8/layout/list1"/>
    <dgm:cxn modelId="{1ACC7470-1258-4CC8-96A7-2EF0DB85D71D}" srcId="{645165E6-F0A3-491D-82B6-D64B5D63E986}" destId="{7772EF98-C1E2-4D11-9B38-FD4B6A349F0D}" srcOrd="2" destOrd="0" parTransId="{6BCC309A-2E0F-4C7C-A0FB-F85DE52E1BF1}" sibTransId="{596ECCBE-CCCC-45C4-8593-6171728C89D2}"/>
    <dgm:cxn modelId="{F366837C-0665-44BC-B91B-C1F7E953F3B7}" type="presOf" srcId="{BB664456-6C3C-428A-8059-4FD145CB94C5}" destId="{A47F3F36-82F7-43A1-B822-7896D5FF97FA}" srcOrd="0" destOrd="2" presId="urn:microsoft.com/office/officeart/2005/8/layout/list1"/>
    <dgm:cxn modelId="{D26CD17D-4BBD-4528-94CD-6EE314C438B6}" type="presOf" srcId="{645165E6-F0A3-491D-82B6-D64B5D63E986}" destId="{20265256-CA0F-4FDB-972D-BAEDB1CA30F5}" srcOrd="0" destOrd="0" presId="urn:microsoft.com/office/officeart/2005/8/layout/list1"/>
    <dgm:cxn modelId="{EE3C9484-CB4E-4CF2-8CA5-60932762F74B}" type="presOf" srcId="{8191098E-9A5D-4197-8DFF-5BA103CFAE0F}" destId="{ABC3E462-E1E8-4F2F-8154-9D22662E52B6}" srcOrd="0" destOrd="0" presId="urn:microsoft.com/office/officeart/2005/8/layout/list1"/>
    <dgm:cxn modelId="{DCA36392-6E17-4DCE-9415-185A69883D5F}" srcId="{733FCE3B-A38E-41BA-B4AE-480708CA66A7}" destId="{8191098E-9A5D-4197-8DFF-5BA103CFAE0F}" srcOrd="1" destOrd="0" parTransId="{68FE52C2-1A74-46FF-A511-F8498AACC761}" sibTransId="{F6249300-FC3E-4940-AE34-AD71AC9770E1}"/>
    <dgm:cxn modelId="{868FE893-514E-461A-967B-E45C7D0923BA}" srcId="{733FCE3B-A38E-41BA-B4AE-480708CA66A7}" destId="{645165E6-F0A3-491D-82B6-D64B5D63E986}" srcOrd="0" destOrd="0" parTransId="{614B587D-754A-4DB6-AA02-4CA3EC12944F}" sibTransId="{9F72E7E8-871E-4D46-948D-FF5A57A7FEED}"/>
    <dgm:cxn modelId="{88EEE99A-F74E-424C-9989-72AC642E3400}" type="presOf" srcId="{FEB6CFD5-4ADC-4E24-87AC-F7D6856E234B}" destId="{ED43E1A6-2D50-4EC0-B9A9-138742683CE3}" srcOrd="0" destOrd="1" presId="urn:microsoft.com/office/officeart/2005/8/layout/list1"/>
    <dgm:cxn modelId="{26440BA1-21B9-4C53-84B2-96963FE3CA81}" type="presOf" srcId="{5337EC31-F88D-467B-BCF1-67EE0E5262D6}" destId="{A47F3F36-82F7-43A1-B822-7896D5FF97FA}" srcOrd="0" destOrd="0" presId="urn:microsoft.com/office/officeart/2005/8/layout/list1"/>
    <dgm:cxn modelId="{E20E08AE-E125-4495-8FCB-3D207681AECE}" type="presOf" srcId="{645165E6-F0A3-491D-82B6-D64B5D63E986}" destId="{03AA5F9D-44F6-421C-A9B1-B33EF6921DF7}" srcOrd="1" destOrd="0" presId="urn:microsoft.com/office/officeart/2005/8/layout/list1"/>
    <dgm:cxn modelId="{4CA046C2-1251-4B1F-95D5-FBA4AD114874}" type="presOf" srcId="{A0978B4D-0682-49E5-BD8B-441FD549EB3F}" destId="{08FD0B57-C753-4B5F-875A-94F616C18508}" srcOrd="0" destOrd="1" presId="urn:microsoft.com/office/officeart/2005/8/layout/list1"/>
    <dgm:cxn modelId="{641C33C8-9F04-4D6D-8C01-8D654CA58B5E}" type="presOf" srcId="{7772EF98-C1E2-4D11-9B38-FD4B6A349F0D}" destId="{08FD0B57-C753-4B5F-875A-94F616C18508}" srcOrd="0" destOrd="2" presId="urn:microsoft.com/office/officeart/2005/8/layout/list1"/>
    <dgm:cxn modelId="{DE19F7CA-B74F-4D1E-8DBB-37CDD8C60366}" srcId="{645165E6-F0A3-491D-82B6-D64B5D63E986}" destId="{91A04955-C6F5-4E59-8C07-4B6B8000715B}" srcOrd="0" destOrd="0" parTransId="{3311967F-0DB3-4B82-8F8A-09BF9329A9AB}" sibTransId="{4E185F11-6EA8-4E3B-B9A3-7F52064EE755}"/>
    <dgm:cxn modelId="{09ED25DC-A884-4B1E-84D9-8913ADD1944B}" type="presOf" srcId="{733FCE3B-A38E-41BA-B4AE-480708CA66A7}" destId="{56AD55B0-B869-40C4-8EDD-6C29C829A97A}" srcOrd="0" destOrd="0" presId="urn:microsoft.com/office/officeart/2005/8/layout/list1"/>
    <dgm:cxn modelId="{BCA4BDDC-2C02-429A-8BE2-9B0DAA160FBE}" srcId="{402A015A-6BC1-48F1-AAEF-9DE5529EBC68}" destId="{FEB6CFD5-4ADC-4E24-87AC-F7D6856E234B}" srcOrd="1" destOrd="0" parTransId="{27BACE78-597A-4E60-B3E7-894DC2FB43F1}" sibTransId="{B5D4BFDF-78FB-4B25-9CE7-EA2B8529213F}"/>
    <dgm:cxn modelId="{DB4AD3DD-9ADF-47A5-A1B9-D50E6ACAEABD}" type="presOf" srcId="{1FCBF836-EA63-4F46-879B-43468F64DE28}" destId="{A47F3F36-82F7-43A1-B822-7896D5FF97FA}" srcOrd="0" destOrd="1" presId="urn:microsoft.com/office/officeart/2005/8/layout/list1"/>
    <dgm:cxn modelId="{82C9B3E0-579E-4FD6-82A8-38FE344A76CA}" srcId="{402A015A-6BC1-48F1-AAEF-9DE5529EBC68}" destId="{4CD9747A-F546-49A9-B25D-F9891221E656}" srcOrd="0" destOrd="0" parTransId="{EE49A8AE-7F27-42ED-9B46-E14C61C0EC03}" sibTransId="{32BDFC24-DC48-413A-8247-B10E1B2DFC4A}"/>
    <dgm:cxn modelId="{676B65E9-85DE-48E4-8D23-345C4F08E00F}" srcId="{8191098E-9A5D-4197-8DFF-5BA103CFAE0F}" destId="{1FCBF836-EA63-4F46-879B-43468F64DE28}" srcOrd="1" destOrd="0" parTransId="{52E4C5B1-5F93-42C1-AFC3-958F1938F3B6}" sibTransId="{661EF3E5-D3DD-4DFE-9017-AECB2F8BD71D}"/>
    <dgm:cxn modelId="{2012D9F2-8B33-49AA-9FA2-8A28F478B89A}" srcId="{645165E6-F0A3-491D-82B6-D64B5D63E986}" destId="{A0978B4D-0682-49E5-BD8B-441FD549EB3F}" srcOrd="1" destOrd="0" parTransId="{97AC6495-CA73-427A-A9A6-4CFEE6B12693}" sibTransId="{8C5ED4BC-D8D9-4E8F-AA70-0482E0CED934}"/>
    <dgm:cxn modelId="{A40CD6F7-2D8E-4448-9430-E3C3D2351CCE}" srcId="{733FCE3B-A38E-41BA-B4AE-480708CA66A7}" destId="{402A015A-6BC1-48F1-AAEF-9DE5529EBC68}" srcOrd="2" destOrd="0" parTransId="{A50F8DEB-F4AF-459E-BDF2-7108B6167CB8}" sibTransId="{2BE21BAB-DBC9-443E-A216-8A88B6F9D299}"/>
    <dgm:cxn modelId="{A0AEC2FC-8D21-4D7C-A28D-50CA3B970792}" srcId="{8191098E-9A5D-4197-8DFF-5BA103CFAE0F}" destId="{BB664456-6C3C-428A-8059-4FD145CB94C5}" srcOrd="2" destOrd="0" parTransId="{64EAE6C3-F5C8-4F0A-BC77-C8E2BA72EF37}" sibTransId="{C83E1221-761D-4423-BAB5-6F07DB713C72}"/>
    <dgm:cxn modelId="{272C47FE-7C80-4067-8209-0425BBB6E87C}" type="presOf" srcId="{402A015A-6BC1-48F1-AAEF-9DE5529EBC68}" destId="{ACEA45F8-FEAD-4E11-9821-D66E21EFF202}" srcOrd="0" destOrd="0" presId="urn:microsoft.com/office/officeart/2005/8/layout/list1"/>
    <dgm:cxn modelId="{8062B0FE-8D22-4A58-81C6-6240872C91AD}" type="presOf" srcId="{402A015A-6BC1-48F1-AAEF-9DE5529EBC68}" destId="{FAC993FD-7701-4A84-AAE7-66BC380F5C2B}" srcOrd="1" destOrd="0" presId="urn:microsoft.com/office/officeart/2005/8/layout/list1"/>
    <dgm:cxn modelId="{EBFDFF05-BCBF-4620-8150-EAAA8EB5206D}" type="presParOf" srcId="{56AD55B0-B869-40C4-8EDD-6C29C829A97A}" destId="{C9361DC7-C562-4385-BEBD-8E00975D5CCE}" srcOrd="0" destOrd="0" presId="urn:microsoft.com/office/officeart/2005/8/layout/list1"/>
    <dgm:cxn modelId="{CA9E19AB-6EF8-4621-A524-F26BB779B81C}" type="presParOf" srcId="{C9361DC7-C562-4385-BEBD-8E00975D5CCE}" destId="{20265256-CA0F-4FDB-972D-BAEDB1CA30F5}" srcOrd="0" destOrd="0" presId="urn:microsoft.com/office/officeart/2005/8/layout/list1"/>
    <dgm:cxn modelId="{FB8E1A20-0DEA-4A85-A38B-E04918BC723E}" type="presParOf" srcId="{C9361DC7-C562-4385-BEBD-8E00975D5CCE}" destId="{03AA5F9D-44F6-421C-A9B1-B33EF6921DF7}" srcOrd="1" destOrd="0" presId="urn:microsoft.com/office/officeart/2005/8/layout/list1"/>
    <dgm:cxn modelId="{4F7CAF08-7990-482D-8D9C-DA3F2FDE5D5C}" type="presParOf" srcId="{56AD55B0-B869-40C4-8EDD-6C29C829A97A}" destId="{A03505FE-690F-4604-B10F-9B3BA53AAD28}" srcOrd="1" destOrd="0" presId="urn:microsoft.com/office/officeart/2005/8/layout/list1"/>
    <dgm:cxn modelId="{117DB1D7-7AAD-4E79-BDEF-9C8461321D9A}" type="presParOf" srcId="{56AD55B0-B869-40C4-8EDD-6C29C829A97A}" destId="{08FD0B57-C753-4B5F-875A-94F616C18508}" srcOrd="2" destOrd="0" presId="urn:microsoft.com/office/officeart/2005/8/layout/list1"/>
    <dgm:cxn modelId="{20589420-1207-47C0-B234-B5936F72069A}" type="presParOf" srcId="{56AD55B0-B869-40C4-8EDD-6C29C829A97A}" destId="{84442206-6554-44C0-8FC3-2710CDC9C0E2}" srcOrd="3" destOrd="0" presId="urn:microsoft.com/office/officeart/2005/8/layout/list1"/>
    <dgm:cxn modelId="{AA66ACBD-C14F-4BB7-B703-9B1F84CD95DB}" type="presParOf" srcId="{56AD55B0-B869-40C4-8EDD-6C29C829A97A}" destId="{9A9A34E2-DE40-4311-9569-27675ECC6073}" srcOrd="4" destOrd="0" presId="urn:microsoft.com/office/officeart/2005/8/layout/list1"/>
    <dgm:cxn modelId="{D92BD68F-C684-48B7-AECA-99B9A67170F7}" type="presParOf" srcId="{9A9A34E2-DE40-4311-9569-27675ECC6073}" destId="{ABC3E462-E1E8-4F2F-8154-9D22662E52B6}" srcOrd="0" destOrd="0" presId="urn:microsoft.com/office/officeart/2005/8/layout/list1"/>
    <dgm:cxn modelId="{F08EC593-A5C7-4658-936E-8CC7A847036B}" type="presParOf" srcId="{9A9A34E2-DE40-4311-9569-27675ECC6073}" destId="{12460EFA-C9F4-4ECE-9F42-EED1F6306FB8}" srcOrd="1" destOrd="0" presId="urn:microsoft.com/office/officeart/2005/8/layout/list1"/>
    <dgm:cxn modelId="{37CC5F36-2DDA-4314-914E-A768744FC70D}" type="presParOf" srcId="{56AD55B0-B869-40C4-8EDD-6C29C829A97A}" destId="{54BA2678-3A79-4860-9F6B-7200FD958D7C}" srcOrd="5" destOrd="0" presId="urn:microsoft.com/office/officeart/2005/8/layout/list1"/>
    <dgm:cxn modelId="{5B427A3E-13C8-4FBF-B1C4-734968B729F1}" type="presParOf" srcId="{56AD55B0-B869-40C4-8EDD-6C29C829A97A}" destId="{A47F3F36-82F7-43A1-B822-7896D5FF97FA}" srcOrd="6" destOrd="0" presId="urn:microsoft.com/office/officeart/2005/8/layout/list1"/>
    <dgm:cxn modelId="{C0BA0DC7-7AB6-40ED-BC55-DC3420259C24}" type="presParOf" srcId="{56AD55B0-B869-40C4-8EDD-6C29C829A97A}" destId="{7A27A140-51AE-4C64-AAA8-8D597AF80F37}" srcOrd="7" destOrd="0" presId="urn:microsoft.com/office/officeart/2005/8/layout/list1"/>
    <dgm:cxn modelId="{191A716E-4DC3-4424-8013-A9DE8AF6E188}" type="presParOf" srcId="{56AD55B0-B869-40C4-8EDD-6C29C829A97A}" destId="{68EB10E2-1CDF-4343-AB32-722D5679A8FA}" srcOrd="8" destOrd="0" presId="urn:microsoft.com/office/officeart/2005/8/layout/list1"/>
    <dgm:cxn modelId="{C15E0F50-8440-4C89-8E50-07081DF9B57F}" type="presParOf" srcId="{68EB10E2-1CDF-4343-AB32-722D5679A8FA}" destId="{ACEA45F8-FEAD-4E11-9821-D66E21EFF202}" srcOrd="0" destOrd="0" presId="urn:microsoft.com/office/officeart/2005/8/layout/list1"/>
    <dgm:cxn modelId="{003A128F-59CF-49E9-B57D-0945D9669A6B}" type="presParOf" srcId="{68EB10E2-1CDF-4343-AB32-722D5679A8FA}" destId="{FAC993FD-7701-4A84-AAE7-66BC380F5C2B}" srcOrd="1" destOrd="0" presId="urn:microsoft.com/office/officeart/2005/8/layout/list1"/>
    <dgm:cxn modelId="{1EE9C4AC-4353-4358-BDF9-C13EC089F521}" type="presParOf" srcId="{56AD55B0-B869-40C4-8EDD-6C29C829A97A}" destId="{32F2BEAB-7290-4E95-844E-058F2B3FE1C8}" srcOrd="9" destOrd="0" presId="urn:microsoft.com/office/officeart/2005/8/layout/list1"/>
    <dgm:cxn modelId="{EF296E1A-E7C6-4C0D-AEAB-A2524E43188B}" type="presParOf" srcId="{56AD55B0-B869-40C4-8EDD-6C29C829A97A}" destId="{ED43E1A6-2D50-4EC0-B9A9-138742683C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AB32A-C4A0-424F-9759-828D363055E4}">
      <dsp:nvSpPr>
        <dsp:cNvPr id="0" name=""/>
        <dsp:cNvSpPr/>
      </dsp:nvSpPr>
      <dsp:spPr>
        <a:xfrm>
          <a:off x="0" y="350336"/>
          <a:ext cx="753209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0EEDF-D450-42BA-BF05-83D3856F8180}">
      <dsp:nvSpPr>
        <dsp:cNvPr id="0" name=""/>
        <dsp:cNvSpPr/>
      </dsp:nvSpPr>
      <dsp:spPr>
        <a:xfrm>
          <a:off x="376604" y="55136"/>
          <a:ext cx="5272466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287" tIns="0" rIns="1992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Base Pay</a:t>
          </a:r>
        </a:p>
      </dsp:txBody>
      <dsp:txXfrm>
        <a:off x="405425" y="83957"/>
        <a:ext cx="5214824" cy="532758"/>
      </dsp:txXfrm>
    </dsp:sp>
    <dsp:sp modelId="{199429CC-DF27-4ABD-9DD7-932C8A11DEC9}">
      <dsp:nvSpPr>
        <dsp:cNvPr id="0" name=""/>
        <dsp:cNvSpPr/>
      </dsp:nvSpPr>
      <dsp:spPr>
        <a:xfrm>
          <a:off x="0" y="1257536"/>
          <a:ext cx="753209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8935F-9A16-427B-9372-B8F23B1F61D2}">
      <dsp:nvSpPr>
        <dsp:cNvPr id="0" name=""/>
        <dsp:cNvSpPr/>
      </dsp:nvSpPr>
      <dsp:spPr>
        <a:xfrm>
          <a:off x="376604" y="962336"/>
          <a:ext cx="5272466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287" tIns="0" rIns="1992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Commissions</a:t>
          </a:r>
        </a:p>
      </dsp:txBody>
      <dsp:txXfrm>
        <a:off x="405425" y="991157"/>
        <a:ext cx="5214824" cy="532758"/>
      </dsp:txXfrm>
    </dsp:sp>
    <dsp:sp modelId="{84957222-8A34-4B0E-A3DD-5756C32A6B40}">
      <dsp:nvSpPr>
        <dsp:cNvPr id="0" name=""/>
        <dsp:cNvSpPr/>
      </dsp:nvSpPr>
      <dsp:spPr>
        <a:xfrm>
          <a:off x="0" y="2164736"/>
          <a:ext cx="753209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80EF2-EA61-483D-A22E-AAFDBFDE8FEB}">
      <dsp:nvSpPr>
        <dsp:cNvPr id="0" name=""/>
        <dsp:cNvSpPr/>
      </dsp:nvSpPr>
      <dsp:spPr>
        <a:xfrm>
          <a:off x="376604" y="1869536"/>
          <a:ext cx="5272466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287" tIns="0" rIns="1992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Overtime Pay</a:t>
          </a:r>
        </a:p>
      </dsp:txBody>
      <dsp:txXfrm>
        <a:off x="405425" y="1898357"/>
        <a:ext cx="5214824" cy="532758"/>
      </dsp:txXfrm>
    </dsp:sp>
    <dsp:sp modelId="{B50205E9-50C3-44F3-87BF-C535267F769D}">
      <dsp:nvSpPr>
        <dsp:cNvPr id="0" name=""/>
        <dsp:cNvSpPr/>
      </dsp:nvSpPr>
      <dsp:spPr>
        <a:xfrm>
          <a:off x="0" y="3071936"/>
          <a:ext cx="753209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17919-D8E5-4870-9327-8A1CD1FC1D23}">
      <dsp:nvSpPr>
        <dsp:cNvPr id="0" name=""/>
        <dsp:cNvSpPr/>
      </dsp:nvSpPr>
      <dsp:spPr>
        <a:xfrm>
          <a:off x="376604" y="2776736"/>
          <a:ext cx="5272466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287" tIns="0" rIns="1992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Bonuses, Profit Sharing, Merit Pay</a:t>
          </a:r>
        </a:p>
      </dsp:txBody>
      <dsp:txXfrm>
        <a:off x="405425" y="2805557"/>
        <a:ext cx="5214824" cy="532758"/>
      </dsp:txXfrm>
    </dsp:sp>
    <dsp:sp modelId="{CE34BF5C-4CBD-4441-8F02-BB38D3A1E8D4}">
      <dsp:nvSpPr>
        <dsp:cNvPr id="0" name=""/>
        <dsp:cNvSpPr/>
      </dsp:nvSpPr>
      <dsp:spPr>
        <a:xfrm>
          <a:off x="0" y="3979137"/>
          <a:ext cx="753209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56E1A-94A4-49B2-A74C-6248E6368E50}">
      <dsp:nvSpPr>
        <dsp:cNvPr id="0" name=""/>
        <dsp:cNvSpPr/>
      </dsp:nvSpPr>
      <dsp:spPr>
        <a:xfrm>
          <a:off x="376604" y="3683937"/>
          <a:ext cx="5272466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287" tIns="0" rIns="1992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Hazard Pay, shift differentials</a:t>
          </a:r>
        </a:p>
      </dsp:txBody>
      <dsp:txXfrm>
        <a:off x="405425" y="3712758"/>
        <a:ext cx="5214824" cy="532758"/>
      </dsp:txXfrm>
    </dsp:sp>
    <dsp:sp modelId="{431C8A07-A283-465A-BEB6-2205BC3EB7C5}">
      <dsp:nvSpPr>
        <dsp:cNvPr id="0" name=""/>
        <dsp:cNvSpPr/>
      </dsp:nvSpPr>
      <dsp:spPr>
        <a:xfrm>
          <a:off x="0" y="4886337"/>
          <a:ext cx="753209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E45A2-F00F-493C-9533-76FD35ACCBCA}">
      <dsp:nvSpPr>
        <dsp:cNvPr id="0" name=""/>
        <dsp:cNvSpPr/>
      </dsp:nvSpPr>
      <dsp:spPr>
        <a:xfrm>
          <a:off x="376604" y="4591136"/>
          <a:ext cx="5272466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287" tIns="0" rIns="1992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Travel/Meal/Housing Allowance</a:t>
          </a:r>
        </a:p>
      </dsp:txBody>
      <dsp:txXfrm>
        <a:off x="405425" y="4619957"/>
        <a:ext cx="5214824" cy="532758"/>
      </dsp:txXfrm>
    </dsp:sp>
    <dsp:sp modelId="{EA629731-3E16-43F6-A3F3-441DABA7046E}">
      <dsp:nvSpPr>
        <dsp:cNvPr id="0" name=""/>
        <dsp:cNvSpPr/>
      </dsp:nvSpPr>
      <dsp:spPr>
        <a:xfrm>
          <a:off x="0" y="5793537"/>
          <a:ext cx="753209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B2E6E-9D8B-438B-B535-95154DEEF21B}">
      <dsp:nvSpPr>
        <dsp:cNvPr id="0" name=""/>
        <dsp:cNvSpPr/>
      </dsp:nvSpPr>
      <dsp:spPr>
        <a:xfrm>
          <a:off x="376604" y="5498337"/>
          <a:ext cx="5272466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287" tIns="0" rIns="1992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Benefits: Insurances, paid leave, retirement, taxes...</a:t>
          </a:r>
        </a:p>
      </dsp:txBody>
      <dsp:txXfrm>
        <a:off x="405425" y="5527158"/>
        <a:ext cx="5214824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AFE8A-2691-4382-8EC2-60BE76B6F124}">
      <dsp:nvSpPr>
        <dsp:cNvPr id="0" name=""/>
        <dsp:cNvSpPr/>
      </dsp:nvSpPr>
      <dsp:spPr>
        <a:xfrm>
          <a:off x="0" y="40712"/>
          <a:ext cx="10927829" cy="806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Requirements for good benchmark jobs include the following.</a:t>
          </a:r>
        </a:p>
      </dsp:txBody>
      <dsp:txXfrm>
        <a:off x="0" y="40712"/>
        <a:ext cx="10927829" cy="806400"/>
      </dsp:txXfrm>
    </dsp:sp>
    <dsp:sp modelId="{C7B51A33-525E-4B92-A16C-266C06C293AA}">
      <dsp:nvSpPr>
        <dsp:cNvPr id="0" name=""/>
        <dsp:cNvSpPr/>
      </dsp:nvSpPr>
      <dsp:spPr>
        <a:xfrm>
          <a:off x="0" y="847112"/>
          <a:ext cx="10927829" cy="33049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Very common to organizations within your industry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The work performed is very standardized from one employer to another as well as performed under similar working conditions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The incumbent job requirements such as knowledge education skills experience abilities etc. are also very standardized from one employer to another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There is a rich supply of reliable market data for the job</a:t>
          </a:r>
        </a:p>
      </dsp:txBody>
      <dsp:txXfrm>
        <a:off x="0" y="847112"/>
        <a:ext cx="10927829" cy="3304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0588F-3D3A-48D4-81FB-438E13EE8BF2}">
      <dsp:nvSpPr>
        <dsp:cNvPr id="0" name=""/>
        <dsp:cNvSpPr/>
      </dsp:nvSpPr>
      <dsp:spPr>
        <a:xfrm>
          <a:off x="0" y="5100"/>
          <a:ext cx="11145795" cy="6636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Government</a:t>
          </a:r>
          <a:endParaRPr lang="en-US" sz="2800" kern="1200"/>
        </a:p>
      </dsp:txBody>
      <dsp:txXfrm>
        <a:off x="32397" y="37497"/>
        <a:ext cx="11081001" cy="598857"/>
      </dsp:txXfrm>
    </dsp:sp>
    <dsp:sp modelId="{C4FECEE7-0479-4EA3-B857-690FA4D9B826}">
      <dsp:nvSpPr>
        <dsp:cNvPr id="0" name=""/>
        <dsp:cNvSpPr/>
      </dsp:nvSpPr>
      <dsp:spPr>
        <a:xfrm>
          <a:off x="0" y="668752"/>
          <a:ext cx="11145795" cy="676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87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Bureau of Labor Statistics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State and Municipal surveys</a:t>
          </a:r>
        </a:p>
      </dsp:txBody>
      <dsp:txXfrm>
        <a:off x="0" y="668752"/>
        <a:ext cx="11145795" cy="676434"/>
      </dsp:txXfrm>
    </dsp:sp>
    <dsp:sp modelId="{E712B842-5E77-457A-B75A-59F09AFB738F}">
      <dsp:nvSpPr>
        <dsp:cNvPr id="0" name=""/>
        <dsp:cNvSpPr/>
      </dsp:nvSpPr>
      <dsp:spPr>
        <a:xfrm>
          <a:off x="0" y="1345187"/>
          <a:ext cx="11145795" cy="6636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Published surveys (purchased for a fee)</a:t>
          </a:r>
          <a:endParaRPr lang="en-US" sz="2800" kern="1200"/>
        </a:p>
      </dsp:txBody>
      <dsp:txXfrm>
        <a:off x="32397" y="1377584"/>
        <a:ext cx="11081001" cy="598857"/>
      </dsp:txXfrm>
    </dsp:sp>
    <dsp:sp modelId="{FE1DD3C1-C574-456A-BCC1-0D657F8C80B9}">
      <dsp:nvSpPr>
        <dsp:cNvPr id="0" name=""/>
        <dsp:cNvSpPr/>
      </dsp:nvSpPr>
      <dsp:spPr>
        <a:xfrm>
          <a:off x="0" y="2008838"/>
          <a:ext cx="11145795" cy="1680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87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Sibson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Hewitt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Wyatt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REDW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WageWatch</a:t>
          </a:r>
        </a:p>
      </dsp:txBody>
      <dsp:txXfrm>
        <a:off x="0" y="2008838"/>
        <a:ext cx="11145795" cy="1680838"/>
      </dsp:txXfrm>
    </dsp:sp>
    <dsp:sp modelId="{4933084E-E702-4C20-8297-8096199FCE4A}">
      <dsp:nvSpPr>
        <dsp:cNvPr id="0" name=""/>
        <dsp:cNvSpPr/>
      </dsp:nvSpPr>
      <dsp:spPr>
        <a:xfrm>
          <a:off x="0" y="3689677"/>
          <a:ext cx="11145795" cy="6636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Online Subscription Surveys</a:t>
          </a:r>
          <a:endParaRPr lang="en-US" sz="2800" kern="1200"/>
        </a:p>
      </dsp:txBody>
      <dsp:txXfrm>
        <a:off x="32397" y="3722074"/>
        <a:ext cx="11081001" cy="598857"/>
      </dsp:txXfrm>
    </dsp:sp>
    <dsp:sp modelId="{957529BE-809B-4339-807D-6D781119A21A}">
      <dsp:nvSpPr>
        <dsp:cNvPr id="0" name=""/>
        <dsp:cNvSpPr/>
      </dsp:nvSpPr>
      <dsp:spPr>
        <a:xfrm>
          <a:off x="0" y="4353328"/>
          <a:ext cx="11145795" cy="100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87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Salary.com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Payscale.com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Business &amp; Legal Resources (BLR)</a:t>
          </a:r>
        </a:p>
      </dsp:txBody>
      <dsp:txXfrm>
        <a:off x="0" y="4353328"/>
        <a:ext cx="11145795" cy="10044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D078D-ED47-414B-BF55-070C68CAA0CD}">
      <dsp:nvSpPr>
        <dsp:cNvPr id="0" name=""/>
        <dsp:cNvSpPr/>
      </dsp:nvSpPr>
      <dsp:spPr>
        <a:xfrm>
          <a:off x="0" y="81650"/>
          <a:ext cx="8070887" cy="8353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Conduct a general task analysis. What tasks must be accomplished by whom?</a:t>
          </a:r>
        </a:p>
      </dsp:txBody>
      <dsp:txXfrm>
        <a:off x="40780" y="122430"/>
        <a:ext cx="7989327" cy="753819"/>
      </dsp:txXfrm>
    </dsp:sp>
    <dsp:sp modelId="{3815619B-33FC-43CF-BD47-3D8569EDF5C1}">
      <dsp:nvSpPr>
        <dsp:cNvPr id="0" name=""/>
        <dsp:cNvSpPr/>
      </dsp:nvSpPr>
      <dsp:spPr>
        <a:xfrm>
          <a:off x="0" y="977510"/>
          <a:ext cx="8070887" cy="8353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Get input from senior executives and department heads to determine the organizational structure and primary functions of each.</a:t>
          </a:r>
        </a:p>
      </dsp:txBody>
      <dsp:txXfrm>
        <a:off x="40780" y="1018290"/>
        <a:ext cx="7989327" cy="753819"/>
      </dsp:txXfrm>
    </dsp:sp>
    <dsp:sp modelId="{0AB2EFBB-EB15-4E4C-A721-6E5740CEC5EE}">
      <dsp:nvSpPr>
        <dsp:cNvPr id="0" name=""/>
        <dsp:cNvSpPr/>
      </dsp:nvSpPr>
      <dsp:spPr>
        <a:xfrm>
          <a:off x="0" y="1873370"/>
          <a:ext cx="8070887" cy="8353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Interview department managers and key employees, as necessary, to determine their specific job functions.</a:t>
          </a:r>
        </a:p>
      </dsp:txBody>
      <dsp:txXfrm>
        <a:off x="40780" y="1914150"/>
        <a:ext cx="7989327" cy="753819"/>
      </dsp:txXfrm>
    </dsp:sp>
    <dsp:sp modelId="{6EB0E306-8CF6-401B-8B8F-897B013F109A}">
      <dsp:nvSpPr>
        <dsp:cNvPr id="0" name=""/>
        <dsp:cNvSpPr/>
      </dsp:nvSpPr>
      <dsp:spPr>
        <a:xfrm>
          <a:off x="0" y="2769230"/>
          <a:ext cx="8070887" cy="8353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Develop model job descriptions for exempt and nonexempt positions </a:t>
          </a:r>
        </a:p>
      </dsp:txBody>
      <dsp:txXfrm>
        <a:off x="40780" y="2810010"/>
        <a:ext cx="7989327" cy="753819"/>
      </dsp:txXfrm>
    </dsp:sp>
    <dsp:sp modelId="{769140A2-E4DE-4395-8510-DC80071415F2}">
      <dsp:nvSpPr>
        <dsp:cNvPr id="0" name=""/>
        <dsp:cNvSpPr/>
      </dsp:nvSpPr>
      <dsp:spPr>
        <a:xfrm>
          <a:off x="0" y="3665090"/>
          <a:ext cx="8070887" cy="8353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Develop a final draft of job descriptions.</a:t>
          </a:r>
        </a:p>
      </dsp:txBody>
      <dsp:txXfrm>
        <a:off x="40780" y="3705870"/>
        <a:ext cx="7989327" cy="753819"/>
      </dsp:txXfrm>
    </dsp:sp>
    <dsp:sp modelId="{79281D3A-B17D-4202-83F6-A96FC9B0D9DD}">
      <dsp:nvSpPr>
        <dsp:cNvPr id="0" name=""/>
        <dsp:cNvSpPr/>
      </dsp:nvSpPr>
      <dsp:spPr>
        <a:xfrm>
          <a:off x="0" y="4560950"/>
          <a:ext cx="8070887" cy="8353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Meet with department managers, as necessary, to review job descriptions.</a:t>
          </a:r>
        </a:p>
      </dsp:txBody>
      <dsp:txXfrm>
        <a:off x="40780" y="4601730"/>
        <a:ext cx="7989327" cy="753819"/>
      </dsp:txXfrm>
    </dsp:sp>
    <dsp:sp modelId="{A2C68EB0-F8E8-4E5B-989E-FA94D240C3D3}">
      <dsp:nvSpPr>
        <dsp:cNvPr id="0" name=""/>
        <dsp:cNvSpPr/>
      </dsp:nvSpPr>
      <dsp:spPr>
        <a:xfrm>
          <a:off x="0" y="5456810"/>
          <a:ext cx="8070887" cy="8353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Finalize and document all job descriptions.</a:t>
          </a:r>
        </a:p>
      </dsp:txBody>
      <dsp:txXfrm>
        <a:off x="40780" y="5497590"/>
        <a:ext cx="7989327" cy="753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4533F-2CA8-4749-A153-105795E1E215}">
      <dsp:nvSpPr>
        <dsp:cNvPr id="0" name=""/>
        <dsp:cNvSpPr/>
      </dsp:nvSpPr>
      <dsp:spPr>
        <a:xfrm>
          <a:off x="395009" y="608247"/>
          <a:ext cx="0" cy="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13329-1B25-4993-8D58-7A431E2E3093}">
      <dsp:nvSpPr>
        <dsp:cNvPr id="0" name=""/>
        <dsp:cNvSpPr/>
      </dsp:nvSpPr>
      <dsp:spPr>
        <a:xfrm>
          <a:off x="4372060" y="-149906"/>
          <a:ext cx="1516320" cy="1516320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42" tIns="58842" rIns="58842" bIns="58842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1</a:t>
          </a:r>
        </a:p>
      </dsp:txBody>
      <dsp:txXfrm>
        <a:off x="4594120" y="72154"/>
        <a:ext cx="1072200" cy="1072200"/>
      </dsp:txXfrm>
    </dsp:sp>
    <dsp:sp modelId="{AEAB21FE-2C54-465F-8786-BC4D088B1D0D}">
      <dsp:nvSpPr>
        <dsp:cNvPr id="0" name=""/>
        <dsp:cNvSpPr/>
      </dsp:nvSpPr>
      <dsp:spPr>
        <a:xfrm>
          <a:off x="433233" y="0"/>
          <a:ext cx="10230933" cy="29484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308" tIns="165100" rIns="746308" bIns="1651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Rank the jobs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Verify ranking by comparing it to industry market data concerning the ranking and adjust if necessary.</a:t>
          </a:r>
        </a:p>
      </dsp:txBody>
      <dsp:txXfrm>
        <a:off x="433233" y="589680"/>
        <a:ext cx="10230933" cy="23587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5397D-E19B-4498-837E-FD914A46CB7C}">
      <dsp:nvSpPr>
        <dsp:cNvPr id="0" name=""/>
        <dsp:cNvSpPr/>
      </dsp:nvSpPr>
      <dsp:spPr>
        <a:xfrm>
          <a:off x="0" y="1358928"/>
          <a:ext cx="3299806" cy="2095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BB4FF-89A6-4597-BEAD-90FC362A8E06}">
      <dsp:nvSpPr>
        <dsp:cNvPr id="0" name=""/>
        <dsp:cNvSpPr/>
      </dsp:nvSpPr>
      <dsp:spPr>
        <a:xfrm>
          <a:off x="366645" y="1707241"/>
          <a:ext cx="3299806" cy="2095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Pay scales are calculated by the number of grades within the scales, the grade spread (width of the range) and midpoint differential (difference between the grades).  </a:t>
          </a:r>
        </a:p>
      </dsp:txBody>
      <dsp:txXfrm>
        <a:off x="428016" y="1768612"/>
        <a:ext cx="3177064" cy="1972635"/>
      </dsp:txXfrm>
    </dsp:sp>
    <dsp:sp modelId="{2AF52184-2339-4E3E-A6AE-D38940EB8215}">
      <dsp:nvSpPr>
        <dsp:cNvPr id="0" name=""/>
        <dsp:cNvSpPr/>
      </dsp:nvSpPr>
      <dsp:spPr>
        <a:xfrm>
          <a:off x="4033097" y="1358928"/>
          <a:ext cx="3299806" cy="2095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8F1A2-4B7F-48F3-8598-9BA49E597094}">
      <dsp:nvSpPr>
        <dsp:cNvPr id="0" name=""/>
        <dsp:cNvSpPr/>
      </dsp:nvSpPr>
      <dsp:spPr>
        <a:xfrm>
          <a:off x="4399742" y="1707241"/>
          <a:ext cx="3299806" cy="2095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Pay scales have Minimum (min), Midpoint (mid) and Maximum (max) points on the scale.  </a:t>
          </a:r>
        </a:p>
      </dsp:txBody>
      <dsp:txXfrm>
        <a:off x="4461113" y="1768612"/>
        <a:ext cx="3177064" cy="1972635"/>
      </dsp:txXfrm>
    </dsp:sp>
    <dsp:sp modelId="{8454EE5A-04AC-41EC-9636-9ABDB56F287A}">
      <dsp:nvSpPr>
        <dsp:cNvPr id="0" name=""/>
        <dsp:cNvSpPr/>
      </dsp:nvSpPr>
      <dsp:spPr>
        <a:xfrm>
          <a:off x="8066194" y="1358928"/>
          <a:ext cx="3299806" cy="2095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BEAD0-1B4E-46D6-95D6-E60E6B8A565F}">
      <dsp:nvSpPr>
        <dsp:cNvPr id="0" name=""/>
        <dsp:cNvSpPr/>
      </dsp:nvSpPr>
      <dsp:spPr>
        <a:xfrm>
          <a:off x="8432839" y="1707241"/>
          <a:ext cx="3299806" cy="2095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Best pay practices encourage organizations to define the criteria for each of these points on the scale and set a policy on progression from range minimum to midpoint.</a:t>
          </a:r>
        </a:p>
      </dsp:txBody>
      <dsp:txXfrm>
        <a:off x="8494210" y="1768612"/>
        <a:ext cx="3177064" cy="19726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D0B57-C753-4B5F-875A-94F616C18508}">
      <dsp:nvSpPr>
        <dsp:cNvPr id="0" name=""/>
        <dsp:cNvSpPr/>
      </dsp:nvSpPr>
      <dsp:spPr>
        <a:xfrm>
          <a:off x="0" y="259306"/>
          <a:ext cx="10605604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113" tIns="270764" rIns="82311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Represents the lowest rate on each pay grade. Typically, this is the pay that is offered at recruitment.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employee is newly hired and in the orientation phase of their employment.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employee just meets the minimum hiring requirements for the position.</a:t>
          </a:r>
        </a:p>
      </dsp:txBody>
      <dsp:txXfrm>
        <a:off x="0" y="259306"/>
        <a:ext cx="10605604" cy="1515150"/>
      </dsp:txXfrm>
    </dsp:sp>
    <dsp:sp modelId="{03AA5F9D-44F6-421C-A9B1-B33EF6921DF7}">
      <dsp:nvSpPr>
        <dsp:cNvPr id="0" name=""/>
        <dsp:cNvSpPr/>
      </dsp:nvSpPr>
      <dsp:spPr>
        <a:xfrm>
          <a:off x="530280" y="67426"/>
          <a:ext cx="742392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607" tIns="0" rIns="2806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Minimum</a:t>
          </a:r>
          <a:r>
            <a:rPr lang="en-US" sz="1800" kern="1200" dirty="0"/>
            <a:t>:</a:t>
          </a:r>
        </a:p>
      </dsp:txBody>
      <dsp:txXfrm>
        <a:off x="549014" y="86160"/>
        <a:ext cx="7386455" cy="346292"/>
      </dsp:txXfrm>
    </dsp:sp>
    <dsp:sp modelId="{A47F3F36-82F7-43A1-B822-7896D5FF97FA}">
      <dsp:nvSpPr>
        <dsp:cNvPr id="0" name=""/>
        <dsp:cNvSpPr/>
      </dsp:nvSpPr>
      <dsp:spPr>
        <a:xfrm>
          <a:off x="0" y="2036537"/>
          <a:ext cx="10605604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113" tIns="270764" rIns="82311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Considered the competitive market rate for the job.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employee competently performs each job task associated with their role (typically 4-8 years after hire).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employee is typically in good standing with the organization</a:t>
          </a:r>
        </a:p>
      </dsp:txBody>
      <dsp:txXfrm>
        <a:off x="0" y="2036537"/>
        <a:ext cx="10605604" cy="1515150"/>
      </dsp:txXfrm>
    </dsp:sp>
    <dsp:sp modelId="{12460EFA-C9F4-4ECE-9F42-EED1F6306FB8}">
      <dsp:nvSpPr>
        <dsp:cNvPr id="0" name=""/>
        <dsp:cNvSpPr/>
      </dsp:nvSpPr>
      <dsp:spPr>
        <a:xfrm>
          <a:off x="530280" y="1844656"/>
          <a:ext cx="742392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607" tIns="0" rIns="2806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Midpoint: </a:t>
          </a:r>
          <a:endParaRPr lang="en-US" sz="1800" kern="1200" dirty="0"/>
        </a:p>
      </dsp:txBody>
      <dsp:txXfrm>
        <a:off x="549014" y="1863390"/>
        <a:ext cx="7386455" cy="346292"/>
      </dsp:txXfrm>
    </dsp:sp>
    <dsp:sp modelId="{ED43E1A6-2D50-4EC0-B9A9-138742683CE3}">
      <dsp:nvSpPr>
        <dsp:cNvPr id="0" name=""/>
        <dsp:cNvSpPr/>
      </dsp:nvSpPr>
      <dsp:spPr>
        <a:xfrm>
          <a:off x="0" y="3813767"/>
          <a:ext cx="10605604" cy="204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113" tIns="270764" rIns="82311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Represents the highest rate an organization is willing to pay for the job. Reasons to pay an employee close to the maximum of the range include: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Employee has mastered all the competencies of this position.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employee has been identified as a high performer or has high potential within the organization.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employee has long service and/or tenure with the organization</a:t>
          </a:r>
        </a:p>
      </dsp:txBody>
      <dsp:txXfrm>
        <a:off x="0" y="3813767"/>
        <a:ext cx="10605604" cy="2047500"/>
      </dsp:txXfrm>
    </dsp:sp>
    <dsp:sp modelId="{FAC993FD-7701-4A84-AAE7-66BC380F5C2B}">
      <dsp:nvSpPr>
        <dsp:cNvPr id="0" name=""/>
        <dsp:cNvSpPr/>
      </dsp:nvSpPr>
      <dsp:spPr>
        <a:xfrm>
          <a:off x="530280" y="3621887"/>
          <a:ext cx="742392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607" tIns="0" rIns="2806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Maximum</a:t>
          </a:r>
          <a:r>
            <a:rPr lang="en-US" sz="1800" kern="1200" dirty="0"/>
            <a:t>:</a:t>
          </a:r>
        </a:p>
      </dsp:txBody>
      <dsp:txXfrm>
        <a:off x="549014" y="3640621"/>
        <a:ext cx="7386455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80B50-624D-4F0A-B5A4-E9064E00424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38E97-B334-4507-82BA-2F7C3EC9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38E97-B334-4507-82BA-2F7C3EC9A8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0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38E97-B334-4507-82BA-2F7C3EC9A8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1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38E97-B334-4507-82BA-2F7C3EC9A8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34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38E97-B334-4507-82BA-2F7C3EC9A8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9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38E97-B334-4507-82BA-2F7C3EC9A8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8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38E97-B334-4507-82BA-2F7C3EC9A8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7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38E97-B334-4507-82BA-2F7C3EC9A8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0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38E97-B334-4507-82BA-2F7C3EC9A8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69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38E97-B334-4507-82BA-2F7C3EC9A8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EDF5-5F9C-B8E0-E8FD-735E757B5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92812-C51D-E7AC-07D5-FA7A35181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A83B8-C40A-A4B4-EDD6-365B04D8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ECD46-8E11-472F-A0A6-DE5A26C3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4750E-F4F5-5554-22A2-68D38599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0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75B5-A5EE-7869-A2C3-D0D004BE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5DA99-5D6D-A788-4DF0-D5F254E72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D68B1-C448-5258-D034-4FC02E0B3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755CA-2A38-A260-34A4-DBF0A9374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90AE-E659-E94A-2DF3-D80153F6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106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1CF5B3-03C5-AB37-CE3E-532DA8091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D8A3D-DC30-077F-36B7-76A72DD31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BC119-1EF4-8D74-8B78-D8275515A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DE988-5CAF-058E-AD51-F7863CE9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C839E-22A1-206E-4784-BE328BF3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560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D753-657C-6B6D-05D0-DA228ECA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6588B-69BD-9E6E-8D8F-11D8902AB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C8BB6-F227-461B-CA03-42C189F4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5A7C4-30DD-D56C-A0F3-42F6B514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3B7C9-446C-820F-EDC2-232D535E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4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024B-CC5C-1355-DB6F-F3F9AE18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575E6-A8F7-1FE4-8402-30072612C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AEE49-6516-F3F8-24F6-BBFB74B66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1EB0F-F720-D2DF-B255-0D2E6784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6122-401C-4DD5-1545-D2997A95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4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0A687-AEFD-0064-05DA-9D388D69F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115A9-46F6-DA59-614C-333A797D6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E4FE2-019A-1333-8D20-038CEE67F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A30D3-C6B8-ED62-BFE0-24696ABC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C1E3F-D7A2-FEE8-5779-7334C487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8CB7F-5AA3-A619-5FAD-535A24FB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8B98-7F88-4C2E-09C0-54210985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2F1CB-C361-9F32-C8A0-450B8058A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7BD80-48F7-6395-2F7B-0DF6D0C14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985F5-053C-DF01-8F89-10920A49D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21D2DD-5994-E86A-DCA7-8DED65E25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59621-8EEE-0B0B-751E-321C4BA4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BEBBAA-D549-DE7E-5576-6C0C98A2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78DAEC-5666-17DC-B133-ED72520F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5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D1DE6-BDDB-AFED-261B-CFAD079E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975D4-800B-642A-646B-3FB87731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2993D-3B83-1429-9E1C-C5F2DCE6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88699-F795-4984-CFAE-49AE24C1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3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8B34C-4E02-C194-9F2D-A82141EC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66FA7-F3DC-B6A6-E24B-5128CFC5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FA7FE-53BE-A2CD-F1B1-7E8CD0ED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3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BDCF-A26E-9E53-EC6D-E85450D3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E833A-068B-FD49-74F1-A3D623BBD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EC764-4CD6-5684-4BC7-BC99617EF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724E1-AF9C-9880-8239-34B08C1C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959CB-03E7-AECF-AC68-D137B099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41925-E5DA-704D-6997-4221CD67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9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DB28-53AF-A8AA-8E05-8B2E00B4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394806-84C5-0520-33A3-C3845BA45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EFCFA-7DF8-9A5A-C7DE-677993E1E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86360-F7B5-FECB-3572-1A6A1309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FAAE9-5EAF-2881-93B1-4032156B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14CD9-78D6-EA16-7B67-EADB669A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5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3C5EC-221A-FC55-24BA-6C74D20E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ECC60-1EED-7A23-1A62-134AEAC1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5CC3D-7EE8-594E-45D6-07041BDE0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19C8-4BD6-D6FC-90B9-FBCC6779B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14B8A-F8E0-0562-F4D9-536453BFD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3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COMPENSATION 101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6447484" cy="1244483"/>
          </a:xfrm>
        </p:spPr>
        <p:txBody>
          <a:bodyPr anchor="t">
            <a:normAutofit/>
          </a:bodyPr>
          <a:lstStyle/>
          <a:p>
            <a:pPr algn="l"/>
            <a:r>
              <a:rPr lang="en-US" i="1" dirty="0">
                <a:solidFill>
                  <a:srgbClr val="FFFFFF"/>
                </a:solidFill>
              </a:rPr>
              <a:t>Presented by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Karla S. Bylund, MS-IOP, SHRM-SCP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F3AB606-AB2F-4077-B4F7-90089BA32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1" r="-1" b="3177"/>
          <a:stretch/>
        </p:blipFill>
        <p:spPr>
          <a:xfrm>
            <a:off x="7326606" y="2108877"/>
            <a:ext cx="2925070" cy="2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B2F96-B2AF-9D9B-E26D-8DE984A5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8" y="339610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Developing a Salary/Pay Structure  	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0843D3-0990-F592-06A2-C55144F7F536}"/>
              </a:ext>
            </a:extLst>
          </p:cNvPr>
          <p:cNvSpPr txBox="1"/>
          <p:nvPr/>
        </p:nvSpPr>
        <p:spPr>
          <a:xfrm>
            <a:off x="8467106" y="426038"/>
            <a:ext cx="34671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2.  Develop a compensation philosophy.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841B8D-92D7-7144-3D20-008A5E738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676" y="1459707"/>
            <a:ext cx="8567994" cy="58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8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B2F96-B2AF-9D9B-E26D-8DE984A5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8" y="339610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Developing a Salary/Pay Structure  	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45E89-0F4A-8AD2-FB5B-719ED2DE3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" y="1885279"/>
            <a:ext cx="10636280" cy="411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r>
              <a:rPr lang="en-US" dirty="0"/>
              <a:t>Job analysis is the foundation for all compensation, assessment and selection decisions.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Job analysis provides a way to develop this understanding by examining the tasks performed in a job the competencies required to perform those tasks and connection between the tasks and competencies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0843D3-0990-F592-06A2-C55144F7F536}"/>
              </a:ext>
            </a:extLst>
          </p:cNvPr>
          <p:cNvSpPr txBox="1"/>
          <p:nvPr/>
        </p:nvSpPr>
        <p:spPr>
          <a:xfrm>
            <a:off x="8467106" y="426038"/>
            <a:ext cx="3467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Step 3. Conduct a job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351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31087F-D738-4B64-55FE-7197002FB11E}"/>
              </a:ext>
            </a:extLst>
          </p:cNvPr>
          <p:cNvSpPr txBox="1"/>
          <p:nvPr/>
        </p:nvSpPr>
        <p:spPr>
          <a:xfrm>
            <a:off x="7988808" y="585216"/>
            <a:ext cx="3364992" cy="3739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JOB ANALYSIS CRITERIA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939ADC0-D48C-EC36-022F-BC3B5024F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07" y="585217"/>
            <a:ext cx="6635785" cy="556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07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D444B-3066-8D5D-682F-329D7286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12" y="645054"/>
            <a:ext cx="2422191" cy="5567891"/>
          </a:xfrm>
        </p:spPr>
        <p:txBody>
          <a:bodyPr>
            <a:normAutofit/>
          </a:bodyPr>
          <a:lstStyle/>
          <a:p>
            <a:r>
              <a:rPr lang="en-US" sz="5200" dirty="0"/>
              <a:t>Steps in a Job Analysis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AB6C35-4E3A-3A94-DCF8-A539C6755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765173"/>
              </p:ext>
            </p:extLst>
          </p:nvPr>
        </p:nvGraphicFramePr>
        <p:xfrm>
          <a:off x="3705101" y="249382"/>
          <a:ext cx="8070887" cy="637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527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712153-52E1-69E3-BA9B-E1D25D45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19" y="349112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Developing a Salary/Pay Structure	</a:t>
            </a:r>
          </a:p>
        </p:txBody>
      </p:sp>
      <p:graphicFrame>
        <p:nvGraphicFramePr>
          <p:cNvPr id="23" name="Content Placeholder 5">
            <a:extLst>
              <a:ext uri="{FF2B5EF4-FFF2-40B4-BE49-F238E27FC236}">
                <a16:creationId xmlns:a16="http://schemas.microsoft.com/office/drawing/2014/main" id="{EDF7564A-B693-1A37-C229-A53F30A521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65082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734D769-3DC4-49DD-A9A2-EC668779F856}"/>
              </a:ext>
            </a:extLst>
          </p:cNvPr>
          <p:cNvSpPr txBox="1"/>
          <p:nvPr/>
        </p:nvSpPr>
        <p:spPr>
          <a:xfrm>
            <a:off x="8381011" y="348621"/>
            <a:ext cx="6097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</a:rPr>
              <a:t>Step 4. Evaluate the Job</a:t>
            </a:r>
          </a:p>
        </p:txBody>
      </p:sp>
    </p:spTree>
    <p:extLst>
      <p:ext uri="{BB962C8B-B14F-4D97-AF65-F5344CB8AC3E}">
        <p14:creationId xmlns:p14="http://schemas.microsoft.com/office/powerpoint/2010/main" val="182322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A69367-E5BF-37CA-4FAE-C52A59C54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686" y="148281"/>
            <a:ext cx="9860692" cy="66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1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CE9C-0814-4C34-9C75-24EACBD8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Ranking Guideline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92F259-8C5F-4095-B7F7-33E324913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8911" y="2715774"/>
            <a:ext cx="10236190" cy="36850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36C4F-324C-B9B1-4181-4DB2F2FCA94B}"/>
              </a:ext>
            </a:extLst>
          </p:cNvPr>
          <p:cNvSpPr txBox="1"/>
          <p:nvPr/>
        </p:nvSpPr>
        <p:spPr>
          <a:xfrm rot="20089887">
            <a:off x="5988821" y="278236"/>
            <a:ext cx="450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5723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C98BF9-2EAF-0D4A-D8A3-D8C2386F3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0" y="2613228"/>
            <a:ext cx="12002659" cy="302461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63CE8AE-CAF1-ED87-C55E-2EEE24937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198F72-60D2-A462-3310-19213BBF93CD}"/>
              </a:ext>
            </a:extLst>
          </p:cNvPr>
          <p:cNvSpPr txBox="1"/>
          <p:nvPr/>
        </p:nvSpPr>
        <p:spPr>
          <a:xfrm rot="20089887">
            <a:off x="5988821" y="278236"/>
            <a:ext cx="450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606739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97A3E-CEDC-B492-6B83-3C20B31B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3" y="278535"/>
            <a:ext cx="7834185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Developing a Salary/Pay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1CECA-5855-E3E3-44B3-0C12B71F4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9" y="1974726"/>
            <a:ext cx="11186556" cy="4699205"/>
          </a:xfrm>
        </p:spPr>
        <p:txBody>
          <a:bodyPr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Determine the number of pay grades for each pay scale (Salary, hourly, tipped …)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Establish benchmark (key) jobs.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Review the market price of benchmark jobs within the industry.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Assign Positions to Grades</a:t>
            </a:r>
          </a:p>
          <a:p>
            <a:endParaRPr lang="en-US" sz="240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1528485-9168-1EC6-3CB9-BEF1A01ABB55}"/>
              </a:ext>
            </a:extLst>
          </p:cNvPr>
          <p:cNvSpPr txBox="1">
            <a:spLocks/>
          </p:cNvSpPr>
          <p:nvPr/>
        </p:nvSpPr>
        <p:spPr>
          <a:xfrm>
            <a:off x="8293535" y="377294"/>
            <a:ext cx="3421958" cy="109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</a:rPr>
              <a:t>Step 5. Determine the Grades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11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97A3E-CEDC-B492-6B83-3C20B31B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3" y="278535"/>
            <a:ext cx="7834185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Developing a Salary/Pay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AF454-1711-8E8D-A91E-E02CF51C8F7A}"/>
              </a:ext>
            </a:extLst>
          </p:cNvPr>
          <p:cNvSpPr txBox="1"/>
          <p:nvPr/>
        </p:nvSpPr>
        <p:spPr>
          <a:xfrm>
            <a:off x="8365524" y="259492"/>
            <a:ext cx="3367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Step 6 Determine Salary Structure</a:t>
            </a:r>
          </a:p>
        </p:txBody>
      </p:sp>
      <p:graphicFrame>
        <p:nvGraphicFramePr>
          <p:cNvPr id="18" name="TextBox 12">
            <a:extLst>
              <a:ext uri="{FF2B5EF4-FFF2-40B4-BE49-F238E27FC236}">
                <a16:creationId xmlns:a16="http://schemas.microsoft.com/office/drawing/2014/main" id="{0347A974-D16C-EA67-1F02-3FA3D1C84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956535"/>
              </p:ext>
            </p:extLst>
          </p:nvPr>
        </p:nvGraphicFramePr>
        <p:xfrm>
          <a:off x="336884" y="1696452"/>
          <a:ext cx="11732646" cy="516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626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preadsheet and calculator">
            <a:extLst>
              <a:ext uri="{FF2B5EF4-FFF2-40B4-BE49-F238E27FC236}">
                <a16:creationId xmlns:a16="http://schemas.microsoft.com/office/drawing/2014/main" id="{9C5C56E1-8B4C-ED0F-C4AC-8912E706BE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/>
              <a:t>Introduction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BEAB61-6E3E-6950-97E3-ABF06B23D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87" y="3115238"/>
            <a:ext cx="5389605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effectLst/>
              </a:rPr>
              <a:t>Compensation is a tool used by management for a variety of purpose. 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effectLst/>
              </a:rPr>
              <a:t>Compensation may be adjusted according to the business needs, goals, and available resources.</a:t>
            </a:r>
          </a:p>
        </p:txBody>
      </p:sp>
    </p:spTree>
    <p:extLst>
      <p:ext uri="{BB962C8B-B14F-4D97-AF65-F5344CB8AC3E}">
        <p14:creationId xmlns:p14="http://schemas.microsoft.com/office/powerpoint/2010/main" val="248254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FE7C4D-612D-327F-911A-09FE9AF4C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711967"/>
              </p:ext>
            </p:extLst>
          </p:nvPr>
        </p:nvGraphicFramePr>
        <p:xfrm>
          <a:off x="1318665" y="640822"/>
          <a:ext cx="10605605" cy="5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0117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7B4068-C11A-8238-5534-1D12B90BD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839" y="333632"/>
            <a:ext cx="10120322" cy="6429281"/>
          </a:xfrm>
        </p:spPr>
      </p:pic>
    </p:spTree>
    <p:extLst>
      <p:ext uri="{BB962C8B-B14F-4D97-AF65-F5344CB8AC3E}">
        <p14:creationId xmlns:p14="http://schemas.microsoft.com/office/powerpoint/2010/main" val="143106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97A3E-CEDC-B492-6B83-3C20B31B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6"/>
            <a:ext cx="3201366" cy="23463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Developing a Salary/Pay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AF454-1711-8E8D-A91E-E02CF51C8F7A}"/>
              </a:ext>
            </a:extLst>
          </p:cNvPr>
          <p:cNvSpPr txBox="1"/>
          <p:nvPr/>
        </p:nvSpPr>
        <p:spPr>
          <a:xfrm>
            <a:off x="4581727" y="649480"/>
            <a:ext cx="3025303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A8046A9-1922-5948-5666-909F9A89DE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3" r="1748"/>
          <a:stretch/>
        </p:blipFill>
        <p:spPr>
          <a:xfrm>
            <a:off x="3681576" y="232382"/>
            <a:ext cx="8523913" cy="63729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2DFAAC-EFD0-9636-87B5-872C3BC00CF5}"/>
              </a:ext>
            </a:extLst>
          </p:cNvPr>
          <p:cNvSpPr txBox="1"/>
          <p:nvPr/>
        </p:nvSpPr>
        <p:spPr>
          <a:xfrm>
            <a:off x="554753" y="4714020"/>
            <a:ext cx="3025303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2286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Step 7. Analyze the Impact</a:t>
            </a:r>
          </a:p>
        </p:txBody>
      </p:sp>
    </p:spTree>
    <p:extLst>
      <p:ext uri="{BB962C8B-B14F-4D97-AF65-F5344CB8AC3E}">
        <p14:creationId xmlns:p14="http://schemas.microsoft.com/office/powerpoint/2010/main" val="3224204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6EF88-5BBB-ADDB-C0A9-387A5218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 Salary Administration Policy</a:t>
            </a:r>
            <a:br>
              <a:rPr lang="en-US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2024-BEE8-1F91-AA5A-6ED7A4746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08266" cy="419717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and document the general company policy.</a:t>
            </a:r>
          </a:p>
          <a:p>
            <a:r>
              <a:rPr lang="en-US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and document Strategies and Procedures for:</a:t>
            </a:r>
          </a:p>
          <a:p>
            <a:pPr lvl="1"/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Hiring above the minimum</a:t>
            </a:r>
            <a:endParaRPr lang="en-US" sz="2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Merit raises </a:t>
            </a:r>
          </a:p>
          <a:p>
            <a:pPr lvl="1"/>
            <a:r>
              <a:rPr lang="en-US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Cost-of-living adjustments</a:t>
            </a:r>
          </a:p>
          <a:p>
            <a:pPr lvl="1"/>
            <a:r>
              <a:rPr lang="en-US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Bonuses</a:t>
            </a:r>
          </a:p>
          <a:p>
            <a:pPr lvl="1"/>
            <a:r>
              <a:rPr lang="en-US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Annual reviews</a:t>
            </a:r>
          </a:p>
          <a:p>
            <a:pPr lvl="1"/>
            <a:r>
              <a:rPr lang="en-US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Promotions.</a:t>
            </a:r>
          </a:p>
          <a:p>
            <a:pPr lvl="1"/>
            <a:r>
              <a:rPr lang="en-US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Maximum pay</a:t>
            </a:r>
          </a:p>
          <a:p>
            <a:pPr lvl="1"/>
            <a:r>
              <a:rPr lang="en-US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Temporary positions</a:t>
            </a:r>
          </a:p>
          <a:p>
            <a:pPr marL="0" indent="0">
              <a:buNone/>
            </a:pPr>
            <a:b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700" dirty="0"/>
          </a:p>
        </p:txBody>
      </p:sp>
      <p:pic>
        <p:nvPicPr>
          <p:cNvPr id="5" name="Picture 4" descr="Different coloured organisers">
            <a:extLst>
              <a:ext uri="{FF2B5EF4-FFF2-40B4-BE49-F238E27FC236}">
                <a16:creationId xmlns:a16="http://schemas.microsoft.com/office/drawing/2014/main" id="{6D70AB22-9A69-67BE-3A3A-B0AB4B2FC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64" r="29142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6318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86DFE-C6E7-09C9-7195-7668217F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Maintain the Salary/Pay Structure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BFAAC4-082B-626F-CF37-623388C035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546414"/>
              </p:ext>
            </p:extLst>
          </p:nvPr>
        </p:nvGraphicFramePr>
        <p:xfrm>
          <a:off x="644056" y="2421498"/>
          <a:ext cx="10927830" cy="3574968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3552084">
                  <a:extLst>
                    <a:ext uri="{9D8B030D-6E8A-4147-A177-3AD203B41FA5}">
                      <a16:colId xmlns:a16="http://schemas.microsoft.com/office/drawing/2014/main" val="3091617390"/>
                    </a:ext>
                  </a:extLst>
                </a:gridCol>
                <a:gridCol w="7375746">
                  <a:extLst>
                    <a:ext uri="{9D8B030D-6E8A-4147-A177-3AD203B41FA5}">
                      <a16:colId xmlns:a16="http://schemas.microsoft.com/office/drawing/2014/main" val="2319394979"/>
                    </a:ext>
                  </a:extLst>
                </a:gridCol>
              </a:tblGrid>
              <a:tr h="600054">
                <a:tc>
                  <a:txBody>
                    <a:bodyPr/>
                    <a:lstStyle/>
                    <a:p>
                      <a:r>
                        <a:rPr lang="en-US" sz="1900" b="0" cap="none" spc="0">
                          <a:solidFill>
                            <a:schemeClr val="bg1"/>
                          </a:solidFill>
                        </a:rPr>
                        <a:t>PERIOD</a:t>
                      </a:r>
                    </a:p>
                  </a:txBody>
                  <a:tcPr marL="164803" marR="126772" marT="126772" marB="12677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cap="none" spc="0">
                          <a:solidFill>
                            <a:schemeClr val="bg1"/>
                          </a:solidFill>
                        </a:rPr>
                        <a:t>ACTIVITY</a:t>
                      </a:r>
                    </a:p>
                  </a:txBody>
                  <a:tcPr marL="164803" marR="126772" marT="126772" marB="12677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00682"/>
                  </a:ext>
                </a:extLst>
              </a:tr>
              <a:tr h="2374860">
                <a:tc>
                  <a:txBody>
                    <a:bodyPr/>
                    <a:lstStyle/>
                    <a:p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ANNUAL</a:t>
                      </a:r>
                    </a:p>
                  </a:txBody>
                  <a:tcPr marL="164803" marR="126772" marT="126772" marB="12677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Adjust pay ranges based upon forecasts what other employers will be doing during the next year</a:t>
                      </a:r>
                    </a:p>
                    <a:p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Adjust the ranges based on changes in tribal minimum wage</a:t>
                      </a:r>
                    </a:p>
                    <a:p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Establish and implement salary increase budget based on forecasts</a:t>
                      </a:r>
                    </a:p>
                  </a:txBody>
                  <a:tcPr marL="164803" marR="126772" marT="126772" marB="1267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929041"/>
                  </a:ext>
                </a:extLst>
              </a:tr>
              <a:tr h="600054">
                <a:tc>
                  <a:txBody>
                    <a:bodyPr/>
                    <a:lstStyle/>
                    <a:p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Every 3 to 5 Years</a:t>
                      </a:r>
                    </a:p>
                  </a:txBody>
                  <a:tcPr marL="164803" marR="126772" marT="126772" marB="1267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Conduct full wage survey to re-align internal and external factors</a:t>
                      </a:r>
                    </a:p>
                  </a:txBody>
                  <a:tcPr marL="164803" marR="126772" marT="126772" marB="12677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23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548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E92CB-2038-47F4-829A-7688EB45A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06" r="2" b="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0AE65-2D2F-4BD1-8294-AC5855F1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9656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E9ED5-0353-4BEF-F385-4A0C8A672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8168" r="370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26764-14DB-D357-8D48-65E77BD80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52062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Purpose of Compensation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71A03-9ABD-B908-7ACE-21D28526B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897"/>
            <a:ext cx="10515600" cy="4742822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Compensation may be used to: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recruit and retain qualified employees.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 or maintain morale/satisfaction.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reward and encourage peak performance.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achieve internal and external equity.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 turnover and encourage company loyalty.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238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1FDA6-0771-96D8-31C0-9D1CE1EA4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954" y="117360"/>
            <a:ext cx="10410092" cy="684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3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5CEE1-55E0-0F3E-6EE3-12DC3005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5610"/>
            <a:ext cx="3900973" cy="3190402"/>
          </a:xfrm>
        </p:spPr>
        <p:txBody>
          <a:bodyPr anchor="b">
            <a:normAutofit/>
          </a:bodyPr>
          <a:lstStyle/>
          <a:p>
            <a:pPr algn="ctr"/>
            <a:r>
              <a:rPr lang="en-US" sz="3700" dirty="0">
                <a:solidFill>
                  <a:srgbClr val="FFFFFF"/>
                </a:solidFill>
              </a:rPr>
              <a:t>Types of Compensation 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(total compensation)</a:t>
            </a:r>
            <a:endParaRPr lang="en-US" sz="37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FF235C-2F21-7A7A-0204-3EC08D017E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195105"/>
              </p:ext>
            </p:extLst>
          </p:nvPr>
        </p:nvGraphicFramePr>
        <p:xfrm>
          <a:off x="4487451" y="372979"/>
          <a:ext cx="7532095" cy="635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717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528A4-F06A-4E6B-224C-64857ABD6F22}"/>
              </a:ext>
            </a:extLst>
          </p:cNvPr>
          <p:cNvSpPr txBox="1"/>
          <p:nvPr/>
        </p:nvSpPr>
        <p:spPr>
          <a:xfrm>
            <a:off x="308810" y="147661"/>
            <a:ext cx="4783697" cy="53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Total Compensation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346A2D-D470-C6B0-67EF-9E7C51272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463" y="960298"/>
            <a:ext cx="9019673" cy="57500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A73EA-42BD-03A8-0788-C177095D3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422" y="-820042"/>
            <a:ext cx="4688230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7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9B0DF-FF8A-DF23-3571-219B2FA5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Salary/Pay Structure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DCBCDC-076C-B972-FE5F-DF6EAE1F5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679" y="1198718"/>
            <a:ext cx="8105321" cy="464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4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CC04D-9C1E-DDBD-0E66-6EF49B234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9" y="218440"/>
            <a:ext cx="6964881" cy="877729"/>
          </a:xfrm>
        </p:spPr>
        <p:txBody>
          <a:bodyPr anchor="ctr"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Developing a Salary/Pay Structure</a:t>
            </a:r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46AEF33C-1B7D-1EE4-58BC-23C813ADF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77525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56ACDFF0-9BE3-C0CF-630C-7CB5F7AD6E53}"/>
              </a:ext>
            </a:extLst>
          </p:cNvPr>
          <p:cNvSpPr txBox="1"/>
          <p:nvPr/>
        </p:nvSpPr>
        <p:spPr>
          <a:xfrm>
            <a:off x="8128856" y="195056"/>
            <a:ext cx="43366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Step 1. Identify “Benchmark” Jobs</a:t>
            </a:r>
          </a:p>
        </p:txBody>
      </p:sp>
    </p:spTree>
    <p:extLst>
      <p:ext uri="{BB962C8B-B14F-4D97-AF65-F5344CB8AC3E}">
        <p14:creationId xmlns:p14="http://schemas.microsoft.com/office/powerpoint/2010/main" val="3467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7B26-29D7-788F-53B0-AB7174022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sz="4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sources of “Benchmark” data</a:t>
            </a:r>
            <a:br>
              <a:rPr lang="en-US" sz="4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20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DAF1DF23-D093-AB3C-6D86-7A746167F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18610"/>
              </p:ext>
            </p:extLst>
          </p:nvPr>
        </p:nvGraphicFramePr>
        <p:xfrm>
          <a:off x="593123" y="1297458"/>
          <a:ext cx="11145795" cy="53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3188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891</Words>
  <Application>Microsoft Office PowerPoint</Application>
  <PresentationFormat>Widescreen</PresentationFormat>
  <Paragraphs>136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Verdana</vt:lpstr>
      <vt:lpstr>Office Theme</vt:lpstr>
      <vt:lpstr>COMPENSATION 101</vt:lpstr>
      <vt:lpstr>Introduction </vt:lpstr>
      <vt:lpstr>Purpose of Compensation </vt:lpstr>
      <vt:lpstr>PowerPoint Presentation</vt:lpstr>
      <vt:lpstr>Types of Compensation  (total compensation)</vt:lpstr>
      <vt:lpstr>PowerPoint Presentation</vt:lpstr>
      <vt:lpstr>Salary/Pay Structure</vt:lpstr>
      <vt:lpstr>Developing a Salary/Pay Structure</vt:lpstr>
      <vt:lpstr>Common sources of “Benchmark” data </vt:lpstr>
      <vt:lpstr>Developing a Salary/Pay Structure    </vt:lpstr>
      <vt:lpstr>Developing a Salary/Pay Structure    </vt:lpstr>
      <vt:lpstr>PowerPoint Presentation</vt:lpstr>
      <vt:lpstr>Steps in a Job Analysis</vt:lpstr>
      <vt:lpstr>Developing a Salary/Pay Structure </vt:lpstr>
      <vt:lpstr>PowerPoint Presentation</vt:lpstr>
      <vt:lpstr>Ranking Guideline</vt:lpstr>
      <vt:lpstr>PowerPoint Presentation</vt:lpstr>
      <vt:lpstr>Developing a Salary/Pay Structure</vt:lpstr>
      <vt:lpstr>Developing a Salary/Pay Structure</vt:lpstr>
      <vt:lpstr>PowerPoint Presentation</vt:lpstr>
      <vt:lpstr>PowerPoint Presentation</vt:lpstr>
      <vt:lpstr>Developing a Salary/Pay Structure</vt:lpstr>
      <vt:lpstr>Develop a Salary Administration Policy </vt:lpstr>
      <vt:lpstr>Maintain the Salary/Pay Structure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and Compensation Study</dc:title>
  <dc:creator>Karla Bylund</dc:creator>
  <cp:lastModifiedBy>Karla Bylund</cp:lastModifiedBy>
  <cp:revision>3</cp:revision>
  <dcterms:created xsi:type="dcterms:W3CDTF">2021-01-19T22:09:25Z</dcterms:created>
  <dcterms:modified xsi:type="dcterms:W3CDTF">2022-08-27T19:02:35Z</dcterms:modified>
</cp:coreProperties>
</file>