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57" r:id="rId6"/>
    <p:sldId id="297" r:id="rId7"/>
    <p:sldId id="302" r:id="rId8"/>
    <p:sldId id="304" r:id="rId9"/>
    <p:sldId id="278" r:id="rId10"/>
    <p:sldId id="258" r:id="rId11"/>
    <p:sldId id="287" r:id="rId12"/>
    <p:sldId id="309" r:id="rId13"/>
    <p:sldId id="298" r:id="rId14"/>
    <p:sldId id="289" r:id="rId15"/>
    <p:sldId id="300" r:id="rId16"/>
    <p:sldId id="280" r:id="rId17"/>
    <p:sldId id="306" r:id="rId18"/>
    <p:sldId id="288" r:id="rId19"/>
    <p:sldId id="299" r:id="rId20"/>
    <p:sldId id="290" r:id="rId21"/>
    <p:sldId id="307" r:id="rId22"/>
    <p:sldId id="308" r:id="rId23"/>
    <p:sldId id="293" r:id="rId24"/>
    <p:sldId id="301"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F3209-DF97-4689-932F-178D03F0B330}" v="9" dt="2024-09-05T15:29:40.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655" autoAdjust="0"/>
  </p:normalViewPr>
  <p:slideViewPr>
    <p:cSldViewPr snapToGrid="0">
      <p:cViewPr varScale="1">
        <p:scale>
          <a:sx n="103" d="100"/>
          <a:sy n="103" d="100"/>
        </p:scale>
        <p:origin x="852" y="10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a B. McCoy" userId="656480e1-5371-47e3-b331-883a2e826653" providerId="ADAL" clId="{89EF3209-DF97-4689-932F-178D03F0B330}"/>
    <pc:docChg chg="undo custSel addSld delSld modSld sldOrd">
      <pc:chgData name="Dara B. McCoy" userId="656480e1-5371-47e3-b331-883a2e826653" providerId="ADAL" clId="{89EF3209-DF97-4689-932F-178D03F0B330}" dt="2024-09-05T15:30:13.376" v="1451" actId="1076"/>
      <pc:docMkLst>
        <pc:docMk/>
      </pc:docMkLst>
      <pc:sldChg chg="modSp mod">
        <pc:chgData name="Dara B. McCoy" userId="656480e1-5371-47e3-b331-883a2e826653" providerId="ADAL" clId="{89EF3209-DF97-4689-932F-178D03F0B330}" dt="2024-09-05T15:21:13.409" v="1425" actId="15"/>
        <pc:sldMkLst>
          <pc:docMk/>
          <pc:sldMk cId="3571516367" sldId="258"/>
        </pc:sldMkLst>
        <pc:spChg chg="mod">
          <ac:chgData name="Dara B. McCoy" userId="656480e1-5371-47e3-b331-883a2e826653" providerId="ADAL" clId="{89EF3209-DF97-4689-932F-178D03F0B330}" dt="2024-09-05T15:20:11.445" v="1410" actId="20577"/>
          <ac:spMkLst>
            <pc:docMk/>
            <pc:sldMk cId="3571516367" sldId="258"/>
            <ac:spMk id="2" creationId="{0A32731C-311B-46F7-A865-6C3AF6B09A47}"/>
          </ac:spMkLst>
        </pc:spChg>
        <pc:spChg chg="mod">
          <ac:chgData name="Dara B. McCoy" userId="656480e1-5371-47e3-b331-883a2e826653" providerId="ADAL" clId="{89EF3209-DF97-4689-932F-178D03F0B330}" dt="2024-09-05T15:21:13.409" v="1425" actId="15"/>
          <ac:spMkLst>
            <pc:docMk/>
            <pc:sldMk cId="3571516367" sldId="258"/>
            <ac:spMk id="3" creationId="{9D5232F9-FD00-464A-9F17-619C91AEF8F3}"/>
          </ac:spMkLst>
        </pc:spChg>
      </pc:sldChg>
      <pc:sldChg chg="del">
        <pc:chgData name="Dara B. McCoy" userId="656480e1-5371-47e3-b331-883a2e826653" providerId="ADAL" clId="{89EF3209-DF97-4689-932F-178D03F0B330}" dt="2024-09-04T16:38:41.512" v="1" actId="2696"/>
        <pc:sldMkLst>
          <pc:docMk/>
          <pc:sldMk cId="103458723" sldId="281"/>
        </pc:sldMkLst>
      </pc:sldChg>
      <pc:sldChg chg="modNotesTx">
        <pc:chgData name="Dara B. McCoy" userId="656480e1-5371-47e3-b331-883a2e826653" providerId="ADAL" clId="{89EF3209-DF97-4689-932F-178D03F0B330}" dt="2024-09-05T15:13:45.702" v="1297" actId="6549"/>
        <pc:sldMkLst>
          <pc:docMk/>
          <pc:sldMk cId="2534727227" sldId="287"/>
        </pc:sldMkLst>
      </pc:sldChg>
      <pc:sldChg chg="modNotesTx">
        <pc:chgData name="Dara B. McCoy" userId="656480e1-5371-47e3-b331-883a2e826653" providerId="ADAL" clId="{89EF3209-DF97-4689-932F-178D03F0B330}" dt="2024-09-05T15:15:40.436" v="1306" actId="6549"/>
        <pc:sldMkLst>
          <pc:docMk/>
          <pc:sldMk cId="1483790061" sldId="288"/>
        </pc:sldMkLst>
      </pc:sldChg>
      <pc:sldChg chg="modNotesTx">
        <pc:chgData name="Dara B. McCoy" userId="656480e1-5371-47e3-b331-883a2e826653" providerId="ADAL" clId="{89EF3209-DF97-4689-932F-178D03F0B330}" dt="2024-09-05T15:14:22.254" v="1299" actId="6549"/>
        <pc:sldMkLst>
          <pc:docMk/>
          <pc:sldMk cId="3731853483" sldId="289"/>
        </pc:sldMkLst>
      </pc:sldChg>
      <pc:sldChg chg="modNotesTx">
        <pc:chgData name="Dara B. McCoy" userId="656480e1-5371-47e3-b331-883a2e826653" providerId="ADAL" clId="{89EF3209-DF97-4689-932F-178D03F0B330}" dt="2024-09-05T15:15:56.027" v="1308" actId="6549"/>
        <pc:sldMkLst>
          <pc:docMk/>
          <pc:sldMk cId="3468715736" sldId="290"/>
        </pc:sldMkLst>
      </pc:sldChg>
      <pc:sldChg chg="ord">
        <pc:chgData name="Dara B. McCoy" userId="656480e1-5371-47e3-b331-883a2e826653" providerId="ADAL" clId="{89EF3209-DF97-4689-932F-178D03F0B330}" dt="2024-09-05T13:10:20.370" v="788"/>
        <pc:sldMkLst>
          <pc:docMk/>
          <pc:sldMk cId="2515030777" sldId="293"/>
        </pc:sldMkLst>
      </pc:sldChg>
      <pc:sldChg chg="modSp mod modNotesTx">
        <pc:chgData name="Dara B. McCoy" userId="656480e1-5371-47e3-b331-883a2e826653" providerId="ADAL" clId="{89EF3209-DF97-4689-932F-178D03F0B330}" dt="2024-09-05T15:29:43.869" v="1448" actId="1076"/>
        <pc:sldMkLst>
          <pc:docMk/>
          <pc:sldMk cId="2469732236" sldId="298"/>
        </pc:sldMkLst>
        <pc:spChg chg="mod">
          <ac:chgData name="Dara B. McCoy" userId="656480e1-5371-47e3-b331-883a2e826653" providerId="ADAL" clId="{89EF3209-DF97-4689-932F-178D03F0B330}" dt="2024-09-05T15:29:35.823" v="1446" actId="1076"/>
          <ac:spMkLst>
            <pc:docMk/>
            <pc:sldMk cId="2469732236" sldId="298"/>
            <ac:spMk id="2" creationId="{0A32731C-311B-46F7-A865-6C3AF6B09A47}"/>
          </ac:spMkLst>
        </pc:spChg>
        <pc:graphicFrameChg chg="mod">
          <ac:chgData name="Dara B. McCoy" userId="656480e1-5371-47e3-b331-883a2e826653" providerId="ADAL" clId="{89EF3209-DF97-4689-932F-178D03F0B330}" dt="2024-09-05T15:29:43.869" v="1448" actId="1076"/>
          <ac:graphicFrameMkLst>
            <pc:docMk/>
            <pc:sldMk cId="2469732236" sldId="298"/>
            <ac:graphicFrameMk id="16" creationId="{062BF0EF-F034-E765-21F1-DDC06B4A0B52}"/>
          </ac:graphicFrameMkLst>
        </pc:graphicFrameChg>
      </pc:sldChg>
      <pc:sldChg chg="modNotesTx">
        <pc:chgData name="Dara B. McCoy" userId="656480e1-5371-47e3-b331-883a2e826653" providerId="ADAL" clId="{89EF3209-DF97-4689-932F-178D03F0B330}" dt="2024-09-05T15:15:49.499" v="1307" actId="6549"/>
        <pc:sldMkLst>
          <pc:docMk/>
          <pc:sldMk cId="3177581952" sldId="299"/>
        </pc:sldMkLst>
      </pc:sldChg>
      <pc:sldChg chg="modNotesTx">
        <pc:chgData name="Dara B. McCoy" userId="656480e1-5371-47e3-b331-883a2e826653" providerId="ADAL" clId="{89EF3209-DF97-4689-932F-178D03F0B330}" dt="2024-09-05T15:14:26.855" v="1300" actId="6549"/>
        <pc:sldMkLst>
          <pc:docMk/>
          <pc:sldMk cId="2134474676" sldId="300"/>
        </pc:sldMkLst>
      </pc:sldChg>
      <pc:sldChg chg="modSp mod modNotesTx">
        <pc:chgData name="Dara B. McCoy" userId="656480e1-5371-47e3-b331-883a2e826653" providerId="ADAL" clId="{89EF3209-DF97-4689-932F-178D03F0B330}" dt="2024-09-05T15:29:13.572" v="1445" actId="20577"/>
        <pc:sldMkLst>
          <pc:docMk/>
          <pc:sldMk cId="430171384" sldId="304"/>
        </pc:sldMkLst>
        <pc:spChg chg="mod">
          <ac:chgData name="Dara B. McCoy" userId="656480e1-5371-47e3-b331-883a2e826653" providerId="ADAL" clId="{89EF3209-DF97-4689-932F-178D03F0B330}" dt="2024-09-05T15:29:13.572" v="1445" actId="20577"/>
          <ac:spMkLst>
            <pc:docMk/>
            <pc:sldMk cId="430171384" sldId="304"/>
            <ac:spMk id="12" creationId="{22888958-4C87-76AF-BA43-D7D348406CEC}"/>
          </ac:spMkLst>
        </pc:spChg>
      </pc:sldChg>
      <pc:sldChg chg="modSp mod modNotesTx">
        <pc:chgData name="Dara B. McCoy" userId="656480e1-5371-47e3-b331-883a2e826653" providerId="ADAL" clId="{89EF3209-DF97-4689-932F-178D03F0B330}" dt="2024-09-05T15:15:27.860" v="1305" actId="6549"/>
        <pc:sldMkLst>
          <pc:docMk/>
          <pc:sldMk cId="3246964033" sldId="306"/>
        </pc:sldMkLst>
        <pc:spChg chg="mod">
          <ac:chgData name="Dara B. McCoy" userId="656480e1-5371-47e3-b331-883a2e826653" providerId="ADAL" clId="{89EF3209-DF97-4689-932F-178D03F0B330}" dt="2024-09-05T12:56:36.389" v="154" actId="20577"/>
          <ac:spMkLst>
            <pc:docMk/>
            <pc:sldMk cId="3246964033" sldId="306"/>
            <ac:spMk id="3" creationId="{EBED02D3-5748-A6EF-5446-19FF8AABCBA9}"/>
          </ac:spMkLst>
        </pc:spChg>
      </pc:sldChg>
      <pc:sldChg chg="addSp delSp modSp new mod">
        <pc:chgData name="Dara B. McCoy" userId="656480e1-5371-47e3-b331-883a2e826653" providerId="ADAL" clId="{89EF3209-DF97-4689-932F-178D03F0B330}" dt="2024-09-05T15:30:13.376" v="1451" actId="1076"/>
        <pc:sldMkLst>
          <pc:docMk/>
          <pc:sldMk cId="3351545255" sldId="307"/>
        </pc:sldMkLst>
        <pc:spChg chg="mod">
          <ac:chgData name="Dara B. McCoy" userId="656480e1-5371-47e3-b331-883a2e826653" providerId="ADAL" clId="{89EF3209-DF97-4689-932F-178D03F0B330}" dt="2024-09-05T12:54:33.749" v="98" actId="1076"/>
          <ac:spMkLst>
            <pc:docMk/>
            <pc:sldMk cId="3351545255" sldId="307"/>
            <ac:spMk id="2" creationId="{CA858718-4A7B-B022-0E1E-066F566484C6}"/>
          </ac:spMkLst>
        </pc:spChg>
        <pc:spChg chg="del">
          <ac:chgData name="Dara B. McCoy" userId="656480e1-5371-47e3-b331-883a2e826653" providerId="ADAL" clId="{89EF3209-DF97-4689-932F-178D03F0B330}" dt="2024-09-05T12:54:43.708" v="100" actId="478"/>
          <ac:spMkLst>
            <pc:docMk/>
            <pc:sldMk cId="3351545255" sldId="307"/>
            <ac:spMk id="3" creationId="{9093F032-C7AB-4525-2866-5861C98707F8}"/>
          </ac:spMkLst>
        </pc:spChg>
        <pc:spChg chg="del">
          <ac:chgData name="Dara B. McCoy" userId="656480e1-5371-47e3-b331-883a2e826653" providerId="ADAL" clId="{89EF3209-DF97-4689-932F-178D03F0B330}" dt="2024-09-05T12:54:40.773" v="99" actId="478"/>
          <ac:spMkLst>
            <pc:docMk/>
            <pc:sldMk cId="3351545255" sldId="307"/>
            <ac:spMk id="4" creationId="{A2387313-4AD7-86E3-8AFD-E6AD43165CD8}"/>
          </ac:spMkLst>
        </pc:spChg>
        <pc:picChg chg="add del mod">
          <ac:chgData name="Dara B. McCoy" userId="656480e1-5371-47e3-b331-883a2e826653" providerId="ADAL" clId="{89EF3209-DF97-4689-932F-178D03F0B330}" dt="2024-09-05T13:03:56.642" v="279" actId="478"/>
          <ac:picMkLst>
            <pc:docMk/>
            <pc:sldMk cId="3351545255" sldId="307"/>
            <ac:picMk id="7" creationId="{184B760A-6901-C871-EB39-480EDAB162C3}"/>
          </ac:picMkLst>
        </pc:picChg>
        <pc:picChg chg="add del mod">
          <ac:chgData name="Dara B. McCoy" userId="656480e1-5371-47e3-b331-883a2e826653" providerId="ADAL" clId="{89EF3209-DF97-4689-932F-178D03F0B330}" dt="2024-09-05T13:03:58.442" v="281" actId="478"/>
          <ac:picMkLst>
            <pc:docMk/>
            <pc:sldMk cId="3351545255" sldId="307"/>
            <ac:picMk id="9" creationId="{321E9B90-75C8-4F7B-CEE0-08C46644FA14}"/>
          </ac:picMkLst>
        </pc:picChg>
        <pc:picChg chg="add del mod">
          <ac:chgData name="Dara B. McCoy" userId="656480e1-5371-47e3-b331-883a2e826653" providerId="ADAL" clId="{89EF3209-DF97-4689-932F-178D03F0B330}" dt="2024-09-05T13:03:57.532" v="280" actId="478"/>
          <ac:picMkLst>
            <pc:docMk/>
            <pc:sldMk cId="3351545255" sldId="307"/>
            <ac:picMk id="11" creationId="{7E9C46AB-BE85-3126-45F4-F5B146A2DC60}"/>
          </ac:picMkLst>
        </pc:picChg>
        <pc:picChg chg="add mod">
          <ac:chgData name="Dara B. McCoy" userId="656480e1-5371-47e3-b331-883a2e826653" providerId="ADAL" clId="{89EF3209-DF97-4689-932F-178D03F0B330}" dt="2024-09-05T13:04:53.370" v="288" actId="14100"/>
          <ac:picMkLst>
            <pc:docMk/>
            <pc:sldMk cId="3351545255" sldId="307"/>
            <ac:picMk id="13" creationId="{9C2AD830-62A3-C905-565E-B4F472C34341}"/>
          </ac:picMkLst>
        </pc:picChg>
        <pc:picChg chg="add mod">
          <ac:chgData name="Dara B. McCoy" userId="656480e1-5371-47e3-b331-883a2e826653" providerId="ADAL" clId="{89EF3209-DF97-4689-932F-178D03F0B330}" dt="2024-09-05T15:30:11.990" v="1450" actId="1076"/>
          <ac:picMkLst>
            <pc:docMk/>
            <pc:sldMk cId="3351545255" sldId="307"/>
            <ac:picMk id="15" creationId="{4377D3DC-FC5F-E62D-C5E4-B51FF579565A}"/>
          </ac:picMkLst>
        </pc:picChg>
        <pc:picChg chg="add mod modCrop">
          <ac:chgData name="Dara B. McCoy" userId="656480e1-5371-47e3-b331-883a2e826653" providerId="ADAL" clId="{89EF3209-DF97-4689-932F-178D03F0B330}" dt="2024-09-05T15:30:13.376" v="1451" actId="1076"/>
          <ac:picMkLst>
            <pc:docMk/>
            <pc:sldMk cId="3351545255" sldId="307"/>
            <ac:picMk id="17" creationId="{8E65E826-AF52-3662-2957-BE1A53843996}"/>
          </ac:picMkLst>
        </pc:picChg>
      </pc:sldChg>
      <pc:sldChg chg="addSp modSp mod modNotesTx">
        <pc:chgData name="Dara B. McCoy" userId="656480e1-5371-47e3-b331-883a2e826653" providerId="ADAL" clId="{89EF3209-DF97-4689-932F-178D03F0B330}" dt="2024-09-05T15:16:44.474" v="1310" actId="6549"/>
        <pc:sldMkLst>
          <pc:docMk/>
          <pc:sldMk cId="346392381" sldId="308"/>
        </pc:sldMkLst>
        <pc:spChg chg="mod">
          <ac:chgData name="Dara B. McCoy" userId="656480e1-5371-47e3-b331-883a2e826653" providerId="ADAL" clId="{89EF3209-DF97-4689-932F-178D03F0B330}" dt="2024-09-05T12:56:07.209" v="117" actId="20577"/>
          <ac:spMkLst>
            <pc:docMk/>
            <pc:sldMk cId="346392381" sldId="308"/>
            <ac:spMk id="2" creationId="{2EEA72A0-3930-FC64-0B8A-C77A94FE8A6D}"/>
          </ac:spMkLst>
        </pc:spChg>
        <pc:spChg chg="mod">
          <ac:chgData name="Dara B. McCoy" userId="656480e1-5371-47e3-b331-883a2e826653" providerId="ADAL" clId="{89EF3209-DF97-4689-932F-178D03F0B330}" dt="2024-09-05T13:47:28.386" v="1289" actId="20577"/>
          <ac:spMkLst>
            <pc:docMk/>
            <pc:sldMk cId="346392381" sldId="308"/>
            <ac:spMk id="3" creationId="{EBED02D3-5748-A6EF-5446-19FF8AABCBA9}"/>
          </ac:spMkLst>
        </pc:spChg>
        <pc:picChg chg="add mod">
          <ac:chgData name="Dara B. McCoy" userId="656480e1-5371-47e3-b331-883a2e826653" providerId="ADAL" clId="{89EF3209-DF97-4689-932F-178D03F0B330}" dt="2024-09-05T13:07:11.542" v="300" actId="1076"/>
          <ac:picMkLst>
            <pc:docMk/>
            <pc:sldMk cId="346392381" sldId="308"/>
            <ac:picMk id="5" creationId="{04D57DA4-AECC-046D-F3D1-84FBC0D070F2}"/>
          </ac:picMkLst>
        </pc:picChg>
      </pc:sldChg>
      <pc:sldChg chg="del">
        <pc:chgData name="Dara B. McCoy" userId="656480e1-5371-47e3-b331-883a2e826653" providerId="ADAL" clId="{89EF3209-DF97-4689-932F-178D03F0B330}" dt="2024-09-04T16:38:37.687" v="0" actId="2696"/>
        <pc:sldMkLst>
          <pc:docMk/>
          <pc:sldMk cId="4074068775" sldId="308"/>
        </pc:sldMkLst>
      </pc:sldChg>
      <pc:sldChg chg="add modNotesTx">
        <pc:chgData name="Dara B. McCoy" userId="656480e1-5371-47e3-b331-883a2e826653" providerId="ADAL" clId="{89EF3209-DF97-4689-932F-178D03F0B330}" dt="2024-09-05T15:13:34.761" v="1296" actId="6549"/>
        <pc:sldMkLst>
          <pc:docMk/>
          <pc:sldMk cId="3342007422" sldId="309"/>
        </pc:sldMkLst>
      </pc:sldChg>
      <pc:sldChg chg="del">
        <pc:chgData name="Dara B. McCoy" userId="656480e1-5371-47e3-b331-883a2e826653" providerId="ADAL" clId="{89EF3209-DF97-4689-932F-178D03F0B330}" dt="2024-09-04T16:38:51.106" v="2" actId="2696"/>
        <pc:sldMkLst>
          <pc:docMk/>
          <pc:sldMk cId="2574360351" sldId="382"/>
        </pc:sldMkLst>
      </pc:sldChg>
      <pc:sldMasterChg chg="delSldLayout">
        <pc:chgData name="Dara B. McCoy" userId="656480e1-5371-47e3-b331-883a2e826653" providerId="ADAL" clId="{89EF3209-DF97-4689-932F-178D03F0B330}" dt="2024-09-04T16:38:51.106" v="2" actId="2696"/>
        <pc:sldMasterMkLst>
          <pc:docMk/>
          <pc:sldMasterMk cId="2319061225" sldId="2147483648"/>
        </pc:sldMasterMkLst>
        <pc:sldLayoutChg chg="del">
          <pc:chgData name="Dara B. McCoy" userId="656480e1-5371-47e3-b331-883a2e826653" providerId="ADAL" clId="{89EF3209-DF97-4689-932F-178D03F0B330}" dt="2024-09-04T16:38:51.106" v="2" actId="2696"/>
          <pc:sldLayoutMkLst>
            <pc:docMk/>
            <pc:sldMasterMk cId="2319061225" sldId="2147483648"/>
            <pc:sldLayoutMk cId="3895234903" sldId="214748367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88011-0B18-4132-94D2-70DAA91931A4}" type="doc">
      <dgm:prSet loTypeId="urn:microsoft.com/office/officeart/2005/8/layout/venn1" loCatId="relationship" qsTypeId="urn:microsoft.com/office/officeart/2005/8/quickstyle/simple1" qsCatId="simple" csTypeId="urn:microsoft.com/office/officeart/2005/8/colors/accent1_2" csCatId="accent1" phldr="1"/>
      <dgm:spPr/>
    </dgm:pt>
    <dgm:pt modelId="{47035D5D-0824-45B5-ABE4-321F0C76B972}">
      <dgm:prSet phldrT="[Text]" custT="1"/>
      <dgm:spPr>
        <a:solidFill>
          <a:schemeClr val="accent4">
            <a:lumMod val="40000"/>
            <a:lumOff val="60000"/>
            <a:alpha val="50000"/>
          </a:schemeClr>
        </a:solidFill>
      </dgm:spPr>
      <dgm:t>
        <a:bodyPr/>
        <a:lstStyle/>
        <a:p>
          <a:r>
            <a:rPr lang="en-US" sz="3600" dirty="0"/>
            <a:t>Employee expectations, needs, and wants</a:t>
          </a:r>
        </a:p>
      </dgm:t>
    </dgm:pt>
    <dgm:pt modelId="{889D347E-7133-4B37-AB34-1048352C3FDF}" type="parTrans" cxnId="{FD26B474-0200-4FBA-9691-A4DDD306870A}">
      <dgm:prSet/>
      <dgm:spPr/>
      <dgm:t>
        <a:bodyPr/>
        <a:lstStyle/>
        <a:p>
          <a:endParaRPr lang="en-US"/>
        </a:p>
      </dgm:t>
    </dgm:pt>
    <dgm:pt modelId="{66DA6AC0-7790-4D6B-91F5-C83E57C6A1B6}" type="sibTrans" cxnId="{FD26B474-0200-4FBA-9691-A4DDD306870A}">
      <dgm:prSet/>
      <dgm:spPr/>
      <dgm:t>
        <a:bodyPr/>
        <a:lstStyle/>
        <a:p>
          <a:endParaRPr lang="en-US"/>
        </a:p>
      </dgm:t>
    </dgm:pt>
    <dgm:pt modelId="{0AA6CF5F-0C95-4D73-9D81-1D3BC8907BD6}">
      <dgm:prSet phldrT="[Text]" custT="1"/>
      <dgm:spPr>
        <a:solidFill>
          <a:schemeClr val="accent4">
            <a:lumMod val="75000"/>
            <a:alpha val="50000"/>
          </a:schemeClr>
        </a:solidFill>
      </dgm:spPr>
      <dgm:t>
        <a:bodyPr/>
        <a:lstStyle/>
        <a:p>
          <a:r>
            <a:rPr lang="en-US" sz="3600" dirty="0"/>
            <a:t>Organizational design of employee expectations, needs and wants</a:t>
          </a:r>
        </a:p>
      </dgm:t>
    </dgm:pt>
    <dgm:pt modelId="{BBEA0994-51F0-4FA7-8F4C-1679413ACAD9}" type="parTrans" cxnId="{EACEE83C-3A60-463E-952C-3FE802D7B1AD}">
      <dgm:prSet/>
      <dgm:spPr/>
      <dgm:t>
        <a:bodyPr/>
        <a:lstStyle/>
        <a:p>
          <a:endParaRPr lang="en-US"/>
        </a:p>
      </dgm:t>
    </dgm:pt>
    <dgm:pt modelId="{524B1871-A740-495B-AF17-BB9B85E90800}" type="sibTrans" cxnId="{EACEE83C-3A60-463E-952C-3FE802D7B1AD}">
      <dgm:prSet/>
      <dgm:spPr/>
      <dgm:t>
        <a:bodyPr/>
        <a:lstStyle/>
        <a:p>
          <a:endParaRPr lang="en-US"/>
        </a:p>
      </dgm:t>
    </dgm:pt>
    <dgm:pt modelId="{89890770-D7D5-4075-90ED-FF4FF7C52D21}" type="pres">
      <dgm:prSet presAssocID="{BDA88011-0B18-4132-94D2-70DAA91931A4}" presName="compositeShape" presStyleCnt="0">
        <dgm:presLayoutVars>
          <dgm:chMax val="7"/>
          <dgm:dir/>
          <dgm:resizeHandles val="exact"/>
        </dgm:presLayoutVars>
      </dgm:prSet>
      <dgm:spPr/>
    </dgm:pt>
    <dgm:pt modelId="{37F69ED6-5695-497D-8964-60B86E59ADC8}" type="pres">
      <dgm:prSet presAssocID="{47035D5D-0824-45B5-ABE4-321F0C76B972}" presName="circ1" presStyleLbl="vennNode1" presStyleIdx="0" presStyleCnt="2" custLinFactNeighborX="2523" custLinFactNeighborY="6687"/>
      <dgm:spPr/>
    </dgm:pt>
    <dgm:pt modelId="{90E82FA5-40A9-4343-B504-66847B32E556}" type="pres">
      <dgm:prSet presAssocID="{47035D5D-0824-45B5-ABE4-321F0C76B972}" presName="circ1Tx" presStyleLbl="revTx" presStyleIdx="0" presStyleCnt="0">
        <dgm:presLayoutVars>
          <dgm:chMax val="0"/>
          <dgm:chPref val="0"/>
          <dgm:bulletEnabled val="1"/>
        </dgm:presLayoutVars>
      </dgm:prSet>
      <dgm:spPr/>
    </dgm:pt>
    <dgm:pt modelId="{8CDB6EDC-33C2-4C49-A8C1-334C4ED94AAF}" type="pres">
      <dgm:prSet presAssocID="{0AA6CF5F-0C95-4D73-9D81-1D3BC8907BD6}" presName="circ2" presStyleLbl="vennNode1" presStyleIdx="1" presStyleCnt="2" custLinFactNeighborX="-694" custLinFactNeighborY="6687"/>
      <dgm:spPr/>
    </dgm:pt>
    <dgm:pt modelId="{D854EFA6-1FC1-4271-B73B-8852787261CD}" type="pres">
      <dgm:prSet presAssocID="{0AA6CF5F-0C95-4D73-9D81-1D3BC8907BD6}" presName="circ2Tx" presStyleLbl="revTx" presStyleIdx="0" presStyleCnt="0">
        <dgm:presLayoutVars>
          <dgm:chMax val="0"/>
          <dgm:chPref val="0"/>
          <dgm:bulletEnabled val="1"/>
        </dgm:presLayoutVars>
      </dgm:prSet>
      <dgm:spPr/>
    </dgm:pt>
  </dgm:ptLst>
  <dgm:cxnLst>
    <dgm:cxn modelId="{105AA02B-3F89-43F9-8D78-52638B43ADE0}" type="presOf" srcId="{47035D5D-0824-45B5-ABE4-321F0C76B972}" destId="{90E82FA5-40A9-4343-B504-66847B32E556}" srcOrd="1" destOrd="0" presId="urn:microsoft.com/office/officeart/2005/8/layout/venn1"/>
    <dgm:cxn modelId="{EACEE83C-3A60-463E-952C-3FE802D7B1AD}" srcId="{BDA88011-0B18-4132-94D2-70DAA91931A4}" destId="{0AA6CF5F-0C95-4D73-9D81-1D3BC8907BD6}" srcOrd="1" destOrd="0" parTransId="{BBEA0994-51F0-4FA7-8F4C-1679413ACAD9}" sibTransId="{524B1871-A740-495B-AF17-BB9B85E90800}"/>
    <dgm:cxn modelId="{024EE164-E8F3-4880-9A4D-CC2C9CEC4BEF}" type="presOf" srcId="{47035D5D-0824-45B5-ABE4-321F0C76B972}" destId="{37F69ED6-5695-497D-8964-60B86E59ADC8}" srcOrd="0" destOrd="0" presId="urn:microsoft.com/office/officeart/2005/8/layout/venn1"/>
    <dgm:cxn modelId="{359C264E-CA1E-4573-A094-E758B017CA08}" type="presOf" srcId="{0AA6CF5F-0C95-4D73-9D81-1D3BC8907BD6}" destId="{8CDB6EDC-33C2-4C49-A8C1-334C4ED94AAF}" srcOrd="0" destOrd="0" presId="urn:microsoft.com/office/officeart/2005/8/layout/venn1"/>
    <dgm:cxn modelId="{FD26B474-0200-4FBA-9691-A4DDD306870A}" srcId="{BDA88011-0B18-4132-94D2-70DAA91931A4}" destId="{47035D5D-0824-45B5-ABE4-321F0C76B972}" srcOrd="0" destOrd="0" parTransId="{889D347E-7133-4B37-AB34-1048352C3FDF}" sibTransId="{66DA6AC0-7790-4D6B-91F5-C83E57C6A1B6}"/>
    <dgm:cxn modelId="{78A9E999-EEDA-46A9-8BDB-3ADC4970E8D4}" type="presOf" srcId="{BDA88011-0B18-4132-94D2-70DAA91931A4}" destId="{89890770-D7D5-4075-90ED-FF4FF7C52D21}" srcOrd="0" destOrd="0" presId="urn:microsoft.com/office/officeart/2005/8/layout/venn1"/>
    <dgm:cxn modelId="{9B67B8C7-212F-475F-860B-CD34FE062CDF}" type="presOf" srcId="{0AA6CF5F-0C95-4D73-9D81-1D3BC8907BD6}" destId="{D854EFA6-1FC1-4271-B73B-8852787261CD}" srcOrd="1" destOrd="0" presId="urn:microsoft.com/office/officeart/2005/8/layout/venn1"/>
    <dgm:cxn modelId="{28DBA73D-6ED2-43D4-A1EC-2952AB78BA78}" type="presParOf" srcId="{89890770-D7D5-4075-90ED-FF4FF7C52D21}" destId="{37F69ED6-5695-497D-8964-60B86E59ADC8}" srcOrd="0" destOrd="0" presId="urn:microsoft.com/office/officeart/2005/8/layout/venn1"/>
    <dgm:cxn modelId="{C6903FF8-8A60-4B79-9AAD-206B160115CF}" type="presParOf" srcId="{89890770-D7D5-4075-90ED-FF4FF7C52D21}" destId="{90E82FA5-40A9-4343-B504-66847B32E556}" srcOrd="1" destOrd="0" presId="urn:microsoft.com/office/officeart/2005/8/layout/venn1"/>
    <dgm:cxn modelId="{DF8C400B-1122-4F61-8138-1AE2DE00910F}" type="presParOf" srcId="{89890770-D7D5-4075-90ED-FF4FF7C52D21}" destId="{8CDB6EDC-33C2-4C49-A8C1-334C4ED94AAF}" srcOrd="2" destOrd="0" presId="urn:microsoft.com/office/officeart/2005/8/layout/venn1"/>
    <dgm:cxn modelId="{FB397786-1BA3-4EB2-8036-DF49261AC3A3}" type="presParOf" srcId="{89890770-D7D5-4075-90ED-FF4FF7C52D21}" destId="{D854EFA6-1FC1-4271-B73B-8852787261C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88011-0B18-4132-94D2-70DAA91931A4}" type="doc">
      <dgm:prSet loTypeId="urn:microsoft.com/office/officeart/2005/8/layout/venn1" loCatId="relationship" qsTypeId="urn:microsoft.com/office/officeart/2005/8/quickstyle/simple1" qsCatId="simple" csTypeId="urn:microsoft.com/office/officeart/2005/8/colors/accent1_2" csCatId="accent1" phldr="1"/>
      <dgm:spPr/>
    </dgm:pt>
    <dgm:pt modelId="{47035D5D-0824-45B5-ABE4-321F0C76B972}">
      <dgm:prSet phldrT="[Text]" custT="1"/>
      <dgm:spPr>
        <a:solidFill>
          <a:schemeClr val="accent4">
            <a:lumMod val="40000"/>
            <a:lumOff val="60000"/>
            <a:alpha val="50000"/>
          </a:schemeClr>
        </a:solidFill>
      </dgm:spPr>
      <dgm:t>
        <a:bodyPr/>
        <a:lstStyle/>
        <a:p>
          <a:r>
            <a:rPr lang="en-US" sz="3200" dirty="0"/>
            <a:t>Employee expectations, needs and wants</a:t>
          </a:r>
        </a:p>
      </dgm:t>
    </dgm:pt>
    <dgm:pt modelId="{889D347E-7133-4B37-AB34-1048352C3FDF}" type="parTrans" cxnId="{FD26B474-0200-4FBA-9691-A4DDD306870A}">
      <dgm:prSet/>
      <dgm:spPr/>
      <dgm:t>
        <a:bodyPr/>
        <a:lstStyle/>
        <a:p>
          <a:endParaRPr lang="en-US"/>
        </a:p>
      </dgm:t>
    </dgm:pt>
    <dgm:pt modelId="{66DA6AC0-7790-4D6B-91F5-C83E57C6A1B6}" type="sibTrans" cxnId="{FD26B474-0200-4FBA-9691-A4DDD306870A}">
      <dgm:prSet/>
      <dgm:spPr/>
      <dgm:t>
        <a:bodyPr/>
        <a:lstStyle/>
        <a:p>
          <a:endParaRPr lang="en-US"/>
        </a:p>
      </dgm:t>
    </dgm:pt>
    <dgm:pt modelId="{0AA6CF5F-0C95-4D73-9D81-1D3BC8907BD6}">
      <dgm:prSet phldrT="[Text]" custT="1"/>
      <dgm:spPr>
        <a:solidFill>
          <a:schemeClr val="accent4">
            <a:lumMod val="75000"/>
            <a:alpha val="50000"/>
          </a:schemeClr>
        </a:solidFill>
      </dgm:spPr>
      <dgm:t>
        <a:bodyPr/>
        <a:lstStyle/>
        <a:p>
          <a:r>
            <a:rPr lang="en-US" sz="3200" dirty="0"/>
            <a:t>Organization design of employee expectations, needs and wants</a:t>
          </a:r>
        </a:p>
      </dgm:t>
    </dgm:pt>
    <dgm:pt modelId="{BBEA0994-51F0-4FA7-8F4C-1679413ACAD9}" type="parTrans" cxnId="{EACEE83C-3A60-463E-952C-3FE802D7B1AD}">
      <dgm:prSet/>
      <dgm:spPr/>
      <dgm:t>
        <a:bodyPr/>
        <a:lstStyle/>
        <a:p>
          <a:endParaRPr lang="en-US"/>
        </a:p>
      </dgm:t>
    </dgm:pt>
    <dgm:pt modelId="{524B1871-A740-495B-AF17-BB9B85E90800}" type="sibTrans" cxnId="{EACEE83C-3A60-463E-952C-3FE802D7B1AD}">
      <dgm:prSet/>
      <dgm:spPr/>
      <dgm:t>
        <a:bodyPr/>
        <a:lstStyle/>
        <a:p>
          <a:endParaRPr lang="en-US"/>
        </a:p>
      </dgm:t>
    </dgm:pt>
    <dgm:pt modelId="{55E2CE10-5F93-4E6D-86BC-CF6DC9BA22BC}">
      <dgm:prSet phldrT="[Text]" custT="1"/>
      <dgm:spPr>
        <a:solidFill>
          <a:schemeClr val="accent4">
            <a:lumMod val="40000"/>
            <a:lumOff val="60000"/>
            <a:alpha val="50000"/>
          </a:schemeClr>
        </a:solidFill>
      </dgm:spPr>
      <dgm:t>
        <a:bodyPr/>
        <a:lstStyle/>
        <a:p>
          <a:r>
            <a:rPr lang="en-US" sz="3200" dirty="0"/>
            <a:t>Organization expectations, needs and wants</a:t>
          </a:r>
        </a:p>
      </dgm:t>
    </dgm:pt>
    <dgm:pt modelId="{DCA3FEE2-B427-459D-AF88-875807D71AF7}" type="parTrans" cxnId="{EE863650-C285-47C4-9D76-1155293246CA}">
      <dgm:prSet/>
      <dgm:spPr/>
      <dgm:t>
        <a:bodyPr/>
        <a:lstStyle/>
        <a:p>
          <a:endParaRPr lang="en-US"/>
        </a:p>
      </dgm:t>
    </dgm:pt>
    <dgm:pt modelId="{2B594300-3221-463D-A924-3EB664216701}" type="sibTrans" cxnId="{EE863650-C285-47C4-9D76-1155293246CA}">
      <dgm:prSet/>
      <dgm:spPr/>
      <dgm:t>
        <a:bodyPr/>
        <a:lstStyle/>
        <a:p>
          <a:endParaRPr lang="en-US"/>
        </a:p>
      </dgm:t>
    </dgm:pt>
    <dgm:pt modelId="{89890770-D7D5-4075-90ED-FF4FF7C52D21}" type="pres">
      <dgm:prSet presAssocID="{BDA88011-0B18-4132-94D2-70DAA91931A4}" presName="compositeShape" presStyleCnt="0">
        <dgm:presLayoutVars>
          <dgm:chMax val="7"/>
          <dgm:dir/>
          <dgm:resizeHandles val="exact"/>
        </dgm:presLayoutVars>
      </dgm:prSet>
      <dgm:spPr/>
    </dgm:pt>
    <dgm:pt modelId="{37F69ED6-5695-497D-8964-60B86E59ADC8}" type="pres">
      <dgm:prSet presAssocID="{47035D5D-0824-45B5-ABE4-321F0C76B972}" presName="circ1" presStyleLbl="vennNode1" presStyleIdx="0" presStyleCnt="3" custLinFactNeighborX="2523" custLinFactNeighborY="6687"/>
      <dgm:spPr/>
    </dgm:pt>
    <dgm:pt modelId="{90E82FA5-40A9-4343-B504-66847B32E556}" type="pres">
      <dgm:prSet presAssocID="{47035D5D-0824-45B5-ABE4-321F0C76B972}" presName="circ1Tx" presStyleLbl="revTx" presStyleIdx="0" presStyleCnt="0">
        <dgm:presLayoutVars>
          <dgm:chMax val="0"/>
          <dgm:chPref val="0"/>
          <dgm:bulletEnabled val="1"/>
        </dgm:presLayoutVars>
      </dgm:prSet>
      <dgm:spPr/>
    </dgm:pt>
    <dgm:pt modelId="{40BBF266-DEA1-45D0-9BEB-0D3CFC29C4AB}" type="pres">
      <dgm:prSet presAssocID="{55E2CE10-5F93-4E6D-86BC-CF6DC9BA22BC}" presName="circ2" presStyleLbl="vennNode1" presStyleIdx="1" presStyleCnt="3"/>
      <dgm:spPr/>
    </dgm:pt>
    <dgm:pt modelId="{AD10C2D9-0354-4CE2-91FA-55B1A5D1F84F}" type="pres">
      <dgm:prSet presAssocID="{55E2CE10-5F93-4E6D-86BC-CF6DC9BA22BC}" presName="circ2Tx" presStyleLbl="revTx" presStyleIdx="0" presStyleCnt="0">
        <dgm:presLayoutVars>
          <dgm:chMax val="0"/>
          <dgm:chPref val="0"/>
          <dgm:bulletEnabled val="1"/>
        </dgm:presLayoutVars>
      </dgm:prSet>
      <dgm:spPr/>
    </dgm:pt>
    <dgm:pt modelId="{4DA365DE-DCAD-40D1-A0E6-F3E158AC90B5}" type="pres">
      <dgm:prSet presAssocID="{0AA6CF5F-0C95-4D73-9D81-1D3BC8907BD6}" presName="circ3" presStyleLbl="vennNode1" presStyleIdx="2" presStyleCnt="3"/>
      <dgm:spPr/>
    </dgm:pt>
    <dgm:pt modelId="{B6151175-DF16-4737-8F18-7845FCBBED1B}" type="pres">
      <dgm:prSet presAssocID="{0AA6CF5F-0C95-4D73-9D81-1D3BC8907BD6}" presName="circ3Tx" presStyleLbl="revTx" presStyleIdx="0" presStyleCnt="0">
        <dgm:presLayoutVars>
          <dgm:chMax val="0"/>
          <dgm:chPref val="0"/>
          <dgm:bulletEnabled val="1"/>
        </dgm:presLayoutVars>
      </dgm:prSet>
      <dgm:spPr/>
    </dgm:pt>
  </dgm:ptLst>
  <dgm:cxnLst>
    <dgm:cxn modelId="{1AE9B317-A0D9-4E58-9EE7-F9AA31ED5600}" type="presOf" srcId="{0AA6CF5F-0C95-4D73-9D81-1D3BC8907BD6}" destId="{4DA365DE-DCAD-40D1-A0E6-F3E158AC90B5}" srcOrd="0" destOrd="0" presId="urn:microsoft.com/office/officeart/2005/8/layout/venn1"/>
    <dgm:cxn modelId="{105AA02B-3F89-43F9-8D78-52638B43ADE0}" type="presOf" srcId="{47035D5D-0824-45B5-ABE4-321F0C76B972}" destId="{90E82FA5-40A9-4343-B504-66847B32E556}" srcOrd="1" destOrd="0" presId="urn:microsoft.com/office/officeart/2005/8/layout/venn1"/>
    <dgm:cxn modelId="{EACEE83C-3A60-463E-952C-3FE802D7B1AD}" srcId="{BDA88011-0B18-4132-94D2-70DAA91931A4}" destId="{0AA6CF5F-0C95-4D73-9D81-1D3BC8907BD6}" srcOrd="2" destOrd="0" parTransId="{BBEA0994-51F0-4FA7-8F4C-1679413ACAD9}" sibTransId="{524B1871-A740-495B-AF17-BB9B85E90800}"/>
    <dgm:cxn modelId="{024EE164-E8F3-4880-9A4D-CC2C9CEC4BEF}" type="presOf" srcId="{47035D5D-0824-45B5-ABE4-321F0C76B972}" destId="{37F69ED6-5695-497D-8964-60B86E59ADC8}" srcOrd="0" destOrd="0" presId="urn:microsoft.com/office/officeart/2005/8/layout/venn1"/>
    <dgm:cxn modelId="{EE863650-C285-47C4-9D76-1155293246CA}" srcId="{BDA88011-0B18-4132-94D2-70DAA91931A4}" destId="{55E2CE10-5F93-4E6D-86BC-CF6DC9BA22BC}" srcOrd="1" destOrd="0" parTransId="{DCA3FEE2-B427-459D-AF88-875807D71AF7}" sibTransId="{2B594300-3221-463D-A924-3EB664216701}"/>
    <dgm:cxn modelId="{FD26B474-0200-4FBA-9691-A4DDD306870A}" srcId="{BDA88011-0B18-4132-94D2-70DAA91931A4}" destId="{47035D5D-0824-45B5-ABE4-321F0C76B972}" srcOrd="0" destOrd="0" parTransId="{889D347E-7133-4B37-AB34-1048352C3FDF}" sibTransId="{66DA6AC0-7790-4D6B-91F5-C83E57C6A1B6}"/>
    <dgm:cxn modelId="{6609FA74-E9A8-40FA-8A7A-B5105C842434}" type="presOf" srcId="{55E2CE10-5F93-4E6D-86BC-CF6DC9BA22BC}" destId="{40BBF266-DEA1-45D0-9BEB-0D3CFC29C4AB}" srcOrd="0" destOrd="0" presId="urn:microsoft.com/office/officeart/2005/8/layout/venn1"/>
    <dgm:cxn modelId="{2960D891-1506-4C28-93C7-BA91BF5F975A}" type="presOf" srcId="{0AA6CF5F-0C95-4D73-9D81-1D3BC8907BD6}" destId="{B6151175-DF16-4737-8F18-7845FCBBED1B}" srcOrd="1" destOrd="0" presId="urn:microsoft.com/office/officeart/2005/8/layout/venn1"/>
    <dgm:cxn modelId="{78A9E999-EEDA-46A9-8BDB-3ADC4970E8D4}" type="presOf" srcId="{BDA88011-0B18-4132-94D2-70DAA91931A4}" destId="{89890770-D7D5-4075-90ED-FF4FF7C52D21}" srcOrd="0" destOrd="0" presId="urn:microsoft.com/office/officeart/2005/8/layout/venn1"/>
    <dgm:cxn modelId="{34D9A0D7-92F5-4432-94E5-82A4C32FA165}" type="presOf" srcId="{55E2CE10-5F93-4E6D-86BC-CF6DC9BA22BC}" destId="{AD10C2D9-0354-4CE2-91FA-55B1A5D1F84F}" srcOrd="1" destOrd="0" presId="urn:microsoft.com/office/officeart/2005/8/layout/venn1"/>
    <dgm:cxn modelId="{28DBA73D-6ED2-43D4-A1EC-2952AB78BA78}" type="presParOf" srcId="{89890770-D7D5-4075-90ED-FF4FF7C52D21}" destId="{37F69ED6-5695-497D-8964-60B86E59ADC8}" srcOrd="0" destOrd="0" presId="urn:microsoft.com/office/officeart/2005/8/layout/venn1"/>
    <dgm:cxn modelId="{C6903FF8-8A60-4B79-9AAD-206B160115CF}" type="presParOf" srcId="{89890770-D7D5-4075-90ED-FF4FF7C52D21}" destId="{90E82FA5-40A9-4343-B504-66847B32E556}" srcOrd="1" destOrd="0" presId="urn:microsoft.com/office/officeart/2005/8/layout/venn1"/>
    <dgm:cxn modelId="{11DFAA58-F688-46B7-B401-03DD6810F92E}" type="presParOf" srcId="{89890770-D7D5-4075-90ED-FF4FF7C52D21}" destId="{40BBF266-DEA1-45D0-9BEB-0D3CFC29C4AB}" srcOrd="2" destOrd="0" presId="urn:microsoft.com/office/officeart/2005/8/layout/venn1"/>
    <dgm:cxn modelId="{7F086509-A684-4069-8388-8FF0202EFE73}" type="presParOf" srcId="{89890770-D7D5-4075-90ED-FF4FF7C52D21}" destId="{AD10C2D9-0354-4CE2-91FA-55B1A5D1F84F}" srcOrd="3" destOrd="0" presId="urn:microsoft.com/office/officeart/2005/8/layout/venn1"/>
    <dgm:cxn modelId="{8350FBE7-2B5E-4677-BF88-6E53C03A2EBC}" type="presParOf" srcId="{89890770-D7D5-4075-90ED-FF4FF7C52D21}" destId="{4DA365DE-DCAD-40D1-A0E6-F3E158AC90B5}" srcOrd="4" destOrd="0" presId="urn:microsoft.com/office/officeart/2005/8/layout/venn1"/>
    <dgm:cxn modelId="{3A4FDF93-E335-42F0-8803-4CA94E07F744}" type="presParOf" srcId="{89890770-D7D5-4075-90ED-FF4FF7C52D21}" destId="{B6151175-DF16-4737-8F18-7845FCBBED1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EC14E8-5024-412B-9CDC-FB9B5618FE03}" type="doc">
      <dgm:prSet loTypeId="urn:microsoft.com/office/officeart/2005/8/layout/cycle2" loCatId="cycle" qsTypeId="urn:microsoft.com/office/officeart/2005/8/quickstyle/simple5" qsCatId="simple" csTypeId="urn:microsoft.com/office/officeart/2005/8/colors/accent4_1" csCatId="accent4"/>
      <dgm:spPr/>
      <dgm:t>
        <a:bodyPr/>
        <a:lstStyle/>
        <a:p>
          <a:endParaRPr lang="en-US"/>
        </a:p>
      </dgm:t>
    </dgm:pt>
    <dgm:pt modelId="{3A7DC2C6-13D4-4783-9894-9FAF6CE8365E}">
      <dgm:prSet/>
      <dgm:spPr/>
      <dgm:t>
        <a:bodyPr/>
        <a:lstStyle/>
        <a:p>
          <a:r>
            <a:rPr lang="en-US" b="1" baseline="0" dirty="0"/>
            <a:t>ATTRACT</a:t>
          </a:r>
          <a:endParaRPr lang="en-US" dirty="0"/>
        </a:p>
      </dgm:t>
    </dgm:pt>
    <dgm:pt modelId="{0A2AC868-64CF-4519-88BE-A65AEA82F83F}" type="parTrans" cxnId="{BA2D8129-B4A6-4D19-8710-4CF045A6E912}">
      <dgm:prSet/>
      <dgm:spPr/>
      <dgm:t>
        <a:bodyPr/>
        <a:lstStyle/>
        <a:p>
          <a:endParaRPr lang="en-US"/>
        </a:p>
      </dgm:t>
    </dgm:pt>
    <dgm:pt modelId="{DDC18474-0DD6-4C03-B3BC-1B7D765FF958}" type="sibTrans" cxnId="{BA2D8129-B4A6-4D19-8710-4CF045A6E912}">
      <dgm:prSet/>
      <dgm:spPr/>
      <dgm:t>
        <a:bodyPr/>
        <a:lstStyle/>
        <a:p>
          <a:endParaRPr lang="en-US"/>
        </a:p>
      </dgm:t>
    </dgm:pt>
    <dgm:pt modelId="{3BDD15A6-58F9-4177-AEAE-C53CFEA710AF}">
      <dgm:prSet/>
      <dgm:spPr/>
      <dgm:t>
        <a:bodyPr/>
        <a:lstStyle/>
        <a:p>
          <a:r>
            <a:rPr lang="en-US" b="1" baseline="0"/>
            <a:t>HIRE</a:t>
          </a:r>
          <a:endParaRPr lang="en-US"/>
        </a:p>
      </dgm:t>
    </dgm:pt>
    <dgm:pt modelId="{7A4689AF-D8D1-465A-8B92-44B56C7587AB}" type="parTrans" cxnId="{DDDA5C86-6B6E-4CA1-A6A4-DB13409546CD}">
      <dgm:prSet/>
      <dgm:spPr/>
      <dgm:t>
        <a:bodyPr/>
        <a:lstStyle/>
        <a:p>
          <a:endParaRPr lang="en-US"/>
        </a:p>
      </dgm:t>
    </dgm:pt>
    <dgm:pt modelId="{876D4DC3-C3CB-4DA1-9598-AB8310FF5765}" type="sibTrans" cxnId="{DDDA5C86-6B6E-4CA1-A6A4-DB13409546CD}">
      <dgm:prSet/>
      <dgm:spPr/>
      <dgm:t>
        <a:bodyPr/>
        <a:lstStyle/>
        <a:p>
          <a:endParaRPr lang="en-US"/>
        </a:p>
      </dgm:t>
    </dgm:pt>
    <dgm:pt modelId="{8C261E7F-EDE7-4117-BD17-81E000EEAEB0}">
      <dgm:prSet/>
      <dgm:spPr/>
      <dgm:t>
        <a:bodyPr/>
        <a:lstStyle/>
        <a:p>
          <a:r>
            <a:rPr lang="en-US" b="1" baseline="0"/>
            <a:t>ONBOARD</a:t>
          </a:r>
          <a:endParaRPr lang="en-US"/>
        </a:p>
      </dgm:t>
    </dgm:pt>
    <dgm:pt modelId="{4C8E2085-D5A0-4154-817E-25D8CB24ED2C}" type="parTrans" cxnId="{8BA3EE18-F7BB-4CE4-A061-DE55DFD65E91}">
      <dgm:prSet/>
      <dgm:spPr/>
      <dgm:t>
        <a:bodyPr/>
        <a:lstStyle/>
        <a:p>
          <a:endParaRPr lang="en-US"/>
        </a:p>
      </dgm:t>
    </dgm:pt>
    <dgm:pt modelId="{2A9A2BF0-08DF-4027-A268-354E901369CB}" type="sibTrans" cxnId="{8BA3EE18-F7BB-4CE4-A061-DE55DFD65E91}">
      <dgm:prSet/>
      <dgm:spPr/>
      <dgm:t>
        <a:bodyPr/>
        <a:lstStyle/>
        <a:p>
          <a:endParaRPr lang="en-US"/>
        </a:p>
      </dgm:t>
    </dgm:pt>
    <dgm:pt modelId="{F6CDE444-59DA-431A-B55B-0BA78E548D43}">
      <dgm:prSet/>
      <dgm:spPr/>
      <dgm:t>
        <a:bodyPr/>
        <a:lstStyle/>
        <a:p>
          <a:r>
            <a:rPr lang="en-US" b="1" baseline="0" dirty="0"/>
            <a:t>ENGAGE</a:t>
          </a:r>
          <a:endParaRPr lang="en-US" dirty="0"/>
        </a:p>
      </dgm:t>
    </dgm:pt>
    <dgm:pt modelId="{52EF6D0A-90D1-4350-9C72-5813A4E705ED}" type="parTrans" cxnId="{B587D1E8-E021-4A3B-AAAB-4DF30DB59E68}">
      <dgm:prSet/>
      <dgm:spPr/>
      <dgm:t>
        <a:bodyPr/>
        <a:lstStyle/>
        <a:p>
          <a:endParaRPr lang="en-US"/>
        </a:p>
      </dgm:t>
    </dgm:pt>
    <dgm:pt modelId="{3E83BB28-94F0-4E62-8D4C-885B66A3F8D4}" type="sibTrans" cxnId="{B587D1E8-E021-4A3B-AAAB-4DF30DB59E68}">
      <dgm:prSet/>
      <dgm:spPr/>
      <dgm:t>
        <a:bodyPr/>
        <a:lstStyle/>
        <a:p>
          <a:endParaRPr lang="en-US"/>
        </a:p>
      </dgm:t>
    </dgm:pt>
    <dgm:pt modelId="{90FA7ABC-7C89-4699-8C8D-8160C12D6AD5}">
      <dgm:prSet/>
      <dgm:spPr/>
      <dgm:t>
        <a:bodyPr/>
        <a:lstStyle/>
        <a:p>
          <a:r>
            <a:rPr lang="en-US" b="1" baseline="0" dirty="0"/>
            <a:t>PERFORM</a:t>
          </a:r>
          <a:endParaRPr lang="en-US" dirty="0"/>
        </a:p>
      </dgm:t>
    </dgm:pt>
    <dgm:pt modelId="{9B5C4E43-EE4C-493E-831C-A9511A8FC48E}" type="parTrans" cxnId="{7196A3EC-2889-46E7-937D-FA5D39480707}">
      <dgm:prSet/>
      <dgm:spPr/>
      <dgm:t>
        <a:bodyPr/>
        <a:lstStyle/>
        <a:p>
          <a:endParaRPr lang="en-US"/>
        </a:p>
      </dgm:t>
    </dgm:pt>
    <dgm:pt modelId="{3CF9D9F3-F541-427E-A376-A6E1B4371697}" type="sibTrans" cxnId="{7196A3EC-2889-46E7-937D-FA5D39480707}">
      <dgm:prSet/>
      <dgm:spPr/>
      <dgm:t>
        <a:bodyPr/>
        <a:lstStyle/>
        <a:p>
          <a:endParaRPr lang="en-US"/>
        </a:p>
      </dgm:t>
    </dgm:pt>
    <dgm:pt modelId="{6EDF89D9-D635-477E-8E9D-F4A3CAE2C50E}">
      <dgm:prSet/>
      <dgm:spPr/>
      <dgm:t>
        <a:bodyPr/>
        <a:lstStyle/>
        <a:p>
          <a:r>
            <a:rPr lang="en-US" b="1" baseline="0"/>
            <a:t>DEVELOP</a:t>
          </a:r>
          <a:endParaRPr lang="en-US"/>
        </a:p>
      </dgm:t>
    </dgm:pt>
    <dgm:pt modelId="{F851B7BC-E0A2-461F-8229-3D4DEF5B6784}" type="parTrans" cxnId="{D6CD88C0-8A42-401E-88DA-BF53E931119F}">
      <dgm:prSet/>
      <dgm:spPr/>
      <dgm:t>
        <a:bodyPr/>
        <a:lstStyle/>
        <a:p>
          <a:endParaRPr lang="en-US"/>
        </a:p>
      </dgm:t>
    </dgm:pt>
    <dgm:pt modelId="{E3A254A8-19AF-49F9-93A0-93911C9013D1}" type="sibTrans" cxnId="{D6CD88C0-8A42-401E-88DA-BF53E931119F}">
      <dgm:prSet/>
      <dgm:spPr/>
      <dgm:t>
        <a:bodyPr/>
        <a:lstStyle/>
        <a:p>
          <a:endParaRPr lang="en-US"/>
        </a:p>
      </dgm:t>
    </dgm:pt>
    <dgm:pt modelId="{8A8DDACF-28A3-407F-A4AD-BE609925C7C7}">
      <dgm:prSet/>
      <dgm:spPr/>
      <dgm:t>
        <a:bodyPr/>
        <a:lstStyle/>
        <a:p>
          <a:r>
            <a:rPr lang="en-US" b="1" baseline="0" dirty="0"/>
            <a:t>DEPART</a:t>
          </a:r>
          <a:endParaRPr lang="en-US" dirty="0"/>
        </a:p>
      </dgm:t>
    </dgm:pt>
    <dgm:pt modelId="{11DE5102-E262-4B7A-9938-7FDE8FF58EB4}" type="parTrans" cxnId="{E9FCD3FB-BD12-441F-B449-33239C5673A7}">
      <dgm:prSet/>
      <dgm:spPr/>
      <dgm:t>
        <a:bodyPr/>
        <a:lstStyle/>
        <a:p>
          <a:endParaRPr lang="en-US"/>
        </a:p>
      </dgm:t>
    </dgm:pt>
    <dgm:pt modelId="{FEBD7530-6683-48EA-8384-FC56C2E43B64}" type="sibTrans" cxnId="{E9FCD3FB-BD12-441F-B449-33239C5673A7}">
      <dgm:prSet/>
      <dgm:spPr/>
      <dgm:t>
        <a:bodyPr/>
        <a:lstStyle/>
        <a:p>
          <a:endParaRPr lang="en-US"/>
        </a:p>
      </dgm:t>
    </dgm:pt>
    <dgm:pt modelId="{0C72A88F-924A-4967-9497-0D939D569F21}" type="pres">
      <dgm:prSet presAssocID="{22EC14E8-5024-412B-9CDC-FB9B5618FE03}" presName="cycle" presStyleCnt="0">
        <dgm:presLayoutVars>
          <dgm:dir/>
          <dgm:resizeHandles val="exact"/>
        </dgm:presLayoutVars>
      </dgm:prSet>
      <dgm:spPr/>
    </dgm:pt>
    <dgm:pt modelId="{6435B0B1-7D22-45B8-AB1F-42DC12BF5C5E}" type="pres">
      <dgm:prSet presAssocID="{3A7DC2C6-13D4-4783-9894-9FAF6CE8365E}" presName="node" presStyleLbl="node1" presStyleIdx="0" presStyleCnt="7">
        <dgm:presLayoutVars>
          <dgm:bulletEnabled val="1"/>
        </dgm:presLayoutVars>
      </dgm:prSet>
      <dgm:spPr/>
    </dgm:pt>
    <dgm:pt modelId="{C7E406B8-460A-4ACD-9CFC-E709D8EBB580}" type="pres">
      <dgm:prSet presAssocID="{DDC18474-0DD6-4C03-B3BC-1B7D765FF958}" presName="sibTrans" presStyleLbl="sibTrans2D1" presStyleIdx="0" presStyleCnt="7"/>
      <dgm:spPr/>
    </dgm:pt>
    <dgm:pt modelId="{9DB86DA1-590F-448F-8A03-A7A45370910B}" type="pres">
      <dgm:prSet presAssocID="{DDC18474-0DD6-4C03-B3BC-1B7D765FF958}" presName="connectorText" presStyleLbl="sibTrans2D1" presStyleIdx="0" presStyleCnt="7"/>
      <dgm:spPr/>
    </dgm:pt>
    <dgm:pt modelId="{CF40430C-AE98-4506-B73A-8A715CECD96C}" type="pres">
      <dgm:prSet presAssocID="{3BDD15A6-58F9-4177-AEAE-C53CFEA710AF}" presName="node" presStyleLbl="node1" presStyleIdx="1" presStyleCnt="7">
        <dgm:presLayoutVars>
          <dgm:bulletEnabled val="1"/>
        </dgm:presLayoutVars>
      </dgm:prSet>
      <dgm:spPr/>
    </dgm:pt>
    <dgm:pt modelId="{B94DB798-C5FA-4ABF-9C5E-0B4CF36B85BE}" type="pres">
      <dgm:prSet presAssocID="{876D4DC3-C3CB-4DA1-9598-AB8310FF5765}" presName="sibTrans" presStyleLbl="sibTrans2D1" presStyleIdx="1" presStyleCnt="7"/>
      <dgm:spPr/>
    </dgm:pt>
    <dgm:pt modelId="{6B891DAC-6D59-4C38-B40C-7B4E3DF3E360}" type="pres">
      <dgm:prSet presAssocID="{876D4DC3-C3CB-4DA1-9598-AB8310FF5765}" presName="connectorText" presStyleLbl="sibTrans2D1" presStyleIdx="1" presStyleCnt="7"/>
      <dgm:spPr/>
    </dgm:pt>
    <dgm:pt modelId="{5D285385-9A2D-4C72-8FAF-22DE05106063}" type="pres">
      <dgm:prSet presAssocID="{8C261E7F-EDE7-4117-BD17-81E000EEAEB0}" presName="node" presStyleLbl="node1" presStyleIdx="2" presStyleCnt="7">
        <dgm:presLayoutVars>
          <dgm:bulletEnabled val="1"/>
        </dgm:presLayoutVars>
      </dgm:prSet>
      <dgm:spPr/>
    </dgm:pt>
    <dgm:pt modelId="{3AC43859-A103-4018-8C19-B5A89E2E723C}" type="pres">
      <dgm:prSet presAssocID="{2A9A2BF0-08DF-4027-A268-354E901369CB}" presName="sibTrans" presStyleLbl="sibTrans2D1" presStyleIdx="2" presStyleCnt="7"/>
      <dgm:spPr/>
    </dgm:pt>
    <dgm:pt modelId="{0457A4D4-BB5C-4EC1-BECD-78F7F2A1CD98}" type="pres">
      <dgm:prSet presAssocID="{2A9A2BF0-08DF-4027-A268-354E901369CB}" presName="connectorText" presStyleLbl="sibTrans2D1" presStyleIdx="2" presStyleCnt="7"/>
      <dgm:spPr/>
    </dgm:pt>
    <dgm:pt modelId="{022CB763-73FD-49F0-BADC-60FFC6D55CD6}" type="pres">
      <dgm:prSet presAssocID="{F6CDE444-59DA-431A-B55B-0BA78E548D43}" presName="node" presStyleLbl="node1" presStyleIdx="3" presStyleCnt="7">
        <dgm:presLayoutVars>
          <dgm:bulletEnabled val="1"/>
        </dgm:presLayoutVars>
      </dgm:prSet>
      <dgm:spPr/>
    </dgm:pt>
    <dgm:pt modelId="{E4439DAD-7928-4CFB-A0BF-7542BD558552}" type="pres">
      <dgm:prSet presAssocID="{3E83BB28-94F0-4E62-8D4C-885B66A3F8D4}" presName="sibTrans" presStyleLbl="sibTrans2D1" presStyleIdx="3" presStyleCnt="7"/>
      <dgm:spPr/>
    </dgm:pt>
    <dgm:pt modelId="{ABA5D187-ED62-4257-8C6E-F814D5A6FB1A}" type="pres">
      <dgm:prSet presAssocID="{3E83BB28-94F0-4E62-8D4C-885B66A3F8D4}" presName="connectorText" presStyleLbl="sibTrans2D1" presStyleIdx="3" presStyleCnt="7"/>
      <dgm:spPr/>
    </dgm:pt>
    <dgm:pt modelId="{6704E6F6-9897-468F-9CDB-1C13D03349D0}" type="pres">
      <dgm:prSet presAssocID="{90FA7ABC-7C89-4699-8C8D-8160C12D6AD5}" presName="node" presStyleLbl="node1" presStyleIdx="4" presStyleCnt="7">
        <dgm:presLayoutVars>
          <dgm:bulletEnabled val="1"/>
        </dgm:presLayoutVars>
      </dgm:prSet>
      <dgm:spPr/>
    </dgm:pt>
    <dgm:pt modelId="{5199963C-8276-43BD-B02E-C6BCEC9BD859}" type="pres">
      <dgm:prSet presAssocID="{3CF9D9F3-F541-427E-A376-A6E1B4371697}" presName="sibTrans" presStyleLbl="sibTrans2D1" presStyleIdx="4" presStyleCnt="7"/>
      <dgm:spPr/>
    </dgm:pt>
    <dgm:pt modelId="{C30894B2-ADDD-48A5-9D38-D1F7E1ECBB52}" type="pres">
      <dgm:prSet presAssocID="{3CF9D9F3-F541-427E-A376-A6E1B4371697}" presName="connectorText" presStyleLbl="sibTrans2D1" presStyleIdx="4" presStyleCnt="7"/>
      <dgm:spPr/>
    </dgm:pt>
    <dgm:pt modelId="{755CB232-52C2-481F-9F8F-D1E5855331C9}" type="pres">
      <dgm:prSet presAssocID="{6EDF89D9-D635-477E-8E9D-F4A3CAE2C50E}" presName="node" presStyleLbl="node1" presStyleIdx="5" presStyleCnt="7">
        <dgm:presLayoutVars>
          <dgm:bulletEnabled val="1"/>
        </dgm:presLayoutVars>
      </dgm:prSet>
      <dgm:spPr/>
    </dgm:pt>
    <dgm:pt modelId="{12381E5A-01DC-4A38-8010-DB6ABC7C4332}" type="pres">
      <dgm:prSet presAssocID="{E3A254A8-19AF-49F9-93A0-93911C9013D1}" presName="sibTrans" presStyleLbl="sibTrans2D1" presStyleIdx="5" presStyleCnt="7"/>
      <dgm:spPr/>
    </dgm:pt>
    <dgm:pt modelId="{0831EA59-4CE1-421A-8F41-09ABBB823F45}" type="pres">
      <dgm:prSet presAssocID="{E3A254A8-19AF-49F9-93A0-93911C9013D1}" presName="connectorText" presStyleLbl="sibTrans2D1" presStyleIdx="5" presStyleCnt="7"/>
      <dgm:spPr/>
    </dgm:pt>
    <dgm:pt modelId="{0169884F-71E1-4260-8D88-F40DAF9E02E5}" type="pres">
      <dgm:prSet presAssocID="{8A8DDACF-28A3-407F-A4AD-BE609925C7C7}" presName="node" presStyleLbl="node1" presStyleIdx="6" presStyleCnt="7">
        <dgm:presLayoutVars>
          <dgm:bulletEnabled val="1"/>
        </dgm:presLayoutVars>
      </dgm:prSet>
      <dgm:spPr/>
    </dgm:pt>
    <dgm:pt modelId="{BE227A14-778B-4D29-BD4B-D2C960F9CDBE}" type="pres">
      <dgm:prSet presAssocID="{FEBD7530-6683-48EA-8384-FC56C2E43B64}" presName="sibTrans" presStyleLbl="sibTrans2D1" presStyleIdx="6" presStyleCnt="7"/>
      <dgm:spPr/>
    </dgm:pt>
    <dgm:pt modelId="{8200CF38-38E2-45FD-90DF-3D145471D3E5}" type="pres">
      <dgm:prSet presAssocID="{FEBD7530-6683-48EA-8384-FC56C2E43B64}" presName="connectorText" presStyleLbl="sibTrans2D1" presStyleIdx="6" presStyleCnt="7"/>
      <dgm:spPr/>
    </dgm:pt>
  </dgm:ptLst>
  <dgm:cxnLst>
    <dgm:cxn modelId="{647EBD0F-9893-4F46-AC7D-1B70DDC07E63}" type="presOf" srcId="{3A7DC2C6-13D4-4783-9894-9FAF6CE8365E}" destId="{6435B0B1-7D22-45B8-AB1F-42DC12BF5C5E}" srcOrd="0" destOrd="0" presId="urn:microsoft.com/office/officeart/2005/8/layout/cycle2"/>
    <dgm:cxn modelId="{C4DCB114-27B3-4512-AC13-AB93F02E062E}" type="presOf" srcId="{22EC14E8-5024-412B-9CDC-FB9B5618FE03}" destId="{0C72A88F-924A-4967-9497-0D939D569F21}" srcOrd="0" destOrd="0" presId="urn:microsoft.com/office/officeart/2005/8/layout/cycle2"/>
    <dgm:cxn modelId="{8BA3EE18-F7BB-4CE4-A061-DE55DFD65E91}" srcId="{22EC14E8-5024-412B-9CDC-FB9B5618FE03}" destId="{8C261E7F-EDE7-4117-BD17-81E000EEAEB0}" srcOrd="2" destOrd="0" parTransId="{4C8E2085-D5A0-4154-817E-25D8CB24ED2C}" sibTransId="{2A9A2BF0-08DF-4027-A268-354E901369CB}"/>
    <dgm:cxn modelId="{BA2D8129-B4A6-4D19-8710-4CF045A6E912}" srcId="{22EC14E8-5024-412B-9CDC-FB9B5618FE03}" destId="{3A7DC2C6-13D4-4783-9894-9FAF6CE8365E}" srcOrd="0" destOrd="0" parTransId="{0A2AC868-64CF-4519-88BE-A65AEA82F83F}" sibTransId="{DDC18474-0DD6-4C03-B3BC-1B7D765FF958}"/>
    <dgm:cxn modelId="{624B8F29-CC3B-45EB-BCB6-2D4B0D15634A}" type="presOf" srcId="{DDC18474-0DD6-4C03-B3BC-1B7D765FF958}" destId="{C7E406B8-460A-4ACD-9CFC-E709D8EBB580}" srcOrd="0" destOrd="0" presId="urn:microsoft.com/office/officeart/2005/8/layout/cycle2"/>
    <dgm:cxn modelId="{FC3B695F-CD0C-413A-9DE0-93F8E590CF1B}" type="presOf" srcId="{DDC18474-0DD6-4C03-B3BC-1B7D765FF958}" destId="{9DB86DA1-590F-448F-8A03-A7A45370910B}" srcOrd="1" destOrd="0" presId="urn:microsoft.com/office/officeart/2005/8/layout/cycle2"/>
    <dgm:cxn modelId="{851CD060-A0F8-4A1B-AB00-A070145CB7AF}" type="presOf" srcId="{3E83BB28-94F0-4E62-8D4C-885B66A3F8D4}" destId="{E4439DAD-7928-4CFB-A0BF-7542BD558552}" srcOrd="0" destOrd="0" presId="urn:microsoft.com/office/officeart/2005/8/layout/cycle2"/>
    <dgm:cxn modelId="{7326EB6F-BE00-4554-B2B2-DB4B89596161}" type="presOf" srcId="{F6CDE444-59DA-431A-B55B-0BA78E548D43}" destId="{022CB763-73FD-49F0-BADC-60FFC6D55CD6}" srcOrd="0" destOrd="0" presId="urn:microsoft.com/office/officeart/2005/8/layout/cycle2"/>
    <dgm:cxn modelId="{59E6A274-345D-44CB-B648-9C8317228E26}" type="presOf" srcId="{E3A254A8-19AF-49F9-93A0-93911C9013D1}" destId="{0831EA59-4CE1-421A-8F41-09ABBB823F45}" srcOrd="1" destOrd="0" presId="urn:microsoft.com/office/officeart/2005/8/layout/cycle2"/>
    <dgm:cxn modelId="{6F7E897D-AC6D-4720-A92C-ED599F1AB8DF}" type="presOf" srcId="{2A9A2BF0-08DF-4027-A268-354E901369CB}" destId="{0457A4D4-BB5C-4EC1-BECD-78F7F2A1CD98}" srcOrd="1" destOrd="0" presId="urn:microsoft.com/office/officeart/2005/8/layout/cycle2"/>
    <dgm:cxn modelId="{DDDA5C86-6B6E-4CA1-A6A4-DB13409546CD}" srcId="{22EC14E8-5024-412B-9CDC-FB9B5618FE03}" destId="{3BDD15A6-58F9-4177-AEAE-C53CFEA710AF}" srcOrd="1" destOrd="0" parTransId="{7A4689AF-D8D1-465A-8B92-44B56C7587AB}" sibTransId="{876D4DC3-C3CB-4DA1-9598-AB8310FF5765}"/>
    <dgm:cxn modelId="{9D17428B-DCE9-427A-9A04-3A69F8A2310D}" type="presOf" srcId="{3BDD15A6-58F9-4177-AEAE-C53CFEA710AF}" destId="{CF40430C-AE98-4506-B73A-8A715CECD96C}" srcOrd="0" destOrd="0" presId="urn:microsoft.com/office/officeart/2005/8/layout/cycle2"/>
    <dgm:cxn modelId="{304EF68C-8FBE-4D41-9B5F-D30D3AB4DB69}" type="presOf" srcId="{876D4DC3-C3CB-4DA1-9598-AB8310FF5765}" destId="{B94DB798-C5FA-4ABF-9C5E-0B4CF36B85BE}" srcOrd="0" destOrd="0" presId="urn:microsoft.com/office/officeart/2005/8/layout/cycle2"/>
    <dgm:cxn modelId="{40F9D19A-6025-4114-B293-BC02145DA055}" type="presOf" srcId="{3E83BB28-94F0-4E62-8D4C-885B66A3F8D4}" destId="{ABA5D187-ED62-4257-8C6E-F814D5A6FB1A}" srcOrd="1" destOrd="0" presId="urn:microsoft.com/office/officeart/2005/8/layout/cycle2"/>
    <dgm:cxn modelId="{A108929D-C648-4F21-BDBC-BC87BE842E83}" type="presOf" srcId="{8C261E7F-EDE7-4117-BD17-81E000EEAEB0}" destId="{5D285385-9A2D-4C72-8FAF-22DE05106063}" srcOrd="0" destOrd="0" presId="urn:microsoft.com/office/officeart/2005/8/layout/cycle2"/>
    <dgm:cxn modelId="{B54C5B9F-9CEF-4CC8-9E67-8B1373940DF8}" type="presOf" srcId="{90FA7ABC-7C89-4699-8C8D-8160C12D6AD5}" destId="{6704E6F6-9897-468F-9CDB-1C13D03349D0}" srcOrd="0" destOrd="0" presId="urn:microsoft.com/office/officeart/2005/8/layout/cycle2"/>
    <dgm:cxn modelId="{07C6C2AB-3464-43F8-ABFC-ED04003804AA}" type="presOf" srcId="{3CF9D9F3-F541-427E-A376-A6E1B4371697}" destId="{C30894B2-ADDD-48A5-9D38-D1F7E1ECBB52}" srcOrd="1" destOrd="0" presId="urn:microsoft.com/office/officeart/2005/8/layout/cycle2"/>
    <dgm:cxn modelId="{D6CD88C0-8A42-401E-88DA-BF53E931119F}" srcId="{22EC14E8-5024-412B-9CDC-FB9B5618FE03}" destId="{6EDF89D9-D635-477E-8E9D-F4A3CAE2C50E}" srcOrd="5" destOrd="0" parTransId="{F851B7BC-E0A2-461F-8229-3D4DEF5B6784}" sibTransId="{E3A254A8-19AF-49F9-93A0-93911C9013D1}"/>
    <dgm:cxn modelId="{FD920EC7-8143-4483-8CDE-B0CD1E5B295D}" type="presOf" srcId="{8A8DDACF-28A3-407F-A4AD-BE609925C7C7}" destId="{0169884F-71E1-4260-8D88-F40DAF9E02E5}" srcOrd="0" destOrd="0" presId="urn:microsoft.com/office/officeart/2005/8/layout/cycle2"/>
    <dgm:cxn modelId="{4A6FD7CC-5013-493E-B996-BE7E64298550}" type="presOf" srcId="{6EDF89D9-D635-477E-8E9D-F4A3CAE2C50E}" destId="{755CB232-52C2-481F-9F8F-D1E5855331C9}" srcOrd="0" destOrd="0" presId="urn:microsoft.com/office/officeart/2005/8/layout/cycle2"/>
    <dgm:cxn modelId="{B84B48D5-4D0D-4994-9FC4-FBE5DDEFDD1B}" type="presOf" srcId="{3CF9D9F3-F541-427E-A376-A6E1B4371697}" destId="{5199963C-8276-43BD-B02E-C6BCEC9BD859}" srcOrd="0" destOrd="0" presId="urn:microsoft.com/office/officeart/2005/8/layout/cycle2"/>
    <dgm:cxn modelId="{5E3528DB-5097-42A7-A387-3CE68406CF64}" type="presOf" srcId="{2A9A2BF0-08DF-4027-A268-354E901369CB}" destId="{3AC43859-A103-4018-8C19-B5A89E2E723C}" srcOrd="0" destOrd="0" presId="urn:microsoft.com/office/officeart/2005/8/layout/cycle2"/>
    <dgm:cxn modelId="{7A4846DE-4438-4077-83C3-05262E41A906}" type="presOf" srcId="{876D4DC3-C3CB-4DA1-9598-AB8310FF5765}" destId="{6B891DAC-6D59-4C38-B40C-7B4E3DF3E360}" srcOrd="1" destOrd="0" presId="urn:microsoft.com/office/officeart/2005/8/layout/cycle2"/>
    <dgm:cxn modelId="{41A93ADF-920C-426A-94CD-92F5A096673F}" type="presOf" srcId="{FEBD7530-6683-48EA-8384-FC56C2E43B64}" destId="{BE227A14-778B-4D29-BD4B-D2C960F9CDBE}" srcOrd="0" destOrd="0" presId="urn:microsoft.com/office/officeart/2005/8/layout/cycle2"/>
    <dgm:cxn modelId="{AFECA4E7-93AA-4BF5-A970-A0839080AD36}" type="presOf" srcId="{FEBD7530-6683-48EA-8384-FC56C2E43B64}" destId="{8200CF38-38E2-45FD-90DF-3D145471D3E5}" srcOrd="1" destOrd="0" presId="urn:microsoft.com/office/officeart/2005/8/layout/cycle2"/>
    <dgm:cxn modelId="{B587D1E8-E021-4A3B-AAAB-4DF30DB59E68}" srcId="{22EC14E8-5024-412B-9CDC-FB9B5618FE03}" destId="{F6CDE444-59DA-431A-B55B-0BA78E548D43}" srcOrd="3" destOrd="0" parTransId="{52EF6D0A-90D1-4350-9C72-5813A4E705ED}" sibTransId="{3E83BB28-94F0-4E62-8D4C-885B66A3F8D4}"/>
    <dgm:cxn modelId="{352B61EB-EC85-4A85-9D9A-6E346638CB43}" type="presOf" srcId="{E3A254A8-19AF-49F9-93A0-93911C9013D1}" destId="{12381E5A-01DC-4A38-8010-DB6ABC7C4332}" srcOrd="0" destOrd="0" presId="urn:microsoft.com/office/officeart/2005/8/layout/cycle2"/>
    <dgm:cxn modelId="{7196A3EC-2889-46E7-937D-FA5D39480707}" srcId="{22EC14E8-5024-412B-9CDC-FB9B5618FE03}" destId="{90FA7ABC-7C89-4699-8C8D-8160C12D6AD5}" srcOrd="4" destOrd="0" parTransId="{9B5C4E43-EE4C-493E-831C-A9511A8FC48E}" sibTransId="{3CF9D9F3-F541-427E-A376-A6E1B4371697}"/>
    <dgm:cxn modelId="{E9FCD3FB-BD12-441F-B449-33239C5673A7}" srcId="{22EC14E8-5024-412B-9CDC-FB9B5618FE03}" destId="{8A8DDACF-28A3-407F-A4AD-BE609925C7C7}" srcOrd="6" destOrd="0" parTransId="{11DE5102-E262-4B7A-9938-7FDE8FF58EB4}" sibTransId="{FEBD7530-6683-48EA-8384-FC56C2E43B64}"/>
    <dgm:cxn modelId="{8E8A7D0F-CB72-4362-B92C-D3EA97D7E744}" type="presParOf" srcId="{0C72A88F-924A-4967-9497-0D939D569F21}" destId="{6435B0B1-7D22-45B8-AB1F-42DC12BF5C5E}" srcOrd="0" destOrd="0" presId="urn:microsoft.com/office/officeart/2005/8/layout/cycle2"/>
    <dgm:cxn modelId="{B073D0D2-2123-46EE-BCBE-5CDA7896AEE5}" type="presParOf" srcId="{0C72A88F-924A-4967-9497-0D939D569F21}" destId="{C7E406B8-460A-4ACD-9CFC-E709D8EBB580}" srcOrd="1" destOrd="0" presId="urn:microsoft.com/office/officeart/2005/8/layout/cycle2"/>
    <dgm:cxn modelId="{B887D0D7-8AC7-48E1-A909-A4A993046EBF}" type="presParOf" srcId="{C7E406B8-460A-4ACD-9CFC-E709D8EBB580}" destId="{9DB86DA1-590F-448F-8A03-A7A45370910B}" srcOrd="0" destOrd="0" presId="urn:microsoft.com/office/officeart/2005/8/layout/cycle2"/>
    <dgm:cxn modelId="{A8F5EF29-E17A-4305-8708-ED13770DB360}" type="presParOf" srcId="{0C72A88F-924A-4967-9497-0D939D569F21}" destId="{CF40430C-AE98-4506-B73A-8A715CECD96C}" srcOrd="2" destOrd="0" presId="urn:microsoft.com/office/officeart/2005/8/layout/cycle2"/>
    <dgm:cxn modelId="{2E9FBA43-6EAB-4AC1-AC14-A5446D472D1C}" type="presParOf" srcId="{0C72A88F-924A-4967-9497-0D939D569F21}" destId="{B94DB798-C5FA-4ABF-9C5E-0B4CF36B85BE}" srcOrd="3" destOrd="0" presId="urn:microsoft.com/office/officeart/2005/8/layout/cycle2"/>
    <dgm:cxn modelId="{4230B805-F5A7-429C-A1F8-3056DBD70869}" type="presParOf" srcId="{B94DB798-C5FA-4ABF-9C5E-0B4CF36B85BE}" destId="{6B891DAC-6D59-4C38-B40C-7B4E3DF3E360}" srcOrd="0" destOrd="0" presId="urn:microsoft.com/office/officeart/2005/8/layout/cycle2"/>
    <dgm:cxn modelId="{3F86EDCC-040B-4108-8C74-A98EF65E0391}" type="presParOf" srcId="{0C72A88F-924A-4967-9497-0D939D569F21}" destId="{5D285385-9A2D-4C72-8FAF-22DE05106063}" srcOrd="4" destOrd="0" presId="urn:microsoft.com/office/officeart/2005/8/layout/cycle2"/>
    <dgm:cxn modelId="{D32297CA-0B8B-4886-B8C0-E48E2F8D2AA6}" type="presParOf" srcId="{0C72A88F-924A-4967-9497-0D939D569F21}" destId="{3AC43859-A103-4018-8C19-B5A89E2E723C}" srcOrd="5" destOrd="0" presId="urn:microsoft.com/office/officeart/2005/8/layout/cycle2"/>
    <dgm:cxn modelId="{0EE2CE4D-6548-4969-91F5-09B71C83678B}" type="presParOf" srcId="{3AC43859-A103-4018-8C19-B5A89E2E723C}" destId="{0457A4D4-BB5C-4EC1-BECD-78F7F2A1CD98}" srcOrd="0" destOrd="0" presId="urn:microsoft.com/office/officeart/2005/8/layout/cycle2"/>
    <dgm:cxn modelId="{D15F8E28-7DF8-4981-B2D0-06DB28555B84}" type="presParOf" srcId="{0C72A88F-924A-4967-9497-0D939D569F21}" destId="{022CB763-73FD-49F0-BADC-60FFC6D55CD6}" srcOrd="6" destOrd="0" presId="urn:microsoft.com/office/officeart/2005/8/layout/cycle2"/>
    <dgm:cxn modelId="{11AEDAF8-0773-4B0E-97A0-C05CAE1CEA1E}" type="presParOf" srcId="{0C72A88F-924A-4967-9497-0D939D569F21}" destId="{E4439DAD-7928-4CFB-A0BF-7542BD558552}" srcOrd="7" destOrd="0" presId="urn:microsoft.com/office/officeart/2005/8/layout/cycle2"/>
    <dgm:cxn modelId="{43123812-CBE5-4705-A52B-E13D7E041C42}" type="presParOf" srcId="{E4439DAD-7928-4CFB-A0BF-7542BD558552}" destId="{ABA5D187-ED62-4257-8C6E-F814D5A6FB1A}" srcOrd="0" destOrd="0" presId="urn:microsoft.com/office/officeart/2005/8/layout/cycle2"/>
    <dgm:cxn modelId="{CCEF2959-AC3E-4957-807E-996C333530FD}" type="presParOf" srcId="{0C72A88F-924A-4967-9497-0D939D569F21}" destId="{6704E6F6-9897-468F-9CDB-1C13D03349D0}" srcOrd="8" destOrd="0" presId="urn:microsoft.com/office/officeart/2005/8/layout/cycle2"/>
    <dgm:cxn modelId="{8354FDE8-D63C-4EA8-B1A2-5647B7376A0D}" type="presParOf" srcId="{0C72A88F-924A-4967-9497-0D939D569F21}" destId="{5199963C-8276-43BD-B02E-C6BCEC9BD859}" srcOrd="9" destOrd="0" presId="urn:microsoft.com/office/officeart/2005/8/layout/cycle2"/>
    <dgm:cxn modelId="{F9BAB218-00C3-4B91-8C7E-EE6DC33E3F91}" type="presParOf" srcId="{5199963C-8276-43BD-B02E-C6BCEC9BD859}" destId="{C30894B2-ADDD-48A5-9D38-D1F7E1ECBB52}" srcOrd="0" destOrd="0" presId="urn:microsoft.com/office/officeart/2005/8/layout/cycle2"/>
    <dgm:cxn modelId="{2D812769-07C3-447F-BDC5-2D3E972CBF76}" type="presParOf" srcId="{0C72A88F-924A-4967-9497-0D939D569F21}" destId="{755CB232-52C2-481F-9F8F-D1E5855331C9}" srcOrd="10" destOrd="0" presId="urn:microsoft.com/office/officeart/2005/8/layout/cycle2"/>
    <dgm:cxn modelId="{EAE90091-9562-45BF-B791-66C4920712DD}" type="presParOf" srcId="{0C72A88F-924A-4967-9497-0D939D569F21}" destId="{12381E5A-01DC-4A38-8010-DB6ABC7C4332}" srcOrd="11" destOrd="0" presId="urn:microsoft.com/office/officeart/2005/8/layout/cycle2"/>
    <dgm:cxn modelId="{8D07AF7C-B274-4413-B0B5-36419F127439}" type="presParOf" srcId="{12381E5A-01DC-4A38-8010-DB6ABC7C4332}" destId="{0831EA59-4CE1-421A-8F41-09ABBB823F45}" srcOrd="0" destOrd="0" presId="urn:microsoft.com/office/officeart/2005/8/layout/cycle2"/>
    <dgm:cxn modelId="{9C70BF76-DD87-4919-B191-EC0B6664AC52}" type="presParOf" srcId="{0C72A88F-924A-4967-9497-0D939D569F21}" destId="{0169884F-71E1-4260-8D88-F40DAF9E02E5}" srcOrd="12" destOrd="0" presId="urn:microsoft.com/office/officeart/2005/8/layout/cycle2"/>
    <dgm:cxn modelId="{68F9F76D-12AE-49A9-A22B-2A73FEBBCEE5}" type="presParOf" srcId="{0C72A88F-924A-4967-9497-0D939D569F21}" destId="{BE227A14-778B-4D29-BD4B-D2C960F9CDBE}" srcOrd="13" destOrd="0" presId="urn:microsoft.com/office/officeart/2005/8/layout/cycle2"/>
    <dgm:cxn modelId="{DA6C142E-E72D-4471-9DA4-1C518E13359A}" type="presParOf" srcId="{BE227A14-778B-4D29-BD4B-D2C960F9CDBE}" destId="{8200CF38-38E2-45FD-90DF-3D145471D3E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69ED6-5695-497D-8964-60B86E59ADC8}">
      <dsp:nvSpPr>
        <dsp:cNvPr id="0" name=""/>
        <dsp:cNvSpPr/>
      </dsp:nvSpPr>
      <dsp:spPr>
        <a:xfrm>
          <a:off x="422877" y="109326"/>
          <a:ext cx="6429584" cy="6429584"/>
        </a:xfrm>
        <a:prstGeom prst="ellipse">
          <a:avLst/>
        </a:prstGeom>
        <a:solidFill>
          <a:schemeClr val="accent4">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Employee expectations, needs, and wants</a:t>
          </a:r>
        </a:p>
      </dsp:txBody>
      <dsp:txXfrm>
        <a:off x="1320702" y="867512"/>
        <a:ext cx="3707147" cy="4913212"/>
      </dsp:txXfrm>
    </dsp:sp>
    <dsp:sp modelId="{8CDB6EDC-33C2-4C49-A8C1-334C4ED94AAF}">
      <dsp:nvSpPr>
        <dsp:cNvPr id="0" name=""/>
        <dsp:cNvSpPr/>
      </dsp:nvSpPr>
      <dsp:spPr>
        <a:xfrm>
          <a:off x="4849972" y="109326"/>
          <a:ext cx="6429584" cy="6429584"/>
        </a:xfrm>
        <a:prstGeom prst="ellipse">
          <a:avLst/>
        </a:prstGeom>
        <a:solidFill>
          <a:schemeClr val="accent4">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Organizational design of employee expectations, needs and wants</a:t>
          </a:r>
        </a:p>
      </dsp:txBody>
      <dsp:txXfrm>
        <a:off x="6674584" y="867512"/>
        <a:ext cx="3707147" cy="491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69ED6-5695-497D-8964-60B86E59ADC8}">
      <dsp:nvSpPr>
        <dsp:cNvPr id="0" name=""/>
        <dsp:cNvSpPr/>
      </dsp:nvSpPr>
      <dsp:spPr>
        <a:xfrm>
          <a:off x="4248397" y="470881"/>
          <a:ext cx="4087394" cy="4087394"/>
        </a:xfrm>
        <a:prstGeom prst="ellipse">
          <a:avLst/>
        </a:prstGeom>
        <a:solidFill>
          <a:schemeClr val="accent4">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Employee expectations, needs and wants</a:t>
          </a:r>
        </a:p>
      </dsp:txBody>
      <dsp:txXfrm>
        <a:off x="4793383" y="1186175"/>
        <a:ext cx="2997422" cy="1839327"/>
      </dsp:txXfrm>
    </dsp:sp>
    <dsp:sp modelId="{40BBF266-DEA1-45D0-9BEB-0D3CFC29C4AB}">
      <dsp:nvSpPr>
        <dsp:cNvPr id="0" name=""/>
        <dsp:cNvSpPr/>
      </dsp:nvSpPr>
      <dsp:spPr>
        <a:xfrm>
          <a:off x="5620140" y="2752179"/>
          <a:ext cx="4087394" cy="4087394"/>
        </a:xfrm>
        <a:prstGeom prst="ellipse">
          <a:avLst/>
        </a:prstGeom>
        <a:solidFill>
          <a:schemeClr val="accent4">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Organization expectations, needs and wants</a:t>
          </a:r>
        </a:p>
      </dsp:txBody>
      <dsp:txXfrm>
        <a:off x="6870201" y="3808089"/>
        <a:ext cx="2452436" cy="2248067"/>
      </dsp:txXfrm>
    </dsp:sp>
    <dsp:sp modelId="{4DA365DE-DCAD-40D1-A0E6-F3E158AC90B5}">
      <dsp:nvSpPr>
        <dsp:cNvPr id="0" name=""/>
        <dsp:cNvSpPr/>
      </dsp:nvSpPr>
      <dsp:spPr>
        <a:xfrm>
          <a:off x="2670404" y="2752179"/>
          <a:ext cx="4087394" cy="4087394"/>
        </a:xfrm>
        <a:prstGeom prst="ellipse">
          <a:avLst/>
        </a:prstGeom>
        <a:solidFill>
          <a:schemeClr val="accent4">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Organization design of employee expectations, needs and wants</a:t>
          </a:r>
        </a:p>
      </dsp:txBody>
      <dsp:txXfrm>
        <a:off x="3055300" y="3808089"/>
        <a:ext cx="2452436" cy="2248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5B0B1-7D22-45B8-AB1F-42DC12BF5C5E}">
      <dsp:nvSpPr>
        <dsp:cNvPr id="0" name=""/>
        <dsp:cNvSpPr/>
      </dsp:nvSpPr>
      <dsp:spPr>
        <a:xfrm>
          <a:off x="5051091" y="1418"/>
          <a:ext cx="1206519" cy="120651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t>ATTRACT</a:t>
          </a:r>
          <a:endParaRPr lang="en-US" sz="1400" kern="1200" dirty="0"/>
        </a:p>
      </dsp:txBody>
      <dsp:txXfrm>
        <a:off x="5227782" y="178109"/>
        <a:ext cx="853137" cy="853137"/>
      </dsp:txXfrm>
    </dsp:sp>
    <dsp:sp modelId="{C7E406B8-460A-4ACD-9CFC-E709D8EBB580}">
      <dsp:nvSpPr>
        <dsp:cNvPr id="0" name=""/>
        <dsp:cNvSpPr/>
      </dsp:nvSpPr>
      <dsp:spPr>
        <a:xfrm rot="1542857">
          <a:off x="6302048" y="790303"/>
          <a:ext cx="321074" cy="40720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306817" y="850847"/>
        <a:ext cx="224752" cy="244320"/>
      </dsp:txXfrm>
    </dsp:sp>
    <dsp:sp modelId="{CF40430C-AE98-4506-B73A-8A715CECD96C}">
      <dsp:nvSpPr>
        <dsp:cNvPr id="0" name=""/>
        <dsp:cNvSpPr/>
      </dsp:nvSpPr>
      <dsp:spPr>
        <a:xfrm>
          <a:off x="6683935" y="787754"/>
          <a:ext cx="1206519" cy="120651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a:t>HIRE</a:t>
          </a:r>
          <a:endParaRPr lang="en-US" sz="1400" kern="1200"/>
        </a:p>
      </dsp:txBody>
      <dsp:txXfrm>
        <a:off x="6860626" y="964445"/>
        <a:ext cx="853137" cy="853137"/>
      </dsp:txXfrm>
    </dsp:sp>
    <dsp:sp modelId="{B94DB798-C5FA-4ABF-9C5E-0B4CF36B85BE}">
      <dsp:nvSpPr>
        <dsp:cNvPr id="0" name=""/>
        <dsp:cNvSpPr/>
      </dsp:nvSpPr>
      <dsp:spPr>
        <a:xfrm rot="4628571">
          <a:off x="7326275" y="2061995"/>
          <a:ext cx="321074" cy="40720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363719" y="2096481"/>
        <a:ext cx="224752" cy="244320"/>
      </dsp:txXfrm>
    </dsp:sp>
    <dsp:sp modelId="{5D285385-9A2D-4C72-8FAF-22DE05106063}">
      <dsp:nvSpPr>
        <dsp:cNvPr id="0" name=""/>
        <dsp:cNvSpPr/>
      </dsp:nvSpPr>
      <dsp:spPr>
        <a:xfrm>
          <a:off x="7087214" y="2554636"/>
          <a:ext cx="1206519" cy="120651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a:t>ONBOARD</a:t>
          </a:r>
          <a:endParaRPr lang="en-US" sz="1400" kern="1200"/>
        </a:p>
      </dsp:txBody>
      <dsp:txXfrm>
        <a:off x="7263905" y="2731327"/>
        <a:ext cx="853137" cy="853137"/>
      </dsp:txXfrm>
    </dsp:sp>
    <dsp:sp modelId="{3AC43859-A103-4018-8C19-B5A89E2E723C}">
      <dsp:nvSpPr>
        <dsp:cNvPr id="0" name=""/>
        <dsp:cNvSpPr/>
      </dsp:nvSpPr>
      <dsp:spPr>
        <a:xfrm rot="7714286">
          <a:off x="6970621" y="3655655"/>
          <a:ext cx="321074" cy="40720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7048810" y="3699441"/>
        <a:ext cx="224752" cy="244320"/>
      </dsp:txXfrm>
    </dsp:sp>
    <dsp:sp modelId="{022CB763-73FD-49F0-BADC-60FFC6D55CD6}">
      <dsp:nvSpPr>
        <dsp:cNvPr id="0" name=""/>
        <dsp:cNvSpPr/>
      </dsp:nvSpPr>
      <dsp:spPr>
        <a:xfrm>
          <a:off x="5957251" y="3971565"/>
          <a:ext cx="1206519" cy="120651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t>ENGAGE</a:t>
          </a:r>
          <a:endParaRPr lang="en-US" sz="1400" kern="1200" dirty="0"/>
        </a:p>
      </dsp:txBody>
      <dsp:txXfrm>
        <a:off x="6133942" y="4148256"/>
        <a:ext cx="853137" cy="853137"/>
      </dsp:txXfrm>
    </dsp:sp>
    <dsp:sp modelId="{E4439DAD-7928-4CFB-A0BF-7542BD558552}">
      <dsp:nvSpPr>
        <dsp:cNvPr id="0" name=""/>
        <dsp:cNvSpPr/>
      </dsp:nvSpPr>
      <dsp:spPr>
        <a:xfrm rot="10800000">
          <a:off x="5502900" y="4371224"/>
          <a:ext cx="321074" cy="40720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599222" y="4452664"/>
        <a:ext cx="224752" cy="244320"/>
      </dsp:txXfrm>
    </dsp:sp>
    <dsp:sp modelId="{6704E6F6-9897-468F-9CDB-1C13D03349D0}">
      <dsp:nvSpPr>
        <dsp:cNvPr id="0" name=""/>
        <dsp:cNvSpPr/>
      </dsp:nvSpPr>
      <dsp:spPr>
        <a:xfrm>
          <a:off x="4144931" y="3971565"/>
          <a:ext cx="1206519" cy="120651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t>PERFORM</a:t>
          </a:r>
          <a:endParaRPr lang="en-US" sz="1400" kern="1200" dirty="0"/>
        </a:p>
      </dsp:txBody>
      <dsp:txXfrm>
        <a:off x="4321622" y="4148256"/>
        <a:ext cx="853137" cy="853137"/>
      </dsp:txXfrm>
    </dsp:sp>
    <dsp:sp modelId="{5199963C-8276-43BD-B02E-C6BCEC9BD859}">
      <dsp:nvSpPr>
        <dsp:cNvPr id="0" name=""/>
        <dsp:cNvSpPr/>
      </dsp:nvSpPr>
      <dsp:spPr>
        <a:xfrm rot="13885714">
          <a:off x="4028337" y="3669864"/>
          <a:ext cx="321074" cy="40720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106526" y="3788958"/>
        <a:ext cx="224752" cy="244320"/>
      </dsp:txXfrm>
    </dsp:sp>
    <dsp:sp modelId="{755CB232-52C2-481F-9F8F-D1E5855331C9}">
      <dsp:nvSpPr>
        <dsp:cNvPr id="0" name=""/>
        <dsp:cNvSpPr/>
      </dsp:nvSpPr>
      <dsp:spPr>
        <a:xfrm>
          <a:off x="3014968" y="2554636"/>
          <a:ext cx="1206519" cy="120651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a:t>DEVELOP</a:t>
          </a:r>
          <a:endParaRPr lang="en-US" sz="1400" kern="1200"/>
        </a:p>
      </dsp:txBody>
      <dsp:txXfrm>
        <a:off x="3191659" y="2731327"/>
        <a:ext cx="853137" cy="853137"/>
      </dsp:txXfrm>
    </dsp:sp>
    <dsp:sp modelId="{12381E5A-01DC-4A38-8010-DB6ABC7C4332}">
      <dsp:nvSpPr>
        <dsp:cNvPr id="0" name=""/>
        <dsp:cNvSpPr/>
      </dsp:nvSpPr>
      <dsp:spPr>
        <a:xfrm rot="16971429">
          <a:off x="3657308" y="2079714"/>
          <a:ext cx="321074" cy="40720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94752" y="2208108"/>
        <a:ext cx="224752" cy="244320"/>
      </dsp:txXfrm>
    </dsp:sp>
    <dsp:sp modelId="{0169884F-71E1-4260-8D88-F40DAF9E02E5}">
      <dsp:nvSpPr>
        <dsp:cNvPr id="0" name=""/>
        <dsp:cNvSpPr/>
      </dsp:nvSpPr>
      <dsp:spPr>
        <a:xfrm>
          <a:off x="3418247" y="787754"/>
          <a:ext cx="1206519" cy="120651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t>DEPART</a:t>
          </a:r>
          <a:endParaRPr lang="en-US" sz="1400" kern="1200" dirty="0"/>
        </a:p>
      </dsp:txBody>
      <dsp:txXfrm>
        <a:off x="3594938" y="964445"/>
        <a:ext cx="853137" cy="853137"/>
      </dsp:txXfrm>
    </dsp:sp>
    <dsp:sp modelId="{BE227A14-778B-4D29-BD4B-D2C960F9CDBE}">
      <dsp:nvSpPr>
        <dsp:cNvPr id="0" name=""/>
        <dsp:cNvSpPr/>
      </dsp:nvSpPr>
      <dsp:spPr>
        <a:xfrm rot="20057143">
          <a:off x="4669204" y="798188"/>
          <a:ext cx="321074" cy="407200"/>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673973" y="900524"/>
        <a:ext cx="224752" cy="2443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9/5/2024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9/5/2024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71747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79699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194779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428144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226649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84008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4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259574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35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84891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407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2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93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142977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390240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224330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dirty="0"/>
              <a:t>Listening Strategies and tools to improve the Employee Experience</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838200" y="390872"/>
            <a:ext cx="10515600" cy="542189"/>
          </a:xfrm>
        </p:spPr>
        <p:txBody>
          <a:bodyPr anchor="b">
            <a:normAutofit/>
          </a:bodyPr>
          <a:lstStyle/>
          <a:p>
            <a:r>
              <a:rPr lang="en-US" dirty="0"/>
              <a:t>It’s a Journey</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10</a:t>
            </a:fld>
            <a:endParaRPr lang="en-US"/>
          </a:p>
        </p:txBody>
      </p:sp>
      <p:graphicFrame>
        <p:nvGraphicFramePr>
          <p:cNvPr id="16" name="Text Placeholder 2">
            <a:extLst>
              <a:ext uri="{FF2B5EF4-FFF2-40B4-BE49-F238E27FC236}">
                <a16:creationId xmlns:a16="http://schemas.microsoft.com/office/drawing/2014/main" id="{062BF0EF-F034-E765-21F1-DDC06B4A0B52}"/>
              </a:ext>
            </a:extLst>
          </p:cNvPr>
          <p:cNvGraphicFramePr>
            <a:graphicFrameLocks noGrp="1"/>
          </p:cNvGraphicFramePr>
          <p:nvPr>
            <p:ph type="tbl" sz="quarter" idx="14"/>
            <p:extLst>
              <p:ext uri="{D42A27DB-BD31-4B8C-83A1-F6EECF244321}">
                <p14:modId xmlns:p14="http://schemas.microsoft.com/office/powerpoint/2010/main" val="2463975958"/>
              </p:ext>
            </p:extLst>
          </p:nvPr>
        </p:nvGraphicFramePr>
        <p:xfrm>
          <a:off x="441649" y="1121456"/>
          <a:ext cx="11308702" cy="5179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73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109740"/>
            <a:ext cx="7288282" cy="2121177"/>
          </a:xfrm>
        </p:spPr>
        <p:txBody>
          <a:bodyPr/>
          <a:lstStyle/>
          <a:p>
            <a:r>
              <a:rPr lang="en-US" dirty="0"/>
              <a:t>Employee Experience Can Be the great maximizer of Human Resources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238413" y="2427176"/>
            <a:ext cx="7288212" cy="3407051"/>
          </a:xfrm>
        </p:spPr>
        <p:txBody>
          <a:bodyPr>
            <a:normAutofit/>
          </a:bodyPr>
          <a:lstStyle/>
          <a:p>
            <a:r>
              <a:rPr lang="en-US" dirty="0"/>
              <a:t>Why does employee experience (XP) matter?</a:t>
            </a:r>
          </a:p>
          <a:p>
            <a:pPr lvl="1"/>
            <a:r>
              <a:rPr lang="en-US" dirty="0"/>
              <a:t>The best at employee experience have:</a:t>
            </a:r>
          </a:p>
          <a:p>
            <a:pPr lvl="2"/>
            <a:r>
              <a:rPr lang="en-US" dirty="0"/>
              <a:t>20% fewer employees (workforce efficiency)*</a:t>
            </a:r>
          </a:p>
          <a:p>
            <a:pPr lvl="2"/>
            <a:r>
              <a:rPr lang="en-US" dirty="0"/>
              <a:t>40% lower turnover</a:t>
            </a:r>
          </a:p>
          <a:p>
            <a:pPr lvl="2"/>
            <a:r>
              <a:rPr lang="en-US" dirty="0"/>
              <a:t>4.3X more profit per employee</a:t>
            </a:r>
          </a:p>
          <a:p>
            <a:pPr lvl="1"/>
            <a:r>
              <a:rPr lang="en-US" dirty="0"/>
              <a:t>If people (i.e. human resources) are our greatest asset, employee experience maximizes your return on investment on that asset.</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sp>
        <p:nvSpPr>
          <p:cNvPr id="4" name="TextBox 3">
            <a:extLst>
              <a:ext uri="{FF2B5EF4-FFF2-40B4-BE49-F238E27FC236}">
                <a16:creationId xmlns:a16="http://schemas.microsoft.com/office/drawing/2014/main" id="{F6A53CA4-5F61-15BC-74BE-B2D8DE585D30}"/>
              </a:ext>
            </a:extLst>
          </p:cNvPr>
          <p:cNvSpPr txBox="1"/>
          <p:nvPr/>
        </p:nvSpPr>
        <p:spPr>
          <a:xfrm>
            <a:off x="5500532" y="6400411"/>
            <a:ext cx="5601414" cy="276999"/>
          </a:xfrm>
          <a:prstGeom prst="rect">
            <a:avLst/>
          </a:prstGeom>
          <a:noFill/>
        </p:spPr>
        <p:txBody>
          <a:bodyPr wrap="square" rtlCol="0">
            <a:spAutoFit/>
          </a:bodyPr>
          <a:lstStyle/>
          <a:p>
            <a:r>
              <a:rPr lang="en-US" sz="1200" dirty="0"/>
              <a:t>The Employee Experience Advantage Morgan, 2017.</a:t>
            </a:r>
          </a:p>
        </p:txBody>
      </p:sp>
    </p:spTree>
    <p:extLst>
      <p:ext uri="{BB962C8B-B14F-4D97-AF65-F5344CB8AC3E}">
        <p14:creationId xmlns:p14="http://schemas.microsoft.com/office/powerpoint/2010/main" val="373185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109740"/>
            <a:ext cx="7288282" cy="1616423"/>
          </a:xfrm>
        </p:spPr>
        <p:txBody>
          <a:bodyPr>
            <a:normAutofit/>
          </a:bodyPr>
          <a:lstStyle/>
          <a:p>
            <a:r>
              <a:rPr lang="en-US" dirty="0"/>
              <a:t>Engagement as an Outcome of positive Employee Experience</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12</a:t>
            </a:fld>
            <a:endParaRPr lang="en-US" dirty="0"/>
          </a:p>
        </p:txBody>
      </p:sp>
      <p:pic>
        <p:nvPicPr>
          <p:cNvPr id="4" name="Content Placeholder 4" descr="A graph with numbers and a bar">
            <a:extLst>
              <a:ext uri="{FF2B5EF4-FFF2-40B4-BE49-F238E27FC236}">
                <a16:creationId xmlns:a16="http://schemas.microsoft.com/office/drawing/2014/main" id="{2326C4C1-59C1-1960-BB1B-FB31F43EF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98" y="1932200"/>
            <a:ext cx="9425359" cy="4424149"/>
          </a:xfrm>
          <a:prstGeom prst="rect">
            <a:avLst/>
          </a:prstGeom>
        </p:spPr>
      </p:pic>
    </p:spTree>
    <p:extLst>
      <p:ext uri="{BB962C8B-B14F-4D97-AF65-F5344CB8AC3E}">
        <p14:creationId xmlns:p14="http://schemas.microsoft.com/office/powerpoint/2010/main" val="213447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26036" y="1134188"/>
            <a:ext cx="4179570" cy="3457971"/>
          </a:xfrm>
        </p:spPr>
        <p:txBody>
          <a:bodyPr/>
          <a:lstStyle/>
          <a:p>
            <a:r>
              <a:rPr lang="en-US" dirty="0"/>
              <a:t>Are you Ready?</a:t>
            </a:r>
            <a:br>
              <a:rPr lang="en-US" dirty="0"/>
            </a:br>
            <a:br>
              <a:rPr lang="en-US" dirty="0"/>
            </a:br>
            <a:r>
              <a:rPr lang="en-US" sz="2400" dirty="0"/>
              <a:t>Assessing Organizational readiness</a:t>
            </a:r>
          </a:p>
        </p:txBody>
      </p:sp>
    </p:spTree>
    <p:extLst>
      <p:ext uri="{BB962C8B-B14F-4D97-AF65-F5344CB8AC3E}">
        <p14:creationId xmlns:p14="http://schemas.microsoft.com/office/powerpoint/2010/main" val="33469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72A0-3930-FC64-0B8A-C77A94FE8A6D}"/>
              </a:ext>
            </a:extLst>
          </p:cNvPr>
          <p:cNvSpPr>
            <a:spLocks noGrp="1"/>
          </p:cNvSpPr>
          <p:nvPr>
            <p:ph type="title"/>
          </p:nvPr>
        </p:nvSpPr>
        <p:spPr>
          <a:xfrm>
            <a:off x="1322318" y="268360"/>
            <a:ext cx="7288282" cy="1448473"/>
          </a:xfrm>
        </p:spPr>
        <p:txBody>
          <a:bodyPr/>
          <a:lstStyle/>
          <a:p>
            <a:r>
              <a:rPr lang="en-US" dirty="0"/>
              <a:t>readiness Indicators</a:t>
            </a:r>
          </a:p>
        </p:txBody>
      </p:sp>
      <p:sp>
        <p:nvSpPr>
          <p:cNvPr id="3" name="Content Placeholder 2">
            <a:extLst>
              <a:ext uri="{FF2B5EF4-FFF2-40B4-BE49-F238E27FC236}">
                <a16:creationId xmlns:a16="http://schemas.microsoft.com/office/drawing/2014/main" id="{EBED02D3-5748-A6EF-5446-19FF8AABCBA9}"/>
              </a:ext>
            </a:extLst>
          </p:cNvPr>
          <p:cNvSpPr>
            <a:spLocks noGrp="1"/>
          </p:cNvSpPr>
          <p:nvPr>
            <p:ph sz="half" idx="2"/>
          </p:nvPr>
        </p:nvSpPr>
        <p:spPr>
          <a:xfrm>
            <a:off x="649029" y="2352532"/>
            <a:ext cx="7364412" cy="3329811"/>
          </a:xfrm>
        </p:spPr>
        <p:txBody>
          <a:bodyPr>
            <a:normAutofit fontScale="92500" lnSpcReduction="20000"/>
          </a:bodyPr>
          <a:lstStyle/>
          <a:p>
            <a:pPr marL="342900" indent="-342900">
              <a:buFont typeface="Arial" panose="020B0604020202020204" pitchFamily="34" charset="0"/>
              <a:buAutoNum type="arabicParenR"/>
            </a:pPr>
            <a:r>
              <a:rPr lang="en-US" dirty="0"/>
              <a:t>Organizational understanding and buy-in to employee experience</a:t>
            </a:r>
          </a:p>
          <a:p>
            <a:pPr marL="626364" lvl="1" indent="-342900">
              <a:buFont typeface="Wingdings" panose="05000000000000000000" pitchFamily="2" charset="2"/>
              <a:buChar char="ü"/>
            </a:pPr>
            <a:r>
              <a:rPr lang="en-US" dirty="0"/>
              <a:t>Leadership understands the imperative</a:t>
            </a:r>
          </a:p>
          <a:p>
            <a:pPr marL="626364" lvl="1" indent="-342900">
              <a:buFont typeface="Wingdings" panose="05000000000000000000" pitchFamily="2" charset="2"/>
              <a:buChar char="ü"/>
            </a:pPr>
            <a:r>
              <a:rPr lang="en-US" dirty="0"/>
              <a:t>HR is aligned to strategic goals and “has a seat” at the decision-making table</a:t>
            </a:r>
          </a:p>
          <a:p>
            <a:pPr marL="342900" indent="-342900">
              <a:buAutoNum type="arabicParenR"/>
            </a:pPr>
            <a:r>
              <a:rPr lang="en-US" dirty="0"/>
              <a:t>Organizational maturity</a:t>
            </a:r>
          </a:p>
          <a:p>
            <a:pPr marL="626364" lvl="1" indent="-342900">
              <a:buFont typeface="Wingdings" panose="05000000000000000000" pitchFamily="2" charset="2"/>
              <a:buChar char="ü"/>
            </a:pPr>
            <a:r>
              <a:rPr lang="en-US" dirty="0"/>
              <a:t>Leadership ability to receive feedback and respond positively</a:t>
            </a:r>
          </a:p>
          <a:p>
            <a:pPr marL="626364" lvl="1" indent="-342900">
              <a:buFont typeface="Wingdings" panose="05000000000000000000" pitchFamily="2" charset="2"/>
              <a:buChar char="ü"/>
            </a:pPr>
            <a:r>
              <a:rPr lang="en-US" dirty="0"/>
              <a:t>Ability to adapt, learn, improve</a:t>
            </a:r>
          </a:p>
          <a:p>
            <a:pPr marL="342900" indent="-342900">
              <a:buAutoNum type="arabicParenR"/>
            </a:pPr>
            <a:r>
              <a:rPr lang="en-US" dirty="0"/>
              <a:t>Organizational capability</a:t>
            </a:r>
          </a:p>
          <a:p>
            <a:pPr marL="626364" lvl="1" indent="-342900">
              <a:buFont typeface="Wingdings" panose="05000000000000000000" pitchFamily="2" charset="2"/>
              <a:buChar char="ü"/>
            </a:pPr>
            <a:r>
              <a:rPr lang="en-US" dirty="0"/>
              <a:t>Logistics behind conducting research</a:t>
            </a:r>
          </a:p>
          <a:p>
            <a:pPr marL="626364" lvl="1" indent="-342900">
              <a:buFont typeface="Wingdings" panose="05000000000000000000" pitchFamily="2" charset="2"/>
              <a:buChar char="ü"/>
            </a:pPr>
            <a:r>
              <a:rPr lang="en-US" dirty="0"/>
              <a:t>Analytics, Communications, change management resources</a:t>
            </a:r>
          </a:p>
          <a:p>
            <a:pPr marL="626364" lvl="1" indent="-342900">
              <a:buAutoNum type="arabicParenR"/>
            </a:pPr>
            <a:endParaRPr lang="en-US" dirty="0"/>
          </a:p>
        </p:txBody>
      </p:sp>
      <p:sp>
        <p:nvSpPr>
          <p:cNvPr id="4" name="Slide Number Placeholder 3">
            <a:extLst>
              <a:ext uri="{FF2B5EF4-FFF2-40B4-BE49-F238E27FC236}">
                <a16:creationId xmlns:a16="http://schemas.microsoft.com/office/drawing/2014/main" id="{842C5736-0481-5AC9-6A7E-136EB3F76775}"/>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324696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dirty="0"/>
              <a:t>Learn to Listen; Listen to Learn</a:t>
            </a:r>
          </a:p>
        </p:txBody>
      </p:sp>
    </p:spTree>
    <p:extLst>
      <p:ext uri="{BB962C8B-B14F-4D97-AF65-F5344CB8AC3E}">
        <p14:creationId xmlns:p14="http://schemas.microsoft.com/office/powerpoint/2010/main" val="148379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4657724" y="620903"/>
            <a:ext cx="5884027" cy="1204912"/>
          </a:xfrm>
        </p:spPr>
        <p:txBody>
          <a:bodyPr vert="horz" lIns="91440" tIns="45720" rIns="91440" bIns="45720" rtlCol="0" anchor="b">
            <a:normAutofit/>
          </a:bodyPr>
          <a:lstStyle/>
          <a:p>
            <a:r>
              <a:rPr lang="en-US" kern="1200" cap="all" spc="150" baseline="0" dirty="0">
                <a:latin typeface="+mj-lt"/>
                <a:ea typeface="+mj-ea"/>
                <a:cs typeface="+mj-cs"/>
              </a:rPr>
              <a:t>Research Is the Path to Understanding</a:t>
            </a:r>
          </a:p>
        </p:txBody>
      </p:sp>
      <p:pic>
        <p:nvPicPr>
          <p:cNvPr id="18" name="Picture 17">
            <a:extLst>
              <a:ext uri="{FF2B5EF4-FFF2-40B4-BE49-F238E27FC236}">
                <a16:creationId xmlns:a16="http://schemas.microsoft.com/office/drawing/2014/main" id="{6F4989A1-6A02-CCA9-4E3B-6720CE87967D}"/>
              </a:ext>
            </a:extLst>
          </p:cNvPr>
          <p:cNvPicPr>
            <a:picLocks noChangeAspect="1"/>
          </p:cNvPicPr>
          <p:nvPr/>
        </p:nvPicPr>
        <p:blipFill>
          <a:blip r:embed="rId3"/>
          <a:srcRect r="20272" b="-7"/>
          <a:stretch/>
        </p:blipFill>
        <p:spPr>
          <a:xfrm>
            <a:off x="39545" y="-18288"/>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a:noFill/>
        </p:spPr>
      </p:pic>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16</a:t>
            </a:fld>
            <a:endParaRPr lang="en-US"/>
          </a:p>
        </p:txBody>
      </p:sp>
      <p:sp>
        <p:nvSpPr>
          <p:cNvPr id="9" name="TextBox 8">
            <a:extLst>
              <a:ext uri="{FF2B5EF4-FFF2-40B4-BE49-F238E27FC236}">
                <a16:creationId xmlns:a16="http://schemas.microsoft.com/office/drawing/2014/main" id="{A716C064-52B9-F0C8-0313-9A98F53EE47B}"/>
              </a:ext>
            </a:extLst>
          </p:cNvPr>
          <p:cNvSpPr txBox="1"/>
          <p:nvPr/>
        </p:nvSpPr>
        <p:spPr>
          <a:xfrm>
            <a:off x="6670501" y="2822669"/>
            <a:ext cx="3871250" cy="2536826"/>
          </a:xfrm>
          <a:prstGeom prst="rect">
            <a:avLst/>
          </a:prstGeom>
        </p:spPr>
        <p:txBody>
          <a:bodyPr vert="horz" lIns="91440" tIns="0" rIns="91440" bIns="45720" rtlCol="0">
            <a:normAutofit/>
          </a:bodyPr>
          <a:lstStyle/>
          <a:p>
            <a:pPr>
              <a:spcBef>
                <a:spcPts val="1000"/>
              </a:spcBef>
              <a:buFont typeface="Arial" panose="020B0604020202020204" pitchFamily="34" charset="0"/>
            </a:pPr>
            <a:r>
              <a:rPr lang="en-US" b="1" spc="50" dirty="0"/>
              <a:t>“Organizations must do their own internal research to find out their own truth.” </a:t>
            </a:r>
          </a:p>
          <a:p>
            <a:pPr>
              <a:spcBef>
                <a:spcPts val="1000"/>
              </a:spcBef>
              <a:buFont typeface="Arial" panose="020B0604020202020204" pitchFamily="34" charset="0"/>
            </a:pPr>
            <a:r>
              <a:rPr lang="en-US" b="0" i="1" spc="50" dirty="0"/>
              <a:t>	The Employee Experience 	Advantage </a:t>
            </a:r>
            <a:r>
              <a:rPr lang="en-US" b="0" spc="50" dirty="0"/>
              <a:t>Morgan, 2017</a:t>
            </a:r>
          </a:p>
        </p:txBody>
      </p:sp>
    </p:spTree>
    <p:extLst>
      <p:ext uri="{BB962C8B-B14F-4D97-AF65-F5344CB8AC3E}">
        <p14:creationId xmlns:p14="http://schemas.microsoft.com/office/powerpoint/2010/main" val="317758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E58C6CA4-EE96-CDD8-7C7D-696EF3DF42E4}"/>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17</a:t>
            </a:fld>
            <a:endParaRPr lang="en-US"/>
          </a:p>
        </p:txBody>
      </p:sp>
      <p:sp>
        <p:nvSpPr>
          <p:cNvPr id="10" name="Title 9">
            <a:extLst>
              <a:ext uri="{FF2B5EF4-FFF2-40B4-BE49-F238E27FC236}">
                <a16:creationId xmlns:a16="http://schemas.microsoft.com/office/drawing/2014/main" id="{74EA7A9B-A603-252A-2BA7-CB88F41964B4}"/>
              </a:ext>
            </a:extLst>
          </p:cNvPr>
          <p:cNvSpPr>
            <a:spLocks noGrp="1"/>
          </p:cNvSpPr>
          <p:nvPr>
            <p:ph type="title"/>
          </p:nvPr>
        </p:nvSpPr>
        <p:spPr>
          <a:xfrm>
            <a:off x="1649964" y="0"/>
            <a:ext cx="4446036" cy="1917700"/>
          </a:xfrm>
        </p:spPr>
        <p:txBody>
          <a:bodyPr/>
          <a:lstStyle/>
          <a:p>
            <a:r>
              <a:rPr lang="en-US" dirty="0"/>
              <a:t>Types of Research</a:t>
            </a:r>
          </a:p>
        </p:txBody>
      </p:sp>
      <p:graphicFrame>
        <p:nvGraphicFramePr>
          <p:cNvPr id="11" name="Content Placeholder 3">
            <a:extLst>
              <a:ext uri="{FF2B5EF4-FFF2-40B4-BE49-F238E27FC236}">
                <a16:creationId xmlns:a16="http://schemas.microsoft.com/office/drawing/2014/main" id="{E353EFAB-F8BC-5744-ED3D-48104F234558}"/>
              </a:ext>
            </a:extLst>
          </p:cNvPr>
          <p:cNvGraphicFramePr>
            <a:graphicFrameLocks/>
          </p:cNvGraphicFramePr>
          <p:nvPr>
            <p:extLst>
              <p:ext uri="{D42A27DB-BD31-4B8C-83A1-F6EECF244321}">
                <p14:modId xmlns:p14="http://schemas.microsoft.com/office/powerpoint/2010/main" val="1794119942"/>
              </p:ext>
            </p:extLst>
          </p:nvPr>
        </p:nvGraphicFramePr>
        <p:xfrm>
          <a:off x="1072776" y="1364116"/>
          <a:ext cx="10046448" cy="4730110"/>
        </p:xfrm>
        <a:graphic>
          <a:graphicData uri="http://schemas.openxmlformats.org/drawingml/2006/table">
            <a:tbl>
              <a:tblPr firstRow="1" bandRow="1"/>
              <a:tblGrid>
                <a:gridCol w="3348816">
                  <a:extLst>
                    <a:ext uri="{9D8B030D-6E8A-4147-A177-3AD203B41FA5}">
                      <a16:colId xmlns:a16="http://schemas.microsoft.com/office/drawing/2014/main" val="20000"/>
                    </a:ext>
                  </a:extLst>
                </a:gridCol>
                <a:gridCol w="3348816">
                  <a:extLst>
                    <a:ext uri="{9D8B030D-6E8A-4147-A177-3AD203B41FA5}">
                      <a16:colId xmlns:a16="http://schemas.microsoft.com/office/drawing/2014/main" val="20001"/>
                    </a:ext>
                  </a:extLst>
                </a:gridCol>
                <a:gridCol w="3348816">
                  <a:extLst>
                    <a:ext uri="{9D8B030D-6E8A-4147-A177-3AD203B41FA5}">
                      <a16:colId xmlns:a16="http://schemas.microsoft.com/office/drawing/2014/main" val="20002"/>
                    </a:ext>
                  </a:extLst>
                </a:gridCol>
              </a:tblGrid>
              <a:tr h="501678">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a:solidFill>
                            <a:schemeClr val="tx1"/>
                          </a:solidFill>
                        </a:rPr>
                        <a:t>Quantitative</a:t>
                      </a:r>
                      <a:r>
                        <a:rPr lang="en-US" dirty="0"/>
                        <a:t> </a:t>
                      </a:r>
                      <a:r>
                        <a:rPr lang="en-US" baseline="0" dirty="0"/>
                        <a:t>                                               </a:t>
                      </a:r>
                      <a:r>
                        <a:rPr lang="en-US" baseline="0" dirty="0">
                          <a:solidFill>
                            <a:schemeClr val="tx1"/>
                          </a:solidFill>
                        </a:rPr>
                        <a:t>Mixed Methods                                                    Qualitative</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9316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Pre-determined methods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Both pre-determined and emerging methods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Emerging methods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1"/>
                  </a:ext>
                </a:extLst>
              </a:tr>
              <a:tr h="7166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Instrument based questions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Both open- and closed-ended</a:t>
                      </a:r>
                      <a:r>
                        <a:rPr lang="en-US" baseline="0" dirty="0"/>
                        <a:t> questions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Open</a:t>
                      </a:r>
                      <a:r>
                        <a:rPr lang="en-US" baseline="0" dirty="0"/>
                        <a:t>-ended questions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13616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Performance data attitude data, observational</a:t>
                      </a:r>
                      <a:r>
                        <a:rPr lang="en-US" baseline="0" dirty="0"/>
                        <a:t> data, and census data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Multiple</a:t>
                      </a:r>
                      <a:r>
                        <a:rPr lang="en-US" baseline="0" dirty="0"/>
                        <a:t> forms of data drawing on all possibilities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Interview</a:t>
                      </a:r>
                      <a:r>
                        <a:rPr lang="en-US" baseline="0" dirty="0"/>
                        <a:t> data, observation data, document data, and audio-visual data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5016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Statistical analysis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Statistical and text analysis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Text and image analysis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7166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Statistical interpretation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Across databases</a:t>
                      </a:r>
                      <a:r>
                        <a:rPr lang="en-US" baseline="0" dirty="0"/>
                        <a:t> interpretations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Themes</a:t>
                      </a:r>
                      <a:r>
                        <a:rPr lang="en-US" baseline="0" dirty="0"/>
                        <a:t> Patterns interpretations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pic>
        <p:nvPicPr>
          <p:cNvPr id="12" name="Picture 11">
            <a:extLst>
              <a:ext uri="{FF2B5EF4-FFF2-40B4-BE49-F238E27FC236}">
                <a16:creationId xmlns:a16="http://schemas.microsoft.com/office/drawing/2014/main" id="{9D447B43-15BE-B9BD-8FC9-AF351301335A}"/>
              </a:ext>
            </a:extLst>
          </p:cNvPr>
          <p:cNvPicPr>
            <a:picLocks noChangeAspect="1"/>
          </p:cNvPicPr>
          <p:nvPr/>
        </p:nvPicPr>
        <p:blipFill>
          <a:blip r:embed="rId3">
            <a:duotone>
              <a:prstClr val="black"/>
              <a:schemeClr val="tx2">
                <a:tint val="45000"/>
                <a:satMod val="400000"/>
              </a:schemeClr>
            </a:duotone>
          </a:blip>
          <a:stretch>
            <a:fillRect/>
          </a:stretch>
        </p:blipFill>
        <p:spPr>
          <a:xfrm>
            <a:off x="3011243" y="1331459"/>
            <a:ext cx="1280271" cy="481626"/>
          </a:xfrm>
          <a:prstGeom prst="rect">
            <a:avLst/>
          </a:prstGeom>
        </p:spPr>
      </p:pic>
      <p:pic>
        <p:nvPicPr>
          <p:cNvPr id="14" name="Picture 13">
            <a:extLst>
              <a:ext uri="{FF2B5EF4-FFF2-40B4-BE49-F238E27FC236}">
                <a16:creationId xmlns:a16="http://schemas.microsoft.com/office/drawing/2014/main" id="{C9C9AEA8-6506-BA9B-C752-53E6C08779B9}"/>
              </a:ext>
            </a:extLst>
          </p:cNvPr>
          <p:cNvPicPr>
            <a:picLocks noChangeAspect="1"/>
          </p:cNvPicPr>
          <p:nvPr/>
        </p:nvPicPr>
        <p:blipFill>
          <a:blip r:embed="rId4">
            <a:duotone>
              <a:prstClr val="black"/>
              <a:schemeClr val="tx2">
                <a:tint val="45000"/>
                <a:satMod val="400000"/>
              </a:schemeClr>
            </a:duotone>
          </a:blip>
          <a:stretch>
            <a:fillRect/>
          </a:stretch>
        </p:blipFill>
        <p:spPr>
          <a:xfrm>
            <a:off x="7265074" y="1326858"/>
            <a:ext cx="1188823" cy="481626"/>
          </a:xfrm>
          <a:prstGeom prst="rect">
            <a:avLst/>
          </a:prstGeom>
        </p:spPr>
      </p:pic>
      <p:sp>
        <p:nvSpPr>
          <p:cNvPr id="15" name="TextBox 14">
            <a:extLst>
              <a:ext uri="{FF2B5EF4-FFF2-40B4-BE49-F238E27FC236}">
                <a16:creationId xmlns:a16="http://schemas.microsoft.com/office/drawing/2014/main" id="{C892DC49-AC8D-5885-1BFF-4A09743E7EA5}"/>
              </a:ext>
            </a:extLst>
          </p:cNvPr>
          <p:cNvSpPr txBox="1"/>
          <p:nvPr/>
        </p:nvSpPr>
        <p:spPr>
          <a:xfrm>
            <a:off x="5653190" y="6236122"/>
            <a:ext cx="5601414" cy="276999"/>
          </a:xfrm>
          <a:prstGeom prst="rect">
            <a:avLst/>
          </a:prstGeom>
          <a:noFill/>
        </p:spPr>
        <p:txBody>
          <a:bodyPr wrap="square" rtlCol="0">
            <a:spAutoFit/>
          </a:bodyPr>
          <a:lstStyle/>
          <a:p>
            <a:r>
              <a:rPr lang="en-US" sz="1200" dirty="0"/>
              <a:t>“Qualitative Research for Associate Experience” Gary Burrus, Jr., 2020.</a:t>
            </a:r>
          </a:p>
        </p:txBody>
      </p:sp>
    </p:spTree>
    <p:extLst>
      <p:ext uri="{BB962C8B-B14F-4D97-AF65-F5344CB8AC3E}">
        <p14:creationId xmlns:p14="http://schemas.microsoft.com/office/powerpoint/2010/main" val="346871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8718-4A7B-B022-0E1E-066F566484C6}"/>
              </a:ext>
            </a:extLst>
          </p:cNvPr>
          <p:cNvSpPr>
            <a:spLocks noGrp="1"/>
          </p:cNvSpPr>
          <p:nvPr>
            <p:ph type="title"/>
          </p:nvPr>
        </p:nvSpPr>
        <p:spPr>
          <a:xfrm>
            <a:off x="1192764" y="649754"/>
            <a:ext cx="3127309" cy="448258"/>
          </a:xfrm>
        </p:spPr>
        <p:txBody>
          <a:bodyPr>
            <a:normAutofit/>
          </a:bodyPr>
          <a:lstStyle/>
          <a:p>
            <a:r>
              <a:rPr lang="en-US" dirty="0"/>
              <a:t>quantitative</a:t>
            </a:r>
          </a:p>
        </p:txBody>
      </p:sp>
      <p:sp>
        <p:nvSpPr>
          <p:cNvPr id="5" name="Slide Number Placeholder 4">
            <a:extLst>
              <a:ext uri="{FF2B5EF4-FFF2-40B4-BE49-F238E27FC236}">
                <a16:creationId xmlns:a16="http://schemas.microsoft.com/office/drawing/2014/main" id="{7800EE50-2095-0D9E-20E4-4701D6C09016}"/>
              </a:ext>
            </a:extLst>
          </p:cNvPr>
          <p:cNvSpPr>
            <a:spLocks noGrp="1"/>
          </p:cNvSpPr>
          <p:nvPr>
            <p:ph type="sldNum" sz="quarter" idx="12"/>
          </p:nvPr>
        </p:nvSpPr>
        <p:spPr/>
        <p:txBody>
          <a:bodyPr/>
          <a:lstStyle/>
          <a:p>
            <a:fld id="{A49DFD55-3C28-40EF-9E31-A92D2E4017FF}" type="slidenum">
              <a:rPr lang="en-US" smtClean="0"/>
              <a:pPr/>
              <a:t>18</a:t>
            </a:fld>
            <a:endParaRPr lang="en-US" dirty="0"/>
          </a:p>
        </p:txBody>
      </p:sp>
      <p:pic>
        <p:nvPicPr>
          <p:cNvPr id="13" name="Picture 12">
            <a:extLst>
              <a:ext uri="{FF2B5EF4-FFF2-40B4-BE49-F238E27FC236}">
                <a16:creationId xmlns:a16="http://schemas.microsoft.com/office/drawing/2014/main" id="{9C2AD830-62A3-C905-565E-B4F472C34341}"/>
              </a:ext>
            </a:extLst>
          </p:cNvPr>
          <p:cNvPicPr>
            <a:picLocks noChangeAspect="1"/>
          </p:cNvPicPr>
          <p:nvPr/>
        </p:nvPicPr>
        <p:blipFill>
          <a:blip r:embed="rId3"/>
          <a:stretch>
            <a:fillRect/>
          </a:stretch>
        </p:blipFill>
        <p:spPr>
          <a:xfrm>
            <a:off x="1000028" y="1208411"/>
            <a:ext cx="8054078" cy="592397"/>
          </a:xfrm>
          <a:prstGeom prst="rect">
            <a:avLst/>
          </a:prstGeom>
        </p:spPr>
      </p:pic>
      <p:pic>
        <p:nvPicPr>
          <p:cNvPr id="15" name="Picture 14">
            <a:extLst>
              <a:ext uri="{FF2B5EF4-FFF2-40B4-BE49-F238E27FC236}">
                <a16:creationId xmlns:a16="http://schemas.microsoft.com/office/drawing/2014/main" id="{4377D3DC-FC5F-E62D-C5E4-B51FF579565A}"/>
              </a:ext>
            </a:extLst>
          </p:cNvPr>
          <p:cNvPicPr>
            <a:picLocks noChangeAspect="1"/>
          </p:cNvPicPr>
          <p:nvPr/>
        </p:nvPicPr>
        <p:blipFill>
          <a:blip r:embed="rId4"/>
          <a:stretch>
            <a:fillRect/>
          </a:stretch>
        </p:blipFill>
        <p:spPr>
          <a:xfrm>
            <a:off x="1000028" y="2079158"/>
            <a:ext cx="4947609" cy="3291373"/>
          </a:xfrm>
          <a:prstGeom prst="rect">
            <a:avLst/>
          </a:prstGeom>
        </p:spPr>
      </p:pic>
      <p:pic>
        <p:nvPicPr>
          <p:cNvPr id="17" name="Picture 16">
            <a:extLst>
              <a:ext uri="{FF2B5EF4-FFF2-40B4-BE49-F238E27FC236}">
                <a16:creationId xmlns:a16="http://schemas.microsoft.com/office/drawing/2014/main" id="{8E65E826-AF52-3662-2957-BE1A53843996}"/>
              </a:ext>
            </a:extLst>
          </p:cNvPr>
          <p:cNvPicPr>
            <a:picLocks noChangeAspect="1"/>
          </p:cNvPicPr>
          <p:nvPr/>
        </p:nvPicPr>
        <p:blipFill rotWithShape="1">
          <a:blip r:embed="rId5"/>
          <a:srcRect t="34286"/>
          <a:stretch/>
        </p:blipFill>
        <p:spPr>
          <a:xfrm>
            <a:off x="6544300" y="2973730"/>
            <a:ext cx="3829050" cy="1502228"/>
          </a:xfrm>
          <a:prstGeom prst="rect">
            <a:avLst/>
          </a:prstGeom>
        </p:spPr>
      </p:pic>
    </p:spTree>
    <p:extLst>
      <p:ext uri="{BB962C8B-B14F-4D97-AF65-F5344CB8AC3E}">
        <p14:creationId xmlns:p14="http://schemas.microsoft.com/office/powerpoint/2010/main" val="335154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72A0-3930-FC64-0B8A-C77A94FE8A6D}"/>
              </a:ext>
            </a:extLst>
          </p:cNvPr>
          <p:cNvSpPr>
            <a:spLocks noGrp="1"/>
          </p:cNvSpPr>
          <p:nvPr>
            <p:ph type="title"/>
          </p:nvPr>
        </p:nvSpPr>
        <p:spPr>
          <a:xfrm>
            <a:off x="1322318" y="268360"/>
            <a:ext cx="7288282" cy="1448473"/>
          </a:xfrm>
        </p:spPr>
        <p:txBody>
          <a:bodyPr/>
          <a:lstStyle/>
          <a:p>
            <a:r>
              <a:rPr lang="en-US" dirty="0"/>
              <a:t>Qualitative</a:t>
            </a:r>
          </a:p>
        </p:txBody>
      </p:sp>
      <p:sp>
        <p:nvSpPr>
          <p:cNvPr id="3" name="Content Placeholder 2">
            <a:extLst>
              <a:ext uri="{FF2B5EF4-FFF2-40B4-BE49-F238E27FC236}">
                <a16:creationId xmlns:a16="http://schemas.microsoft.com/office/drawing/2014/main" id="{EBED02D3-5748-A6EF-5446-19FF8AABCBA9}"/>
              </a:ext>
            </a:extLst>
          </p:cNvPr>
          <p:cNvSpPr>
            <a:spLocks noGrp="1"/>
          </p:cNvSpPr>
          <p:nvPr>
            <p:ph sz="half" idx="2"/>
          </p:nvPr>
        </p:nvSpPr>
        <p:spPr>
          <a:xfrm>
            <a:off x="649029" y="2352532"/>
            <a:ext cx="7364412" cy="3329811"/>
          </a:xfrm>
        </p:spPr>
        <p:txBody>
          <a:bodyPr>
            <a:normAutofit/>
          </a:bodyPr>
          <a:lstStyle/>
          <a:p>
            <a:pPr marL="626364" lvl="1" indent="-342900">
              <a:buAutoNum type="arabicParenR"/>
            </a:pPr>
            <a:r>
              <a:rPr lang="en-US" dirty="0"/>
              <a:t>Managers hold State of the Team meetings (i.e. </a:t>
            </a:r>
            <a:r>
              <a:rPr lang="en-US" b="1" dirty="0"/>
              <a:t>focus groups</a:t>
            </a:r>
            <a:r>
              <a:rPr lang="en-US" dirty="0"/>
              <a:t>) and ask questions about employee </a:t>
            </a:r>
            <a:r>
              <a:rPr lang="en-US" b="1" dirty="0"/>
              <a:t>feelings and perceptions </a:t>
            </a:r>
            <a:r>
              <a:rPr lang="en-US" dirty="0"/>
              <a:t>to gain a deeper understanding of the quantitative findings</a:t>
            </a:r>
          </a:p>
          <a:p>
            <a:pPr marL="626364" lvl="1" indent="-342900">
              <a:buAutoNum type="arabicParenR"/>
            </a:pPr>
            <a:r>
              <a:rPr lang="en-US" dirty="0"/>
              <a:t>Managers might be more intentional about </a:t>
            </a:r>
            <a:r>
              <a:rPr lang="en-US" b="1" dirty="0"/>
              <a:t>observing</a:t>
            </a:r>
            <a:r>
              <a:rPr lang="en-US" dirty="0"/>
              <a:t> what types of recognition most positively received</a:t>
            </a:r>
          </a:p>
          <a:p>
            <a:pPr marL="626364" lvl="1" indent="-342900">
              <a:buAutoNum type="arabicParenR"/>
            </a:pPr>
            <a:r>
              <a:rPr lang="en-US" dirty="0"/>
              <a:t>Managers might meet with team leaders on other teams that score high in Q04 Recognition to </a:t>
            </a:r>
            <a:r>
              <a:rPr lang="en-US" b="1" dirty="0"/>
              <a:t>observe or interview </a:t>
            </a:r>
            <a:r>
              <a:rPr lang="en-US" dirty="0"/>
              <a:t>them about what they are doing</a:t>
            </a:r>
          </a:p>
        </p:txBody>
      </p:sp>
      <p:sp>
        <p:nvSpPr>
          <p:cNvPr id="4" name="Slide Number Placeholder 3">
            <a:extLst>
              <a:ext uri="{FF2B5EF4-FFF2-40B4-BE49-F238E27FC236}">
                <a16:creationId xmlns:a16="http://schemas.microsoft.com/office/drawing/2014/main" id="{842C5736-0481-5AC9-6A7E-136EB3F767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pic>
        <p:nvPicPr>
          <p:cNvPr id="5" name="Picture 4">
            <a:extLst>
              <a:ext uri="{FF2B5EF4-FFF2-40B4-BE49-F238E27FC236}">
                <a16:creationId xmlns:a16="http://schemas.microsoft.com/office/drawing/2014/main" id="{04D57DA4-AECC-046D-F3D1-84FBC0D070F2}"/>
              </a:ext>
            </a:extLst>
          </p:cNvPr>
          <p:cNvPicPr>
            <a:picLocks noChangeAspect="1"/>
          </p:cNvPicPr>
          <p:nvPr/>
        </p:nvPicPr>
        <p:blipFill>
          <a:blip r:embed="rId3"/>
          <a:stretch>
            <a:fillRect/>
          </a:stretch>
        </p:blipFill>
        <p:spPr>
          <a:xfrm>
            <a:off x="557086" y="1739001"/>
            <a:ext cx="8053514" cy="591363"/>
          </a:xfrm>
          <a:prstGeom prst="rect">
            <a:avLst/>
          </a:prstGeom>
        </p:spPr>
      </p:pic>
    </p:spTree>
    <p:extLst>
      <p:ext uri="{BB962C8B-B14F-4D97-AF65-F5344CB8AC3E}">
        <p14:creationId xmlns:p14="http://schemas.microsoft.com/office/powerpoint/2010/main" val="34639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3546410" cy="1325563"/>
          </a:xfrm>
        </p:spPr>
        <p:txBody>
          <a:bodyPr/>
          <a:lstStyle/>
          <a:p>
            <a:r>
              <a:rPr lang="en-US" dirty="0"/>
              <a:t>Session Topics</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674013"/>
            <a:ext cx="2895600" cy="3269589"/>
          </a:xfrm>
        </p:spPr>
        <p:txBody>
          <a:bodyPr>
            <a:normAutofit/>
          </a:bodyPr>
          <a:lstStyle/>
          <a:p>
            <a:r>
              <a:rPr lang="en-US" dirty="0"/>
              <a:t>Why Employee Experience?</a:t>
            </a:r>
          </a:p>
          <a:p>
            <a:pPr marL="0" marR="0" lvl="0" indent="0" algn="l" defTabSz="914400" rtl="0" eaLnBrk="1" fontAlgn="auto" latinLnBrk="0" hangingPunct="1">
              <a:lnSpc>
                <a:spcPct val="14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Tenorite"/>
                <a:ea typeface="+mn-ea"/>
                <a:cs typeface="+mn-cs"/>
              </a:rPr>
              <a:t>Is Your Organization Ready?</a:t>
            </a:r>
          </a:p>
          <a:p>
            <a:r>
              <a:rPr lang="en-US" dirty="0"/>
              <a:t>Listen to Learn</a:t>
            </a:r>
          </a:p>
          <a:p>
            <a:r>
              <a:rPr lang="en-US" dirty="0"/>
              <a:t>The Right Tool for the Job</a:t>
            </a:r>
          </a:p>
          <a:p>
            <a:r>
              <a:rPr lang="en-US" dirty="0"/>
              <a:t>Insights to Drive Decisions</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1780860"/>
          </a:xfrm>
        </p:spPr>
        <p:txBody>
          <a:bodyPr/>
          <a:lstStyle/>
          <a:p>
            <a:r>
              <a:rPr lang="en-US" dirty="0"/>
              <a:t>The Right tool for the job</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20</a:t>
            </a:fld>
            <a:endParaRPr lang="en-US" dirty="0"/>
          </a:p>
        </p:txBody>
      </p:sp>
      <p:sp>
        <p:nvSpPr>
          <p:cNvPr id="4" name="Text Placeholder 2">
            <a:extLst>
              <a:ext uri="{FF2B5EF4-FFF2-40B4-BE49-F238E27FC236}">
                <a16:creationId xmlns:a16="http://schemas.microsoft.com/office/drawing/2014/main" id="{8B984C25-07E4-6C6A-93A8-B599CD0EE901}"/>
              </a:ext>
            </a:extLst>
          </p:cNvPr>
          <p:cNvSpPr txBox="1">
            <a:spLocks/>
          </p:cNvSpPr>
          <p:nvPr/>
        </p:nvSpPr>
        <p:spPr>
          <a:xfrm>
            <a:off x="1572758" y="2719704"/>
            <a:ext cx="2191211" cy="286709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HR Analytics</a:t>
            </a:r>
          </a:p>
          <a:p>
            <a:pPr lvl="1"/>
            <a:r>
              <a:rPr lang="en-US" dirty="0"/>
              <a:t>HCM Data</a:t>
            </a:r>
          </a:p>
          <a:p>
            <a:pPr lvl="1"/>
            <a:r>
              <a:rPr lang="en-US" dirty="0"/>
              <a:t>Internal data</a:t>
            </a:r>
          </a:p>
          <a:p>
            <a:pPr lvl="2"/>
            <a:r>
              <a:rPr lang="en-US" dirty="0"/>
              <a:t>Recruitment data</a:t>
            </a:r>
          </a:p>
          <a:p>
            <a:pPr lvl="2"/>
            <a:r>
              <a:rPr lang="en-US" dirty="0"/>
              <a:t>Case management</a:t>
            </a:r>
          </a:p>
          <a:p>
            <a:pPr lvl="2"/>
            <a:r>
              <a:rPr lang="en-US" dirty="0"/>
              <a:t>Internal social platforms</a:t>
            </a:r>
          </a:p>
          <a:p>
            <a:pPr lvl="1"/>
            <a:endParaRPr lang="en-US" dirty="0"/>
          </a:p>
        </p:txBody>
      </p:sp>
      <p:sp>
        <p:nvSpPr>
          <p:cNvPr id="5" name="Text Placeholder 2">
            <a:extLst>
              <a:ext uri="{FF2B5EF4-FFF2-40B4-BE49-F238E27FC236}">
                <a16:creationId xmlns:a16="http://schemas.microsoft.com/office/drawing/2014/main" id="{7920B6BC-13A5-4AF6-E2CE-B32B464A395C}"/>
              </a:ext>
            </a:extLst>
          </p:cNvPr>
          <p:cNvSpPr txBox="1">
            <a:spLocks/>
          </p:cNvSpPr>
          <p:nvPr/>
        </p:nvSpPr>
        <p:spPr>
          <a:xfrm>
            <a:off x="4149443" y="2719704"/>
            <a:ext cx="2203700" cy="286709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Groups</a:t>
            </a:r>
          </a:p>
          <a:p>
            <a:pPr lvl="1"/>
            <a:r>
              <a:rPr lang="en-US" dirty="0"/>
              <a:t>Formal</a:t>
            </a:r>
          </a:p>
          <a:p>
            <a:pPr lvl="1"/>
            <a:r>
              <a:rPr lang="en-US" dirty="0"/>
              <a:t>Informal (team meetings, town halls)</a:t>
            </a:r>
          </a:p>
        </p:txBody>
      </p:sp>
      <p:sp>
        <p:nvSpPr>
          <p:cNvPr id="6" name="Text Placeholder 2">
            <a:extLst>
              <a:ext uri="{FF2B5EF4-FFF2-40B4-BE49-F238E27FC236}">
                <a16:creationId xmlns:a16="http://schemas.microsoft.com/office/drawing/2014/main" id="{BC3B10B1-C5B8-BE44-39F3-5837A2024B78}"/>
              </a:ext>
            </a:extLst>
          </p:cNvPr>
          <p:cNvSpPr txBox="1">
            <a:spLocks/>
          </p:cNvSpPr>
          <p:nvPr/>
        </p:nvSpPr>
        <p:spPr>
          <a:xfrm>
            <a:off x="6551455" y="2733007"/>
            <a:ext cx="2536562" cy="286709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In-depth Qualitative</a:t>
            </a:r>
          </a:p>
          <a:p>
            <a:pPr lvl="1"/>
            <a:r>
              <a:rPr lang="en-US" dirty="0"/>
              <a:t>One on ones</a:t>
            </a:r>
          </a:p>
          <a:p>
            <a:pPr lvl="1"/>
            <a:r>
              <a:rPr lang="en-US" dirty="0"/>
              <a:t>Stay interviews</a:t>
            </a:r>
          </a:p>
          <a:p>
            <a:pPr lvl="1"/>
            <a:r>
              <a:rPr lang="en-US" dirty="0"/>
              <a:t>Exit interviews</a:t>
            </a:r>
          </a:p>
          <a:p>
            <a:pPr lvl="1"/>
            <a:r>
              <a:rPr lang="en-US" dirty="0"/>
              <a:t>Observation</a:t>
            </a:r>
          </a:p>
        </p:txBody>
      </p:sp>
      <p:sp>
        <p:nvSpPr>
          <p:cNvPr id="10" name="Text Placeholder 2">
            <a:extLst>
              <a:ext uri="{FF2B5EF4-FFF2-40B4-BE49-F238E27FC236}">
                <a16:creationId xmlns:a16="http://schemas.microsoft.com/office/drawing/2014/main" id="{8ADA517A-7B73-972D-4B0B-BBD1DE495C8B}"/>
              </a:ext>
            </a:extLst>
          </p:cNvPr>
          <p:cNvSpPr txBox="1">
            <a:spLocks/>
          </p:cNvSpPr>
          <p:nvPr/>
        </p:nvSpPr>
        <p:spPr>
          <a:xfrm>
            <a:off x="9286329" y="2733007"/>
            <a:ext cx="2536562" cy="2867092"/>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Surveys</a:t>
            </a:r>
          </a:p>
          <a:p>
            <a:pPr lvl="1"/>
            <a:r>
              <a:rPr lang="en-US" dirty="0"/>
              <a:t>Annual (i.e. engagement)</a:t>
            </a:r>
          </a:p>
          <a:p>
            <a:pPr lvl="1"/>
            <a:r>
              <a:rPr lang="en-US" dirty="0"/>
              <a:t>Pulse</a:t>
            </a:r>
          </a:p>
          <a:p>
            <a:pPr lvl="1"/>
            <a:r>
              <a:rPr lang="en-US" dirty="0"/>
              <a:t>Polls</a:t>
            </a:r>
          </a:p>
          <a:p>
            <a:pPr lvl="1"/>
            <a:r>
              <a:rPr lang="en-US" dirty="0"/>
              <a:t>External studies</a:t>
            </a:r>
          </a:p>
          <a:p>
            <a:pPr lvl="1"/>
            <a:r>
              <a:rPr lang="en-US" dirty="0"/>
              <a:t>Employer award applications</a:t>
            </a:r>
          </a:p>
        </p:txBody>
      </p:sp>
    </p:spTree>
    <p:extLst>
      <p:ext uri="{BB962C8B-B14F-4D97-AF65-F5344CB8AC3E}">
        <p14:creationId xmlns:p14="http://schemas.microsoft.com/office/powerpoint/2010/main" val="251503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title"/>
          </p:nvPr>
        </p:nvSpPr>
        <p:spPr>
          <a:xfrm>
            <a:off x="1056528" y="400826"/>
            <a:ext cx="6351919" cy="2127769"/>
          </a:xfrm>
        </p:spPr>
        <p:txBody>
          <a:bodyPr anchor="ctr">
            <a:normAutofit/>
          </a:bodyPr>
          <a:lstStyle/>
          <a:p>
            <a:r>
              <a:rPr lang="en-US" sz="2800" dirty="0"/>
              <a:t>KEY INSIGHTS FOR DECISION MAKING</a:t>
            </a:r>
          </a:p>
        </p:txBody>
      </p:sp>
      <p:sp>
        <p:nvSpPr>
          <p:cNvPr id="18" name="Slide Number Placeholder 4">
            <a:extLst>
              <a:ext uri="{FF2B5EF4-FFF2-40B4-BE49-F238E27FC236}">
                <a16:creationId xmlns:a16="http://schemas.microsoft.com/office/drawing/2014/main" id="{E58C6CA4-EE96-CDD8-7C7D-696EF3DF42E4}"/>
              </a:ext>
            </a:extLst>
          </p:cNvPr>
          <p:cNvSpPr>
            <a:spLocks noGrp="1"/>
          </p:cNvSpPr>
          <p:nvPr>
            <p:ph type="sldNum" sz="quarter" idx="12"/>
          </p:nvPr>
        </p:nvSpPr>
        <p:spPr>
          <a:xfrm>
            <a:off x="10373350" y="6356349"/>
            <a:ext cx="987552" cy="365125"/>
          </a:xfrm>
        </p:spPr>
        <p:txBody>
          <a:bodyPr/>
          <a:lstStyle/>
          <a:p>
            <a:pPr>
              <a:spcAft>
                <a:spcPts val="600"/>
              </a:spcAft>
            </a:pPr>
            <a:fld id="{A49DFD55-3C28-40EF-9E31-A92D2E4017FF}" type="slidenum">
              <a:rPr lang="en-US" smtClean="0"/>
              <a:pPr>
                <a:spcAft>
                  <a:spcPts val="600"/>
                </a:spcAft>
              </a:pPr>
              <a:t>21</a:t>
            </a:fld>
            <a:endParaRPr lang="en-US"/>
          </a:p>
        </p:txBody>
      </p:sp>
      <p:sp>
        <p:nvSpPr>
          <p:cNvPr id="13" name="Text Placeholder 2">
            <a:extLst>
              <a:ext uri="{FF2B5EF4-FFF2-40B4-BE49-F238E27FC236}">
                <a16:creationId xmlns:a16="http://schemas.microsoft.com/office/drawing/2014/main" id="{D2E4FAC7-E869-FC3F-E88E-4F5F0D846800}"/>
              </a:ext>
            </a:extLst>
          </p:cNvPr>
          <p:cNvSpPr txBox="1">
            <a:spLocks/>
          </p:cNvSpPr>
          <p:nvPr/>
        </p:nvSpPr>
        <p:spPr>
          <a:xfrm>
            <a:off x="730899" y="2279205"/>
            <a:ext cx="5016758" cy="41004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Key insights come from:</a:t>
            </a:r>
          </a:p>
          <a:p>
            <a:pPr lvl="1"/>
            <a:r>
              <a:rPr lang="en-US" dirty="0"/>
              <a:t>Understanding organizational need</a:t>
            </a:r>
          </a:p>
          <a:p>
            <a:pPr lvl="1"/>
            <a:r>
              <a:rPr lang="en-US" dirty="0"/>
              <a:t>Aligning HR with strategic goals and objectives</a:t>
            </a:r>
          </a:p>
          <a:p>
            <a:pPr lvl="1"/>
            <a:r>
              <a:rPr lang="en-US" dirty="0"/>
              <a:t>Quality research</a:t>
            </a:r>
          </a:p>
          <a:p>
            <a:pPr lvl="1"/>
            <a:r>
              <a:rPr lang="en-US" dirty="0"/>
              <a:t>Quality analysis</a:t>
            </a:r>
          </a:p>
          <a:p>
            <a:pPr lvl="1"/>
            <a:endParaRPr lang="en-US" dirty="0"/>
          </a:p>
        </p:txBody>
      </p:sp>
      <p:sp>
        <p:nvSpPr>
          <p:cNvPr id="3" name="Text Placeholder 2">
            <a:extLst>
              <a:ext uri="{FF2B5EF4-FFF2-40B4-BE49-F238E27FC236}">
                <a16:creationId xmlns:a16="http://schemas.microsoft.com/office/drawing/2014/main" id="{15100B0F-2D20-9881-06E8-74F6CD418363}"/>
              </a:ext>
            </a:extLst>
          </p:cNvPr>
          <p:cNvSpPr txBox="1">
            <a:spLocks/>
          </p:cNvSpPr>
          <p:nvPr/>
        </p:nvSpPr>
        <p:spPr>
          <a:xfrm>
            <a:off x="5850368" y="2252263"/>
            <a:ext cx="5016758" cy="41004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Key insights lead to:</a:t>
            </a:r>
          </a:p>
          <a:p>
            <a:pPr lvl="1"/>
            <a:r>
              <a:rPr lang="en-US" dirty="0"/>
              <a:t>Better organizational decision making</a:t>
            </a:r>
          </a:p>
          <a:p>
            <a:pPr lvl="1"/>
            <a:r>
              <a:rPr lang="en-US" dirty="0"/>
              <a:t>Keeping HR’s seat at the decision-making table</a:t>
            </a:r>
          </a:p>
          <a:p>
            <a:pPr lvl="1"/>
            <a:r>
              <a:rPr lang="en-US" dirty="0"/>
              <a:t>Reaping the benefits of improving employee experience</a:t>
            </a:r>
          </a:p>
        </p:txBody>
      </p:sp>
    </p:spTree>
    <p:extLst>
      <p:ext uri="{BB962C8B-B14F-4D97-AF65-F5344CB8AC3E}">
        <p14:creationId xmlns:p14="http://schemas.microsoft.com/office/powerpoint/2010/main" val="170325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5240694" cy="1524735"/>
          </a:xfrm>
        </p:spPr>
        <p:txBody>
          <a:bodyPr/>
          <a:lstStyle/>
          <a:p>
            <a:r>
              <a:rPr lang="en-US" dirty="0"/>
              <a:t>YAKOKE (THANK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pPr>
              <a:spcBef>
                <a:spcPts val="0"/>
              </a:spcBef>
            </a:pPr>
            <a:r>
              <a:rPr lang="en-US" dirty="0"/>
              <a:t>Dara McCoy</a:t>
            </a:r>
            <a:br>
              <a:rPr lang="en-US" dirty="0"/>
            </a:br>
            <a:r>
              <a:rPr lang="en-US" dirty="0"/>
              <a:t>Sr. Director of Associate Experience</a:t>
            </a:r>
          </a:p>
          <a:p>
            <a:r>
              <a:rPr lang="en-US" dirty="0"/>
              <a:t>580-380-2519</a:t>
            </a:r>
          </a:p>
          <a:p>
            <a:r>
              <a:rPr lang="en-US" dirty="0"/>
              <a:t>dmccoy@choctawnation.com</a:t>
            </a:r>
          </a:p>
          <a:p>
            <a:r>
              <a:rPr lang="en-US" dirty="0"/>
              <a:t>www.choctawnation.com</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title"/>
          </p:nvPr>
        </p:nvSpPr>
        <p:spPr>
          <a:xfrm>
            <a:off x="838200" y="337192"/>
            <a:ext cx="5655197" cy="1997867"/>
          </a:xfrm>
        </p:spPr>
        <p:txBody>
          <a:bodyPr anchor="b">
            <a:normAutofit/>
          </a:bodyPr>
          <a:lstStyle/>
          <a:p>
            <a:r>
              <a:rPr lang="en-US" dirty="0"/>
              <a:t>Quick SURVEY</a:t>
            </a:r>
          </a:p>
        </p:txBody>
      </p:sp>
      <p:pic>
        <p:nvPicPr>
          <p:cNvPr id="15" name="Picture 14">
            <a:extLst>
              <a:ext uri="{FF2B5EF4-FFF2-40B4-BE49-F238E27FC236}">
                <a16:creationId xmlns:a16="http://schemas.microsoft.com/office/drawing/2014/main" id="{CD010560-E082-F475-A3F3-962CCD2F4229}"/>
              </a:ext>
            </a:extLst>
          </p:cNvPr>
          <p:cNvPicPr>
            <a:picLocks noChangeAspect="1"/>
          </p:cNvPicPr>
          <p:nvPr/>
        </p:nvPicPr>
        <p:blipFill>
          <a:blip r:embed="rId3"/>
          <a:srcRect r="2" b="5551"/>
          <a:stretch/>
        </p:blipFill>
        <p:spPr>
          <a:xfrm>
            <a:off x="362227" y="3154165"/>
            <a:ext cx="5733773" cy="3032733"/>
          </a:xfrm>
          <a:prstGeom prst="rect">
            <a:avLst/>
          </a:prstGeom>
          <a:noFill/>
        </p:spPr>
      </p:pic>
      <p:sp>
        <p:nvSpPr>
          <p:cNvPr id="18" name="Slide Number Placeholder 4">
            <a:extLst>
              <a:ext uri="{FF2B5EF4-FFF2-40B4-BE49-F238E27FC236}">
                <a16:creationId xmlns:a16="http://schemas.microsoft.com/office/drawing/2014/main" id="{E58C6CA4-EE96-CDD8-7C7D-696EF3DF42E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3</a:t>
            </a:fld>
            <a:endParaRPr lang="en-US"/>
          </a:p>
        </p:txBody>
      </p:sp>
      <p:pic>
        <p:nvPicPr>
          <p:cNvPr id="20" name="Picture 19">
            <a:extLst>
              <a:ext uri="{FF2B5EF4-FFF2-40B4-BE49-F238E27FC236}">
                <a16:creationId xmlns:a16="http://schemas.microsoft.com/office/drawing/2014/main" id="{DD1FE4A9-D6E0-9E3B-6E77-6A65710AAE78}"/>
              </a:ext>
            </a:extLst>
          </p:cNvPr>
          <p:cNvPicPr>
            <a:picLocks noChangeAspect="1"/>
          </p:cNvPicPr>
          <p:nvPr/>
        </p:nvPicPr>
        <p:blipFill>
          <a:blip r:embed="rId4"/>
          <a:stretch>
            <a:fillRect/>
          </a:stretch>
        </p:blipFill>
        <p:spPr>
          <a:xfrm>
            <a:off x="6656962" y="3154165"/>
            <a:ext cx="5172812" cy="3032733"/>
          </a:xfrm>
          <a:prstGeom prst="rect">
            <a:avLst/>
          </a:prstGeom>
        </p:spPr>
      </p:pic>
    </p:spTree>
    <p:extLst>
      <p:ext uri="{BB962C8B-B14F-4D97-AF65-F5344CB8AC3E}">
        <p14:creationId xmlns:p14="http://schemas.microsoft.com/office/powerpoint/2010/main" val="366805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title"/>
          </p:nvPr>
        </p:nvSpPr>
        <p:spPr>
          <a:xfrm>
            <a:off x="1322318" y="268360"/>
            <a:ext cx="7288282" cy="2121177"/>
          </a:xfrm>
        </p:spPr>
        <p:txBody>
          <a:bodyPr anchor="ctr">
            <a:normAutofit/>
          </a:bodyPr>
          <a:lstStyle/>
          <a:p>
            <a:r>
              <a:rPr lang="en-US"/>
              <a:t>People have A Choice</a:t>
            </a:r>
          </a:p>
        </p:txBody>
      </p:sp>
      <p:pic>
        <p:nvPicPr>
          <p:cNvPr id="4" name="Picture 3">
            <a:extLst>
              <a:ext uri="{FF2B5EF4-FFF2-40B4-BE49-F238E27FC236}">
                <a16:creationId xmlns:a16="http://schemas.microsoft.com/office/drawing/2014/main" id="{575688C5-350D-8DBE-8204-685233169AEA}"/>
              </a:ext>
            </a:extLst>
          </p:cNvPr>
          <p:cNvPicPr>
            <a:picLocks noChangeAspect="1"/>
          </p:cNvPicPr>
          <p:nvPr/>
        </p:nvPicPr>
        <p:blipFill>
          <a:blip r:embed="rId3"/>
          <a:srcRect l="11094" r="20625" b="2"/>
          <a:stretch/>
        </p:blipFill>
        <p:spPr>
          <a:xfrm>
            <a:off x="5420400" y="2201728"/>
            <a:ext cx="3548856" cy="2910500"/>
          </a:xfrm>
          <a:prstGeom prst="rect">
            <a:avLst/>
          </a:prstGeom>
          <a:noFill/>
        </p:spPr>
      </p:pic>
      <p:sp>
        <p:nvSpPr>
          <p:cNvPr id="18" name="Slide Number Placeholder 4">
            <a:extLst>
              <a:ext uri="{FF2B5EF4-FFF2-40B4-BE49-F238E27FC236}">
                <a16:creationId xmlns:a16="http://schemas.microsoft.com/office/drawing/2014/main" id="{E58C6CA4-EE96-CDD8-7C7D-696EF3DF42E4}"/>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4</a:t>
            </a:fld>
            <a:endParaRPr lang="en-US"/>
          </a:p>
        </p:txBody>
      </p:sp>
      <p:pic>
        <p:nvPicPr>
          <p:cNvPr id="3" name="Picture 2">
            <a:extLst>
              <a:ext uri="{FF2B5EF4-FFF2-40B4-BE49-F238E27FC236}">
                <a16:creationId xmlns:a16="http://schemas.microsoft.com/office/drawing/2014/main" id="{0846057D-AB80-9904-A71D-283CC1AC894D}"/>
              </a:ext>
            </a:extLst>
          </p:cNvPr>
          <p:cNvPicPr>
            <a:picLocks noChangeAspect="1"/>
          </p:cNvPicPr>
          <p:nvPr/>
        </p:nvPicPr>
        <p:blipFill>
          <a:blip r:embed="rId4"/>
          <a:srcRect l="1652" r="17210" b="2"/>
          <a:stretch/>
        </p:blipFill>
        <p:spPr>
          <a:xfrm>
            <a:off x="963662" y="2201728"/>
            <a:ext cx="3548856" cy="2910541"/>
          </a:xfrm>
          <a:prstGeom prst="rect">
            <a:avLst/>
          </a:prstGeom>
          <a:noFill/>
        </p:spPr>
      </p:pic>
    </p:spTree>
    <p:extLst>
      <p:ext uri="{BB962C8B-B14F-4D97-AF65-F5344CB8AC3E}">
        <p14:creationId xmlns:p14="http://schemas.microsoft.com/office/powerpoint/2010/main" val="70265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2888958-4C87-76AF-BA43-D7D348406CEC}"/>
              </a:ext>
            </a:extLst>
          </p:cNvPr>
          <p:cNvSpPr>
            <a:spLocks noGrp="1"/>
          </p:cNvSpPr>
          <p:nvPr>
            <p:ph type="title"/>
          </p:nvPr>
        </p:nvSpPr>
        <p:spPr>
          <a:xfrm>
            <a:off x="1341120" y="558801"/>
            <a:ext cx="9953308" cy="1780860"/>
          </a:xfrm>
        </p:spPr>
        <p:txBody>
          <a:bodyPr anchor="b">
            <a:normAutofit/>
          </a:bodyPr>
          <a:lstStyle/>
          <a:p>
            <a:r>
              <a:rPr lang="en-US" dirty="0"/>
              <a:t>But What Are PEOPLE REALLY CHOOSING?</a:t>
            </a:r>
          </a:p>
        </p:txBody>
      </p:sp>
      <p:sp>
        <p:nvSpPr>
          <p:cNvPr id="17" name="Text Placeholder 2">
            <a:extLst>
              <a:ext uri="{FF2B5EF4-FFF2-40B4-BE49-F238E27FC236}">
                <a16:creationId xmlns:a16="http://schemas.microsoft.com/office/drawing/2014/main" id="{82EE57F1-1359-8227-A6E6-7D6B30DCCCE8}"/>
              </a:ext>
            </a:extLst>
          </p:cNvPr>
          <p:cNvSpPr>
            <a:spLocks noGrp="1"/>
          </p:cNvSpPr>
          <p:nvPr>
            <p:ph type="body" idx="1"/>
          </p:nvPr>
        </p:nvSpPr>
        <p:spPr>
          <a:xfrm>
            <a:off x="641324" y="2895563"/>
            <a:ext cx="2722880" cy="351284"/>
          </a:xfrm>
        </p:spPr>
        <p:txBody>
          <a:bodyPr anchor="t">
            <a:normAutofit/>
          </a:bodyPr>
          <a:lstStyle/>
          <a:p>
            <a:r>
              <a:rPr lang="en-US" dirty="0"/>
              <a:t>Pre-Experience HR</a:t>
            </a:r>
          </a:p>
        </p:txBody>
      </p:sp>
      <p:pic>
        <p:nvPicPr>
          <p:cNvPr id="9" name="Graphic 8" descr="Car with solid fill">
            <a:extLst>
              <a:ext uri="{FF2B5EF4-FFF2-40B4-BE49-F238E27FC236}">
                <a16:creationId xmlns:a16="http://schemas.microsoft.com/office/drawing/2014/main" id="{5DC811DD-CD5C-3D0B-3A16-AAD734A845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16" y="3001473"/>
            <a:ext cx="3205584" cy="3205584"/>
          </a:xfrm>
          <a:prstGeom prst="rect">
            <a:avLst/>
          </a:prstGeom>
        </p:spPr>
      </p:pic>
      <p:sp>
        <p:nvSpPr>
          <p:cNvPr id="19" name="Text Placeholder 4">
            <a:extLst>
              <a:ext uri="{FF2B5EF4-FFF2-40B4-BE49-F238E27FC236}">
                <a16:creationId xmlns:a16="http://schemas.microsoft.com/office/drawing/2014/main" id="{3DA85C46-D9E8-F87E-B2BD-B22305F9C7A6}"/>
              </a:ext>
            </a:extLst>
          </p:cNvPr>
          <p:cNvSpPr>
            <a:spLocks noGrp="1"/>
          </p:cNvSpPr>
          <p:nvPr>
            <p:ph type="body" idx="10"/>
          </p:nvPr>
        </p:nvSpPr>
        <p:spPr>
          <a:xfrm>
            <a:off x="4764212" y="2895563"/>
            <a:ext cx="5516880" cy="351284"/>
          </a:xfrm>
        </p:spPr>
        <p:txBody>
          <a:bodyPr anchor="t">
            <a:normAutofit/>
          </a:bodyPr>
          <a:lstStyle/>
          <a:p>
            <a:r>
              <a:rPr lang="en-US" dirty="0"/>
              <a:t>Employee Experience</a:t>
            </a:r>
          </a:p>
        </p:txBody>
      </p:sp>
      <p:pic>
        <p:nvPicPr>
          <p:cNvPr id="10" name="Picture 9" descr="A close-up of words&#10;&#10;Description automatically generated">
            <a:extLst>
              <a:ext uri="{FF2B5EF4-FFF2-40B4-BE49-F238E27FC236}">
                <a16:creationId xmlns:a16="http://schemas.microsoft.com/office/drawing/2014/main" id="{620E97A3-2D95-9303-3A1C-589B17AAD68A}"/>
              </a:ext>
            </a:extLst>
          </p:cNvPr>
          <p:cNvPicPr>
            <a:picLocks noChangeAspect="1"/>
          </p:cNvPicPr>
          <p:nvPr/>
        </p:nvPicPr>
        <p:blipFill>
          <a:blip r:embed="rId5"/>
          <a:stretch>
            <a:fillRect/>
          </a:stretch>
        </p:blipFill>
        <p:spPr>
          <a:xfrm>
            <a:off x="4896802" y="3429000"/>
            <a:ext cx="6127323" cy="2481564"/>
          </a:xfrm>
          <a:prstGeom prst="rect">
            <a:avLst/>
          </a:prstGeom>
          <a:noFill/>
        </p:spPr>
      </p:pic>
      <p:sp>
        <p:nvSpPr>
          <p:cNvPr id="7" name="Slide Number Placeholder 6">
            <a:extLst>
              <a:ext uri="{FF2B5EF4-FFF2-40B4-BE49-F238E27FC236}">
                <a16:creationId xmlns:a16="http://schemas.microsoft.com/office/drawing/2014/main" id="{17CEFFDF-2ACC-1976-F4AE-3EDFA590BBC9}"/>
              </a:ext>
            </a:extLst>
          </p:cNvPr>
          <p:cNvSpPr>
            <a:spLocks noGrp="1"/>
          </p:cNvSpPr>
          <p:nvPr>
            <p:ph type="sldNum" sz="quarter" idx="13"/>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5</a:t>
            </a:fld>
            <a:endParaRPr lang="en-US"/>
          </a:p>
        </p:txBody>
      </p:sp>
    </p:spTree>
    <p:extLst>
      <p:ext uri="{BB962C8B-B14F-4D97-AF65-F5344CB8AC3E}">
        <p14:creationId xmlns:p14="http://schemas.microsoft.com/office/powerpoint/2010/main" val="43017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dirty="0"/>
              <a:t>Employee experience</a:t>
            </a:r>
          </a:p>
        </p:txBody>
      </p:sp>
    </p:spTree>
    <p:extLst>
      <p:ext uri="{BB962C8B-B14F-4D97-AF65-F5344CB8AC3E}">
        <p14:creationId xmlns:p14="http://schemas.microsoft.com/office/powerpoint/2010/main" val="60879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Understanding Employee Experience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rmAutofit/>
          </a:bodyPr>
          <a:lstStyle/>
          <a:p>
            <a:r>
              <a:rPr lang="en-US" dirty="0"/>
              <a:t>What is employee experience (XP)?</a:t>
            </a:r>
          </a:p>
          <a:p>
            <a:pPr lvl="1"/>
            <a:r>
              <a:rPr lang="en-US" dirty="0"/>
              <a:t>Employee XP is the totality of an employee’s perception and experience with the organization that employs them from when they consider applying to when they leave and every phase in between.</a:t>
            </a:r>
          </a:p>
          <a:p>
            <a:pPr lvl="1"/>
            <a:r>
              <a:rPr lang="en-US" dirty="0"/>
              <a:t>Employee XP focuses on the cultural, technological, and physical change and design of the organization. </a:t>
            </a:r>
          </a:p>
          <a:p>
            <a:pPr lvl="1"/>
            <a:r>
              <a:rPr lang="en-US" dirty="0"/>
              <a:t>Employee XP (long-term) is not engagement (short-term)</a:t>
            </a:r>
          </a:p>
          <a:p>
            <a:pPr lvl="2"/>
            <a:r>
              <a:rPr lang="en-US" dirty="0"/>
              <a:t>Engagement can be a component—and likely the outcome of an employee experience focus.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
        <p:nvSpPr>
          <p:cNvPr id="4" name="TextBox 3">
            <a:extLst>
              <a:ext uri="{FF2B5EF4-FFF2-40B4-BE49-F238E27FC236}">
                <a16:creationId xmlns:a16="http://schemas.microsoft.com/office/drawing/2014/main" id="{4381FBA4-A942-076C-4650-941FFE9DFE5C}"/>
              </a:ext>
            </a:extLst>
          </p:cNvPr>
          <p:cNvSpPr txBox="1"/>
          <p:nvPr/>
        </p:nvSpPr>
        <p:spPr>
          <a:xfrm>
            <a:off x="5265712" y="6312641"/>
            <a:ext cx="5601414" cy="276999"/>
          </a:xfrm>
          <a:prstGeom prst="rect">
            <a:avLst/>
          </a:prstGeom>
          <a:noFill/>
        </p:spPr>
        <p:txBody>
          <a:bodyPr wrap="square" rtlCol="0">
            <a:spAutoFit/>
          </a:bodyPr>
          <a:lstStyle/>
          <a:p>
            <a:r>
              <a:rPr lang="en-US" sz="1200" dirty="0"/>
              <a:t>The Employee Experience Advantage Morgan, 2017.</a:t>
            </a:r>
          </a:p>
        </p:txBody>
      </p:sp>
    </p:spTree>
    <p:extLst>
      <p:ext uri="{BB962C8B-B14F-4D97-AF65-F5344CB8AC3E}">
        <p14:creationId xmlns:p14="http://schemas.microsoft.com/office/powerpoint/2010/main" val="357151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8</a:t>
            </a:fld>
            <a:endParaRPr lang="en-US"/>
          </a:p>
        </p:txBody>
      </p:sp>
      <p:sp>
        <p:nvSpPr>
          <p:cNvPr id="5" name="TextBox 4">
            <a:extLst>
              <a:ext uri="{FF2B5EF4-FFF2-40B4-BE49-F238E27FC236}">
                <a16:creationId xmlns:a16="http://schemas.microsoft.com/office/drawing/2014/main" id="{9F76714E-644A-A9AF-5BAE-5B938C5268E4}"/>
              </a:ext>
            </a:extLst>
          </p:cNvPr>
          <p:cNvSpPr txBox="1"/>
          <p:nvPr/>
        </p:nvSpPr>
        <p:spPr>
          <a:xfrm>
            <a:off x="7253132" y="6538911"/>
            <a:ext cx="5601414" cy="276999"/>
          </a:xfrm>
          <a:prstGeom prst="rect">
            <a:avLst/>
          </a:prstGeom>
          <a:noFill/>
        </p:spPr>
        <p:txBody>
          <a:bodyPr wrap="square" rtlCol="0">
            <a:spAutoFit/>
          </a:bodyPr>
          <a:lstStyle/>
          <a:p>
            <a:r>
              <a:rPr lang="en-US" sz="1200" dirty="0"/>
              <a:t>The Employee Experience Advantage Morgan, 2017.</a:t>
            </a:r>
          </a:p>
        </p:txBody>
      </p:sp>
      <p:graphicFrame>
        <p:nvGraphicFramePr>
          <p:cNvPr id="6" name="Diagram 5">
            <a:extLst>
              <a:ext uri="{FF2B5EF4-FFF2-40B4-BE49-F238E27FC236}">
                <a16:creationId xmlns:a16="http://schemas.microsoft.com/office/drawing/2014/main" id="{6F431C27-BF60-E1F4-C3A2-011F912C6F85}"/>
              </a:ext>
            </a:extLst>
          </p:cNvPr>
          <p:cNvGraphicFramePr/>
          <p:nvPr>
            <p:extLst>
              <p:ext uri="{D42A27DB-BD31-4B8C-83A1-F6EECF244321}">
                <p14:modId xmlns:p14="http://schemas.microsoft.com/office/powerpoint/2010/main" val="4233390435"/>
              </p:ext>
            </p:extLst>
          </p:nvPr>
        </p:nvGraphicFramePr>
        <p:xfrm>
          <a:off x="303581" y="0"/>
          <a:ext cx="11584837" cy="6538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FEBD62A-A8DE-C669-B878-8A21D6A67689}"/>
              </a:ext>
            </a:extLst>
          </p:cNvPr>
          <p:cNvSpPr txBox="1"/>
          <p:nvPr/>
        </p:nvSpPr>
        <p:spPr>
          <a:xfrm>
            <a:off x="5652317" y="950101"/>
            <a:ext cx="1262012" cy="4728473"/>
          </a:xfrm>
          <a:prstGeom prst="rect">
            <a:avLst/>
          </a:prstGeom>
          <a:noFill/>
        </p:spPr>
        <p:txBody>
          <a:bodyPr vert="wordArtVert" wrap="square" rtlCol="0" anchor="ctr" anchorCtr="1">
            <a:spAutoFit/>
          </a:bodyPr>
          <a:lstStyle/>
          <a:p>
            <a:pPr algn="ctr"/>
            <a:r>
              <a:rPr lang="en-US" sz="3000" dirty="0">
                <a:solidFill>
                  <a:schemeClr val="bg1"/>
                </a:solidFill>
              </a:rPr>
              <a:t>EMPLOYEE</a:t>
            </a:r>
            <a:r>
              <a:rPr lang="en-US" sz="3000" dirty="0"/>
              <a:t> </a:t>
            </a:r>
            <a:r>
              <a:rPr lang="en-US" sz="3000" dirty="0">
                <a:solidFill>
                  <a:schemeClr val="bg1"/>
                </a:solidFill>
              </a:rPr>
              <a:t>XP</a:t>
            </a:r>
          </a:p>
        </p:txBody>
      </p:sp>
    </p:spTree>
    <p:extLst>
      <p:ext uri="{BB962C8B-B14F-4D97-AF65-F5344CB8AC3E}">
        <p14:creationId xmlns:p14="http://schemas.microsoft.com/office/powerpoint/2010/main" val="253472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9</a:t>
            </a:fld>
            <a:endParaRPr lang="en-US"/>
          </a:p>
        </p:txBody>
      </p:sp>
      <p:graphicFrame>
        <p:nvGraphicFramePr>
          <p:cNvPr id="6" name="Diagram 5">
            <a:extLst>
              <a:ext uri="{FF2B5EF4-FFF2-40B4-BE49-F238E27FC236}">
                <a16:creationId xmlns:a16="http://schemas.microsoft.com/office/drawing/2014/main" id="{6F431C27-BF60-E1F4-C3A2-011F912C6F85}"/>
              </a:ext>
            </a:extLst>
          </p:cNvPr>
          <p:cNvGraphicFramePr/>
          <p:nvPr/>
        </p:nvGraphicFramePr>
        <p:xfrm>
          <a:off x="-363895" y="-89566"/>
          <a:ext cx="12377939" cy="7037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Arrow Connector 2">
            <a:extLst>
              <a:ext uri="{FF2B5EF4-FFF2-40B4-BE49-F238E27FC236}">
                <a16:creationId xmlns:a16="http://schemas.microsoft.com/office/drawing/2014/main" id="{47DF1DAC-DBBF-4805-C297-EFD0E91F30E5}"/>
              </a:ext>
            </a:extLst>
          </p:cNvPr>
          <p:cNvCxnSpPr/>
          <p:nvPr/>
        </p:nvCxnSpPr>
        <p:spPr>
          <a:xfrm>
            <a:off x="2739169" y="1066217"/>
            <a:ext cx="3209730" cy="3303037"/>
          </a:xfrm>
          <a:prstGeom prst="straightConnector1">
            <a:avLst/>
          </a:prstGeom>
          <a:ln w="101600">
            <a:tailEnd type="triangle"/>
          </a:ln>
        </p:spPr>
        <p:style>
          <a:lnRef idx="3">
            <a:schemeClr val="accent4"/>
          </a:lnRef>
          <a:fillRef idx="0">
            <a:schemeClr val="accent4"/>
          </a:fillRef>
          <a:effectRef idx="2">
            <a:schemeClr val="accent4"/>
          </a:effectRef>
          <a:fontRef idx="minor">
            <a:schemeClr val="tx1"/>
          </a:fontRef>
        </p:style>
      </p:cxnSp>
      <p:sp>
        <p:nvSpPr>
          <p:cNvPr id="4" name="Title 1">
            <a:extLst>
              <a:ext uri="{FF2B5EF4-FFF2-40B4-BE49-F238E27FC236}">
                <a16:creationId xmlns:a16="http://schemas.microsoft.com/office/drawing/2014/main" id="{C3E3BC5B-20BE-379B-D353-A3C6E0A3BF75}"/>
              </a:ext>
            </a:extLst>
          </p:cNvPr>
          <p:cNvSpPr>
            <a:spLocks noGrp="1"/>
          </p:cNvSpPr>
          <p:nvPr>
            <p:ph type="title"/>
          </p:nvPr>
        </p:nvSpPr>
        <p:spPr>
          <a:xfrm>
            <a:off x="-87382" y="691225"/>
            <a:ext cx="5202307" cy="374992"/>
          </a:xfrm>
        </p:spPr>
        <p:txBody>
          <a:bodyPr>
            <a:normAutofit fontScale="90000"/>
          </a:bodyPr>
          <a:lstStyle/>
          <a:p>
            <a:r>
              <a:rPr lang="en-US" dirty="0"/>
              <a:t>Employee Experience</a:t>
            </a:r>
          </a:p>
        </p:txBody>
      </p:sp>
    </p:spTree>
    <p:extLst>
      <p:ext uri="{BB962C8B-B14F-4D97-AF65-F5344CB8AC3E}">
        <p14:creationId xmlns:p14="http://schemas.microsoft.com/office/powerpoint/2010/main" val="3342007422"/>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47179c27-f1cb-43d2-b074-77f138da7144}" enabled="0" method="" siteId="{47179c27-f1cb-43d2-b074-77f138da7144}" removed="1"/>
</clbl:labelList>
</file>

<file path=docProps/app.xml><?xml version="1.0" encoding="utf-8"?>
<Properties xmlns="http://schemas.openxmlformats.org/officeDocument/2006/extended-properties" xmlns:vt="http://schemas.openxmlformats.org/officeDocument/2006/docPropsVTypes">
  <Template>{48E8B91C-8BF6-4BEA-A774-2B63D0E9102D}tf67328976_win32</Template>
  <TotalTime>18901</TotalTime>
  <Words>726</Words>
  <Application>Microsoft Office PowerPoint</Application>
  <PresentationFormat>Widescreen</PresentationFormat>
  <Paragraphs>159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Tenorite</vt:lpstr>
      <vt:lpstr>Wingdings</vt:lpstr>
      <vt:lpstr>Custom</vt:lpstr>
      <vt:lpstr>Listening Strategies and tools to improve the Employee Experience</vt:lpstr>
      <vt:lpstr>Session Topics</vt:lpstr>
      <vt:lpstr>Quick SURVEY</vt:lpstr>
      <vt:lpstr>People have A Choice</vt:lpstr>
      <vt:lpstr>But What Are PEOPLE REALLY CHOOSING?</vt:lpstr>
      <vt:lpstr>Employee experience</vt:lpstr>
      <vt:lpstr>Understanding Employee Experience</vt:lpstr>
      <vt:lpstr>PowerPoint Presentation</vt:lpstr>
      <vt:lpstr>Employee Experience</vt:lpstr>
      <vt:lpstr>It’s a Journey</vt:lpstr>
      <vt:lpstr>Employee Experience Can Be the great maximizer of Human Resources</vt:lpstr>
      <vt:lpstr>Engagement as an Outcome of positive Employee Experience</vt:lpstr>
      <vt:lpstr>Are you Ready?  Assessing Organizational readiness</vt:lpstr>
      <vt:lpstr>readiness Indicators</vt:lpstr>
      <vt:lpstr>Learn to Listen; Listen to Learn</vt:lpstr>
      <vt:lpstr>Research Is the Path to Understanding</vt:lpstr>
      <vt:lpstr>Types of Research</vt:lpstr>
      <vt:lpstr>quantitative</vt:lpstr>
      <vt:lpstr>Qualitative</vt:lpstr>
      <vt:lpstr>The Right tool for the job</vt:lpstr>
      <vt:lpstr>KEY INSIGHTS FOR DECISION MAKING</vt:lpstr>
      <vt:lpstr>YAKOKE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Dara B. McCoy</dc:creator>
  <cp:lastModifiedBy>Dara B. McCoy</cp:lastModifiedBy>
  <cp:revision>2</cp:revision>
  <dcterms:created xsi:type="dcterms:W3CDTF">2024-08-17T17:33:26Z</dcterms:created>
  <dcterms:modified xsi:type="dcterms:W3CDTF">2024-09-05T15:30:19Z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