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41"/>
  </p:notesMasterIdLst>
  <p:sldIdLst>
    <p:sldId id="256" r:id="rId2"/>
    <p:sldId id="289" r:id="rId3"/>
    <p:sldId id="286" r:id="rId4"/>
    <p:sldId id="279" r:id="rId5"/>
    <p:sldId id="317" r:id="rId6"/>
    <p:sldId id="263" r:id="rId7"/>
    <p:sldId id="316" r:id="rId8"/>
    <p:sldId id="314" r:id="rId9"/>
    <p:sldId id="315" r:id="rId10"/>
    <p:sldId id="318" r:id="rId11"/>
    <p:sldId id="259" r:id="rId12"/>
    <p:sldId id="293" r:id="rId13"/>
    <p:sldId id="291" r:id="rId14"/>
    <p:sldId id="296" r:id="rId15"/>
    <p:sldId id="276" r:id="rId16"/>
    <p:sldId id="297" r:id="rId17"/>
    <p:sldId id="298" r:id="rId18"/>
    <p:sldId id="299" r:id="rId19"/>
    <p:sldId id="300" r:id="rId20"/>
    <p:sldId id="319" r:id="rId21"/>
    <p:sldId id="294" r:id="rId22"/>
    <p:sldId id="301" r:id="rId23"/>
    <p:sldId id="320" r:id="rId24"/>
    <p:sldId id="302" r:id="rId25"/>
    <p:sldId id="288" r:id="rId26"/>
    <p:sldId id="306" r:id="rId27"/>
    <p:sldId id="303" r:id="rId28"/>
    <p:sldId id="308" r:id="rId29"/>
    <p:sldId id="304" r:id="rId30"/>
    <p:sldId id="307" r:id="rId31"/>
    <p:sldId id="309" r:id="rId32"/>
    <p:sldId id="295" r:id="rId33"/>
    <p:sldId id="310" r:id="rId34"/>
    <p:sldId id="311" r:id="rId35"/>
    <p:sldId id="312" r:id="rId36"/>
    <p:sldId id="322" r:id="rId37"/>
    <p:sldId id="313" r:id="rId38"/>
    <p:sldId id="321" r:id="rId39"/>
    <p:sldId id="27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2DFEB3-FA83-4F9B-B16D-D6A800A17773}" v="3108" dt="2024-07-24T21:41:28.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Pearson" userId="15df64f3-c431-4d0c-a3e3-bf03d15436af" providerId="ADAL" clId="{F92925A6-E8B7-458F-8DE7-EBDED410C868}"/>
    <pc:docChg chg="undo custSel modSld">
      <pc:chgData name="Kenneth Pearson" userId="15df64f3-c431-4d0c-a3e3-bf03d15436af" providerId="ADAL" clId="{F92925A6-E8B7-458F-8DE7-EBDED410C868}" dt="2024-07-24T20:44:36.028" v="35" actId="27636"/>
      <pc:docMkLst>
        <pc:docMk/>
      </pc:docMkLst>
      <pc:sldChg chg="modSp mod">
        <pc:chgData name="Kenneth Pearson" userId="15df64f3-c431-4d0c-a3e3-bf03d15436af" providerId="ADAL" clId="{F92925A6-E8B7-458F-8DE7-EBDED410C868}" dt="2024-07-24T20:44:36.028" v="35" actId="27636"/>
        <pc:sldMkLst>
          <pc:docMk/>
          <pc:sldMk cId="2397027141" sldId="296"/>
        </pc:sldMkLst>
        <pc:spChg chg="mod">
          <ac:chgData name="Kenneth Pearson" userId="15df64f3-c431-4d0c-a3e3-bf03d15436af" providerId="ADAL" clId="{F92925A6-E8B7-458F-8DE7-EBDED410C868}" dt="2024-07-24T20:44:36.028" v="35" actId="27636"/>
          <ac:spMkLst>
            <pc:docMk/>
            <pc:sldMk cId="2397027141" sldId="296"/>
            <ac:spMk id="4" creationId="{08EAD251-BEE0-E454-DA48-D123B71B0E1A}"/>
          </ac:spMkLst>
        </pc:spChg>
      </pc:sldChg>
    </pc:docChg>
  </pc:docChgLst>
  <pc:docChgLst>
    <pc:chgData name="Kenneth Pearson" userId="15df64f3-c431-4d0c-a3e3-bf03d15436af" providerId="ADAL" clId="{5B2DFEB3-FA83-4F9B-B16D-D6A800A17773}"/>
    <pc:docChg chg="undo redo custSel addSld delSld modSld sldOrd">
      <pc:chgData name="Kenneth Pearson" userId="15df64f3-c431-4d0c-a3e3-bf03d15436af" providerId="ADAL" clId="{5B2DFEB3-FA83-4F9B-B16D-D6A800A17773}" dt="2024-07-24T21:41:28.596" v="12873" actId="20577"/>
      <pc:docMkLst>
        <pc:docMk/>
      </pc:docMkLst>
      <pc:sldChg chg="addSp delSp modSp mod">
        <pc:chgData name="Kenneth Pearson" userId="15df64f3-c431-4d0c-a3e3-bf03d15436af" providerId="ADAL" clId="{5B2DFEB3-FA83-4F9B-B16D-D6A800A17773}" dt="2024-07-23T21:42:25.702" v="11056" actId="1076"/>
        <pc:sldMkLst>
          <pc:docMk/>
          <pc:sldMk cId="0" sldId="259"/>
        </pc:sldMkLst>
        <pc:spChg chg="mod">
          <ac:chgData name="Kenneth Pearson" userId="15df64f3-c431-4d0c-a3e3-bf03d15436af" providerId="ADAL" clId="{5B2DFEB3-FA83-4F9B-B16D-D6A800A17773}" dt="2024-07-23T21:42:25.702" v="11056" actId="1076"/>
          <ac:spMkLst>
            <pc:docMk/>
            <pc:sldMk cId="0" sldId="259"/>
            <ac:spMk id="2" creationId="{09425712-CEC8-ACD8-BDFF-0AEC64071CAE}"/>
          </ac:spMkLst>
        </pc:spChg>
        <pc:spChg chg="del">
          <ac:chgData name="Kenneth Pearson" userId="15df64f3-c431-4d0c-a3e3-bf03d15436af" providerId="ADAL" clId="{5B2DFEB3-FA83-4F9B-B16D-D6A800A17773}" dt="2024-07-08T17:38:01.674" v="1004" actId="21"/>
          <ac:spMkLst>
            <pc:docMk/>
            <pc:sldMk cId="0" sldId="259"/>
            <ac:spMk id="4" creationId="{11545860-6913-BA61-F966-5DA750606104}"/>
          </ac:spMkLst>
        </pc:spChg>
        <pc:spChg chg="add mod">
          <ac:chgData name="Kenneth Pearson" userId="15df64f3-c431-4d0c-a3e3-bf03d15436af" providerId="ADAL" clId="{5B2DFEB3-FA83-4F9B-B16D-D6A800A17773}" dt="2024-07-08T17:38:15.351" v="1007" actId="1076"/>
          <ac:spMkLst>
            <pc:docMk/>
            <pc:sldMk cId="0" sldId="259"/>
            <ac:spMk id="7" creationId="{E6F62A16-30DD-4A7A-9327-39E090815D05}"/>
          </ac:spMkLst>
        </pc:spChg>
        <pc:picChg chg="mod">
          <ac:chgData name="Kenneth Pearson" userId="15df64f3-c431-4d0c-a3e3-bf03d15436af" providerId="ADAL" clId="{5B2DFEB3-FA83-4F9B-B16D-D6A800A17773}" dt="2024-07-08T17:38:10.513" v="1006" actId="1076"/>
          <ac:picMkLst>
            <pc:docMk/>
            <pc:sldMk cId="0" sldId="259"/>
            <ac:picMk id="5" creationId="{0CDBB284-A0AD-CAE2-17E7-C9AF2D899E0D}"/>
          </ac:picMkLst>
        </pc:picChg>
        <pc:picChg chg="add mod">
          <ac:chgData name="Kenneth Pearson" userId="15df64f3-c431-4d0c-a3e3-bf03d15436af" providerId="ADAL" clId="{5B2DFEB3-FA83-4F9B-B16D-D6A800A17773}" dt="2024-07-23T21:42:18.443" v="11054"/>
          <ac:picMkLst>
            <pc:docMk/>
            <pc:sldMk cId="0" sldId="259"/>
            <ac:picMk id="6" creationId="{763C0520-5E67-4346-89CB-A521ACE9FA40}"/>
          </ac:picMkLst>
        </pc:picChg>
      </pc:sldChg>
      <pc:sldChg chg="addSp delSp modSp mod">
        <pc:chgData name="Kenneth Pearson" userId="15df64f3-c431-4d0c-a3e3-bf03d15436af" providerId="ADAL" clId="{5B2DFEB3-FA83-4F9B-B16D-D6A800A17773}" dt="2024-07-08T17:11:26.499" v="636" actId="1076"/>
        <pc:sldMkLst>
          <pc:docMk/>
          <pc:sldMk cId="0" sldId="263"/>
        </pc:sldMkLst>
        <pc:spChg chg="mod">
          <ac:chgData name="Kenneth Pearson" userId="15df64f3-c431-4d0c-a3e3-bf03d15436af" providerId="ADAL" clId="{5B2DFEB3-FA83-4F9B-B16D-D6A800A17773}" dt="2024-07-08T17:09:09.123" v="524" actId="1076"/>
          <ac:spMkLst>
            <pc:docMk/>
            <pc:sldMk cId="0" sldId="263"/>
            <ac:spMk id="2" creationId="{B076638D-729D-CA12-563E-D578AD2BD039}"/>
          </ac:spMkLst>
        </pc:spChg>
        <pc:spChg chg="add del mod">
          <ac:chgData name="Kenneth Pearson" userId="15df64f3-c431-4d0c-a3e3-bf03d15436af" providerId="ADAL" clId="{5B2DFEB3-FA83-4F9B-B16D-D6A800A17773}" dt="2024-07-08T16:55:28.986" v="200" actId="931"/>
          <ac:spMkLst>
            <pc:docMk/>
            <pc:sldMk cId="0" sldId="263"/>
            <ac:spMk id="8" creationId="{C7BC8779-D63F-46B2-9551-847771E96B0C}"/>
          </ac:spMkLst>
        </pc:spChg>
        <pc:spChg chg="add del mod">
          <ac:chgData name="Kenneth Pearson" userId="15df64f3-c431-4d0c-a3e3-bf03d15436af" providerId="ADAL" clId="{5B2DFEB3-FA83-4F9B-B16D-D6A800A17773}" dt="2024-07-08T16:55:41.524" v="204" actId="931"/>
          <ac:spMkLst>
            <pc:docMk/>
            <pc:sldMk cId="0" sldId="263"/>
            <ac:spMk id="12" creationId="{0A1F1928-3F80-49EF-A8DA-CD8880F78BEA}"/>
          </ac:spMkLst>
        </pc:spChg>
        <pc:spChg chg="add del mod">
          <ac:chgData name="Kenneth Pearson" userId="15df64f3-c431-4d0c-a3e3-bf03d15436af" providerId="ADAL" clId="{5B2DFEB3-FA83-4F9B-B16D-D6A800A17773}" dt="2024-07-08T16:55:52.985" v="208" actId="931"/>
          <ac:spMkLst>
            <pc:docMk/>
            <pc:sldMk cId="0" sldId="263"/>
            <ac:spMk id="16" creationId="{9C3A48F3-D0AB-4B0C-9690-60DA85E3B08B}"/>
          </ac:spMkLst>
        </pc:spChg>
        <pc:spChg chg="add del mod">
          <ac:chgData name="Kenneth Pearson" userId="15df64f3-c431-4d0c-a3e3-bf03d15436af" providerId="ADAL" clId="{5B2DFEB3-FA83-4F9B-B16D-D6A800A17773}" dt="2024-07-08T16:55:57.083" v="212" actId="478"/>
          <ac:spMkLst>
            <pc:docMk/>
            <pc:sldMk cId="0" sldId="263"/>
            <ac:spMk id="20" creationId="{049BB19D-4FBD-41CF-A21C-A3A0B97396E5}"/>
          </ac:spMkLst>
        </pc:spChg>
        <pc:spChg chg="mod">
          <ac:chgData name="Kenneth Pearson" userId="15df64f3-c431-4d0c-a3e3-bf03d15436af" providerId="ADAL" clId="{5B2DFEB3-FA83-4F9B-B16D-D6A800A17773}" dt="2024-07-08T17:09:57.018" v="606" actId="1035"/>
          <ac:spMkLst>
            <pc:docMk/>
            <pc:sldMk cId="0" sldId="263"/>
            <ac:spMk id="28" creationId="{FAFBCD19-7A42-9AE7-AA6E-686A704ADC6F}"/>
          </ac:spMkLst>
        </pc:spChg>
        <pc:spChg chg="mod">
          <ac:chgData name="Kenneth Pearson" userId="15df64f3-c431-4d0c-a3e3-bf03d15436af" providerId="ADAL" clId="{5B2DFEB3-FA83-4F9B-B16D-D6A800A17773}" dt="2024-07-08T17:11:26.499" v="636" actId="1076"/>
          <ac:spMkLst>
            <pc:docMk/>
            <pc:sldMk cId="0" sldId="263"/>
            <ac:spMk id="29" creationId="{8F317D51-6879-168E-8766-033308FC89A9}"/>
          </ac:spMkLst>
        </pc:spChg>
        <pc:spChg chg="mod">
          <ac:chgData name="Kenneth Pearson" userId="15df64f3-c431-4d0c-a3e3-bf03d15436af" providerId="ADAL" clId="{5B2DFEB3-FA83-4F9B-B16D-D6A800A17773}" dt="2024-07-08T17:10:15.004" v="625" actId="1076"/>
          <ac:spMkLst>
            <pc:docMk/>
            <pc:sldMk cId="0" sldId="263"/>
            <ac:spMk id="30" creationId="{91C37BFB-295F-5B21-8722-D4835B1A61BD}"/>
          </ac:spMkLst>
        </pc:spChg>
        <pc:spChg chg="mod">
          <ac:chgData name="Kenneth Pearson" userId="15df64f3-c431-4d0c-a3e3-bf03d15436af" providerId="ADAL" clId="{5B2DFEB3-FA83-4F9B-B16D-D6A800A17773}" dt="2024-07-08T17:11:11.851" v="635" actId="1076"/>
          <ac:spMkLst>
            <pc:docMk/>
            <pc:sldMk cId="0" sldId="263"/>
            <ac:spMk id="31" creationId="{D9E01A6A-828B-120D-F4D6-65801609FF0E}"/>
          </ac:spMkLst>
        </pc:spChg>
        <pc:spChg chg="mod">
          <ac:chgData name="Kenneth Pearson" userId="15df64f3-c431-4d0c-a3e3-bf03d15436af" providerId="ADAL" clId="{5B2DFEB3-FA83-4F9B-B16D-D6A800A17773}" dt="2024-07-08T17:10:30.531" v="627" actId="1076"/>
          <ac:spMkLst>
            <pc:docMk/>
            <pc:sldMk cId="0" sldId="263"/>
            <ac:spMk id="32" creationId="{DA8E5C4B-477B-6145-C0EA-0E248411CE21}"/>
          </ac:spMkLst>
        </pc:spChg>
        <pc:spChg chg="mod">
          <ac:chgData name="Kenneth Pearson" userId="15df64f3-c431-4d0c-a3e3-bf03d15436af" providerId="ADAL" clId="{5B2DFEB3-FA83-4F9B-B16D-D6A800A17773}" dt="2024-07-08T17:11:04.252" v="634" actId="20577"/>
          <ac:spMkLst>
            <pc:docMk/>
            <pc:sldMk cId="0" sldId="263"/>
            <ac:spMk id="33" creationId="{BDB86468-37C2-C4B7-B42C-FD0C9794F826}"/>
          </ac:spMkLst>
        </pc:spChg>
        <pc:spChg chg="mod">
          <ac:chgData name="Kenneth Pearson" userId="15df64f3-c431-4d0c-a3e3-bf03d15436af" providerId="ADAL" clId="{5B2DFEB3-FA83-4F9B-B16D-D6A800A17773}" dt="2024-07-08T16:58:29.962" v="431" actId="1076"/>
          <ac:spMkLst>
            <pc:docMk/>
            <pc:sldMk cId="0" sldId="263"/>
            <ac:spMk id="34" creationId="{5A5E33B9-F7CF-7163-3BAC-E2AD194A7720}"/>
          </ac:spMkLst>
        </pc:spChg>
        <pc:spChg chg="mod">
          <ac:chgData name="Kenneth Pearson" userId="15df64f3-c431-4d0c-a3e3-bf03d15436af" providerId="ADAL" clId="{5B2DFEB3-FA83-4F9B-B16D-D6A800A17773}" dt="2024-07-08T16:58:34.625" v="432" actId="1076"/>
          <ac:spMkLst>
            <pc:docMk/>
            <pc:sldMk cId="0" sldId="263"/>
            <ac:spMk id="35" creationId="{66D06A9E-E9B7-04DE-F408-BC590DDE1D3D}"/>
          </ac:spMkLst>
        </pc:spChg>
        <pc:picChg chg="add del mod">
          <ac:chgData name="Kenneth Pearson" userId="15df64f3-c431-4d0c-a3e3-bf03d15436af" providerId="ADAL" clId="{5B2DFEB3-FA83-4F9B-B16D-D6A800A17773}" dt="2024-07-08T17:09:50.580" v="586" actId="1076"/>
          <ac:picMkLst>
            <pc:docMk/>
            <pc:sldMk cId="0" sldId="263"/>
            <ac:picMk id="3" creationId="{EE716773-5E1B-417F-0719-D9F5954FF849}"/>
          </ac:picMkLst>
        </pc:picChg>
        <pc:picChg chg="add del mod">
          <ac:chgData name="Kenneth Pearson" userId="15df64f3-c431-4d0c-a3e3-bf03d15436af" providerId="ADAL" clId="{5B2DFEB3-FA83-4F9B-B16D-D6A800A17773}" dt="2024-07-08T16:55:23.723" v="199" actId="478"/>
          <ac:picMkLst>
            <pc:docMk/>
            <pc:sldMk cId="0" sldId="263"/>
            <ac:picMk id="6" creationId="{5E8B010B-82B4-4244-B3D7-7809AD5260F4}"/>
          </ac:picMkLst>
        </pc:picChg>
        <pc:picChg chg="add mod">
          <ac:chgData name="Kenneth Pearson" userId="15df64f3-c431-4d0c-a3e3-bf03d15436af" providerId="ADAL" clId="{5B2DFEB3-FA83-4F9B-B16D-D6A800A17773}" dt="2024-07-08T17:09:28.110" v="544" actId="1035"/>
          <ac:picMkLst>
            <pc:docMk/>
            <pc:sldMk cId="0" sldId="263"/>
            <ac:picMk id="10" creationId="{A7721C4B-ECF6-43F4-861A-BCDCED8C441A}"/>
          </ac:picMkLst>
        </pc:picChg>
        <pc:picChg chg="add mod">
          <ac:chgData name="Kenneth Pearson" userId="15df64f3-c431-4d0c-a3e3-bf03d15436af" providerId="ADAL" clId="{5B2DFEB3-FA83-4F9B-B16D-D6A800A17773}" dt="2024-07-08T17:09:36.637" v="565" actId="1036"/>
          <ac:picMkLst>
            <pc:docMk/>
            <pc:sldMk cId="0" sldId="263"/>
            <ac:picMk id="14" creationId="{190AC9D6-9C65-411A-AAF6-9E35A58A0199}"/>
          </ac:picMkLst>
        </pc:picChg>
        <pc:picChg chg="add mod">
          <ac:chgData name="Kenneth Pearson" userId="15df64f3-c431-4d0c-a3e3-bf03d15436af" providerId="ADAL" clId="{5B2DFEB3-FA83-4F9B-B16D-D6A800A17773}" dt="2024-07-08T17:09:45.262" v="585" actId="1035"/>
          <ac:picMkLst>
            <pc:docMk/>
            <pc:sldMk cId="0" sldId="263"/>
            <ac:picMk id="18" creationId="{53A45A09-17FE-4B02-9092-4B87069AC2B7}"/>
          </ac:picMkLst>
        </pc:picChg>
        <pc:picChg chg="del">
          <ac:chgData name="Kenneth Pearson" userId="15df64f3-c431-4d0c-a3e3-bf03d15436af" providerId="ADAL" clId="{5B2DFEB3-FA83-4F9B-B16D-D6A800A17773}" dt="2024-07-08T16:55:17.404" v="197" actId="478"/>
          <ac:picMkLst>
            <pc:docMk/>
            <pc:sldMk cId="0" sldId="263"/>
            <ac:picMk id="20483" creationId="{1F7EBB79-93E8-87EB-DC7D-526D3D87D5F7}"/>
          </ac:picMkLst>
        </pc:picChg>
        <pc:picChg chg="del">
          <ac:chgData name="Kenneth Pearson" userId="15df64f3-c431-4d0c-a3e3-bf03d15436af" providerId="ADAL" clId="{5B2DFEB3-FA83-4F9B-B16D-D6A800A17773}" dt="2024-07-08T16:55:33.374" v="203" actId="478"/>
          <ac:picMkLst>
            <pc:docMk/>
            <pc:sldMk cId="0" sldId="263"/>
            <ac:picMk id="20484" creationId="{7A9B0E85-BA8C-50B4-C614-931C678D2A74}"/>
          </ac:picMkLst>
        </pc:picChg>
        <pc:picChg chg="del">
          <ac:chgData name="Kenneth Pearson" userId="15df64f3-c431-4d0c-a3e3-bf03d15436af" providerId="ADAL" clId="{5B2DFEB3-FA83-4F9B-B16D-D6A800A17773}" dt="2024-07-08T16:55:45.886" v="207" actId="478"/>
          <ac:picMkLst>
            <pc:docMk/>
            <pc:sldMk cId="0" sldId="263"/>
            <ac:picMk id="20485" creationId="{B6E33E62-0EBB-251C-3821-C794F2723BAB}"/>
          </ac:picMkLst>
        </pc:picChg>
        <pc:picChg chg="del">
          <ac:chgData name="Kenneth Pearson" userId="15df64f3-c431-4d0c-a3e3-bf03d15436af" providerId="ADAL" clId="{5B2DFEB3-FA83-4F9B-B16D-D6A800A17773}" dt="2024-07-08T16:55:56.474" v="211" actId="478"/>
          <ac:picMkLst>
            <pc:docMk/>
            <pc:sldMk cId="0" sldId="263"/>
            <ac:picMk id="20486" creationId="{B14D91DF-EFA3-9B08-A3CC-4AC0C28DAD37}"/>
          </ac:picMkLst>
        </pc:picChg>
      </pc:sldChg>
      <pc:sldChg chg="modSp del mod ord">
        <pc:chgData name="Kenneth Pearson" userId="15df64f3-c431-4d0c-a3e3-bf03d15436af" providerId="ADAL" clId="{5B2DFEB3-FA83-4F9B-B16D-D6A800A17773}" dt="2024-07-08T23:19:46.939" v="6914" actId="47"/>
        <pc:sldMkLst>
          <pc:docMk/>
          <pc:sldMk cId="0" sldId="265"/>
        </pc:sldMkLst>
        <pc:spChg chg="mod">
          <ac:chgData name="Kenneth Pearson" userId="15df64f3-c431-4d0c-a3e3-bf03d15436af" providerId="ADAL" clId="{5B2DFEB3-FA83-4F9B-B16D-D6A800A17773}" dt="2024-07-08T18:15:46.083" v="1948" actId="20577"/>
          <ac:spMkLst>
            <pc:docMk/>
            <pc:sldMk cId="0" sldId="265"/>
            <ac:spMk id="2" creationId="{FCFD863F-FCD8-8CA1-D43A-D8CDDB34D946}"/>
          </ac:spMkLst>
        </pc:spChg>
        <pc:spChg chg="mod">
          <ac:chgData name="Kenneth Pearson" userId="15df64f3-c431-4d0c-a3e3-bf03d15436af" providerId="ADAL" clId="{5B2DFEB3-FA83-4F9B-B16D-D6A800A17773}" dt="2024-07-08T18:03:11.040" v="1778" actId="20577"/>
          <ac:spMkLst>
            <pc:docMk/>
            <pc:sldMk cId="0" sldId="265"/>
            <ac:spMk id="3" creationId="{C192DC5D-B209-DAC6-80BF-EE090122FCEF}"/>
          </ac:spMkLst>
        </pc:spChg>
        <pc:spChg chg="mod">
          <ac:chgData name="Kenneth Pearson" userId="15df64f3-c431-4d0c-a3e3-bf03d15436af" providerId="ADAL" clId="{5B2DFEB3-FA83-4F9B-B16D-D6A800A17773}" dt="2024-07-08T18:04:57.894" v="1933" actId="20577"/>
          <ac:spMkLst>
            <pc:docMk/>
            <pc:sldMk cId="0" sldId="265"/>
            <ac:spMk id="4" creationId="{08EAD251-BEE0-E454-DA48-D123B71B0E1A}"/>
          </ac:spMkLst>
        </pc:spChg>
      </pc:sldChg>
      <pc:sldChg chg="del">
        <pc:chgData name="Kenneth Pearson" userId="15df64f3-c431-4d0c-a3e3-bf03d15436af" providerId="ADAL" clId="{5B2DFEB3-FA83-4F9B-B16D-D6A800A17773}" dt="2024-07-08T23:19:22.715" v="6913" actId="47"/>
        <pc:sldMkLst>
          <pc:docMk/>
          <pc:sldMk cId="0" sldId="266"/>
        </pc:sldMkLst>
      </pc:sldChg>
      <pc:sldChg chg="del">
        <pc:chgData name="Kenneth Pearson" userId="15df64f3-c431-4d0c-a3e3-bf03d15436af" providerId="ADAL" clId="{5B2DFEB3-FA83-4F9B-B16D-D6A800A17773}" dt="2024-07-22T22:01:57.472" v="9833" actId="47"/>
        <pc:sldMkLst>
          <pc:docMk/>
          <pc:sldMk cId="0" sldId="270"/>
        </pc:sldMkLst>
      </pc:sldChg>
      <pc:sldChg chg="addSp delSp modSp mod ord">
        <pc:chgData name="Kenneth Pearson" userId="15df64f3-c431-4d0c-a3e3-bf03d15436af" providerId="ADAL" clId="{5B2DFEB3-FA83-4F9B-B16D-D6A800A17773}" dt="2024-07-24T21:24:45.092" v="11966" actId="171"/>
        <pc:sldMkLst>
          <pc:docMk/>
          <pc:sldMk cId="0" sldId="276"/>
        </pc:sldMkLst>
        <pc:spChg chg="mod">
          <ac:chgData name="Kenneth Pearson" userId="15df64f3-c431-4d0c-a3e3-bf03d15436af" providerId="ADAL" clId="{5B2DFEB3-FA83-4F9B-B16D-D6A800A17773}" dt="2024-07-08T22:11:05.523" v="2593"/>
          <ac:spMkLst>
            <pc:docMk/>
            <pc:sldMk cId="0" sldId="276"/>
            <ac:spMk id="2" creationId="{18124221-ACD3-B0BE-3B4B-48333FFE3101}"/>
          </ac:spMkLst>
        </pc:spChg>
        <pc:graphicFrameChg chg="mod">
          <ac:chgData name="Kenneth Pearson" userId="15df64f3-c431-4d0c-a3e3-bf03d15436af" providerId="ADAL" clId="{5B2DFEB3-FA83-4F9B-B16D-D6A800A17773}" dt="2024-07-24T21:24:26.699" v="11963"/>
          <ac:graphicFrameMkLst>
            <pc:docMk/>
            <pc:sldMk cId="0" sldId="276"/>
            <ac:graphicFrameMk id="7" creationId="{685729AD-3450-47A6-1841-FE83FC3BF3DD}"/>
          </ac:graphicFrameMkLst>
        </pc:graphicFrameChg>
        <pc:picChg chg="add del mod ord">
          <ac:chgData name="Kenneth Pearson" userId="15df64f3-c431-4d0c-a3e3-bf03d15436af" providerId="ADAL" clId="{5B2DFEB3-FA83-4F9B-B16D-D6A800A17773}" dt="2024-07-24T21:23:03.601" v="11951" actId="478"/>
          <ac:picMkLst>
            <pc:docMk/>
            <pc:sldMk cId="0" sldId="276"/>
            <ac:picMk id="6" creationId="{944FDDB3-75B8-4DDB-B6DA-760285698100}"/>
          </ac:picMkLst>
        </pc:picChg>
        <pc:picChg chg="add mod ord">
          <ac:chgData name="Kenneth Pearson" userId="15df64f3-c431-4d0c-a3e3-bf03d15436af" providerId="ADAL" clId="{5B2DFEB3-FA83-4F9B-B16D-D6A800A17773}" dt="2024-07-24T21:24:45.092" v="11966" actId="171"/>
          <ac:picMkLst>
            <pc:docMk/>
            <pc:sldMk cId="0" sldId="276"/>
            <ac:picMk id="8" creationId="{BC618EB0-68DF-4D47-8813-FB6DBFE2E3D9}"/>
          </ac:picMkLst>
        </pc:picChg>
      </pc:sldChg>
      <pc:sldChg chg="addSp delSp modSp mod">
        <pc:chgData name="Kenneth Pearson" userId="15df64f3-c431-4d0c-a3e3-bf03d15436af" providerId="ADAL" clId="{5B2DFEB3-FA83-4F9B-B16D-D6A800A17773}" dt="2024-07-23T22:33:03.185" v="11748" actId="1076"/>
        <pc:sldMkLst>
          <pc:docMk/>
          <pc:sldMk cId="0" sldId="277"/>
        </pc:sldMkLst>
        <pc:spChg chg="add del mod">
          <ac:chgData name="Kenneth Pearson" userId="15df64f3-c431-4d0c-a3e3-bf03d15436af" providerId="ADAL" clId="{5B2DFEB3-FA83-4F9B-B16D-D6A800A17773}" dt="2024-07-23T22:30:46.679" v="11700" actId="21"/>
          <ac:spMkLst>
            <pc:docMk/>
            <pc:sldMk cId="0" sldId="277"/>
            <ac:spMk id="5" creationId="{CECCF418-5A93-49D8-9171-A48112D7DE50}"/>
          </ac:spMkLst>
        </pc:spChg>
        <pc:spChg chg="add del mod">
          <ac:chgData name="Kenneth Pearson" userId="15df64f3-c431-4d0c-a3e3-bf03d15436af" providerId="ADAL" clId="{5B2DFEB3-FA83-4F9B-B16D-D6A800A17773}" dt="2024-07-22T22:31:06.571" v="10697" actId="478"/>
          <ac:spMkLst>
            <pc:docMk/>
            <pc:sldMk cId="0" sldId="277"/>
            <ac:spMk id="7" creationId="{E76F94EA-7BAE-4228-8102-B2E9496AE7F7}"/>
          </ac:spMkLst>
        </pc:spChg>
        <pc:spChg chg="add">
          <ac:chgData name="Kenneth Pearson" userId="15df64f3-c431-4d0c-a3e3-bf03d15436af" providerId="ADAL" clId="{5B2DFEB3-FA83-4F9B-B16D-D6A800A17773}" dt="2024-07-22T22:31:08.285" v="10698"/>
          <ac:spMkLst>
            <pc:docMk/>
            <pc:sldMk cId="0" sldId="277"/>
            <ac:spMk id="8" creationId="{A3CA3A24-AB6E-4DB8-867D-3B94D05D613C}"/>
          </ac:spMkLst>
        </pc:spChg>
        <pc:spChg chg="del mod">
          <ac:chgData name="Kenneth Pearson" userId="15df64f3-c431-4d0c-a3e3-bf03d15436af" providerId="ADAL" clId="{5B2DFEB3-FA83-4F9B-B16D-D6A800A17773}" dt="2024-07-23T22:30:25.042" v="11696" actId="21"/>
          <ac:spMkLst>
            <pc:docMk/>
            <pc:sldMk cId="0" sldId="277"/>
            <ac:spMk id="13" creationId="{C5D6BDAF-AD48-120C-243B-226C9820D35F}"/>
          </ac:spMkLst>
        </pc:spChg>
        <pc:spChg chg="mod">
          <ac:chgData name="Kenneth Pearson" userId="15df64f3-c431-4d0c-a3e3-bf03d15436af" providerId="ADAL" clId="{5B2DFEB3-FA83-4F9B-B16D-D6A800A17773}" dt="2024-07-23T22:32:59.291" v="11747" actId="1076"/>
          <ac:spMkLst>
            <pc:docMk/>
            <pc:sldMk cId="0" sldId="277"/>
            <ac:spMk id="15" creationId="{7DB14CB5-842A-E921-0CA6-B5D8BAB1D490}"/>
          </ac:spMkLst>
        </pc:spChg>
        <pc:spChg chg="mod">
          <ac:chgData name="Kenneth Pearson" userId="15df64f3-c431-4d0c-a3e3-bf03d15436af" providerId="ADAL" clId="{5B2DFEB3-FA83-4F9B-B16D-D6A800A17773}" dt="2024-07-23T22:33:03.185" v="11748" actId="1076"/>
          <ac:spMkLst>
            <pc:docMk/>
            <pc:sldMk cId="0" sldId="277"/>
            <ac:spMk id="17" creationId="{2869AFD3-CB64-985E-D405-7C132B14DF19}"/>
          </ac:spMkLst>
        </pc:spChg>
        <pc:spChg chg="mod">
          <ac:chgData name="Kenneth Pearson" userId="15df64f3-c431-4d0c-a3e3-bf03d15436af" providerId="ADAL" clId="{5B2DFEB3-FA83-4F9B-B16D-D6A800A17773}" dt="2024-07-23T22:32:54.862" v="11746" actId="1076"/>
          <ac:spMkLst>
            <pc:docMk/>
            <pc:sldMk cId="0" sldId="277"/>
            <ac:spMk id="57" creationId="{F789E9CC-9D80-F460-928A-5AFCBBE52C39}"/>
          </ac:spMkLst>
        </pc:spChg>
        <pc:spChg chg="del">
          <ac:chgData name="Kenneth Pearson" userId="15df64f3-c431-4d0c-a3e3-bf03d15436af" providerId="ADAL" clId="{5B2DFEB3-FA83-4F9B-B16D-D6A800A17773}" dt="2024-07-22T22:30:58.670" v="10694"/>
          <ac:spMkLst>
            <pc:docMk/>
            <pc:sldMk cId="0" sldId="277"/>
            <ac:spMk id="31750" creationId="{8A9AD57E-1194-F8A7-B293-F8660CBDFD34}"/>
          </ac:spMkLst>
        </pc:spChg>
        <pc:picChg chg="mod">
          <ac:chgData name="Kenneth Pearson" userId="15df64f3-c431-4d0c-a3e3-bf03d15436af" providerId="ADAL" clId="{5B2DFEB3-FA83-4F9B-B16D-D6A800A17773}" dt="2024-07-22T22:34:09.344" v="10733" actId="1076"/>
          <ac:picMkLst>
            <pc:docMk/>
            <pc:sldMk cId="0" sldId="277"/>
            <ac:picMk id="2" creationId="{2F154F2C-D4FC-017E-5892-1569DBC677B7}"/>
          </ac:picMkLst>
        </pc:picChg>
        <pc:picChg chg="add del mod">
          <ac:chgData name="Kenneth Pearson" userId="15df64f3-c431-4d0c-a3e3-bf03d15436af" providerId="ADAL" clId="{5B2DFEB3-FA83-4F9B-B16D-D6A800A17773}" dt="2024-07-22T22:31:04.760" v="10696" actId="478"/>
          <ac:picMkLst>
            <pc:docMk/>
            <pc:sldMk cId="0" sldId="277"/>
            <ac:picMk id="5" creationId="{6EA9DB1C-768D-4EC1-A051-AF6754ADBA0F}"/>
          </ac:picMkLst>
        </pc:picChg>
        <pc:picChg chg="add del mod">
          <ac:chgData name="Kenneth Pearson" userId="15df64f3-c431-4d0c-a3e3-bf03d15436af" providerId="ADAL" clId="{5B2DFEB3-FA83-4F9B-B16D-D6A800A17773}" dt="2024-07-22T22:32:03.596" v="10702" actId="478"/>
          <ac:picMkLst>
            <pc:docMk/>
            <pc:sldMk cId="0" sldId="277"/>
            <ac:picMk id="10" creationId="{9A707ABF-E83C-4DCE-B643-F4B1369EA437}"/>
          </ac:picMkLst>
        </pc:picChg>
        <pc:picChg chg="add mod">
          <ac:chgData name="Kenneth Pearson" userId="15df64f3-c431-4d0c-a3e3-bf03d15436af" providerId="ADAL" clId="{5B2DFEB3-FA83-4F9B-B16D-D6A800A17773}" dt="2024-07-23T22:32:40.510" v="11744" actId="1076"/>
          <ac:picMkLst>
            <pc:docMk/>
            <pc:sldMk cId="0" sldId="277"/>
            <ac:picMk id="12" creationId="{F6D5C07C-4BFF-4608-821C-7861A4768979}"/>
          </ac:picMkLst>
        </pc:picChg>
      </pc:sldChg>
      <pc:sldChg chg="addSp modSp mod ord">
        <pc:chgData name="Kenneth Pearson" userId="15df64f3-c431-4d0c-a3e3-bf03d15436af" providerId="ADAL" clId="{5B2DFEB3-FA83-4F9B-B16D-D6A800A17773}" dt="2024-07-24T21:16:45.655" v="11770" actId="20577"/>
        <pc:sldMkLst>
          <pc:docMk/>
          <pc:sldMk cId="0" sldId="279"/>
        </pc:sldMkLst>
        <pc:spChg chg="mod">
          <ac:chgData name="Kenneth Pearson" userId="15df64f3-c431-4d0c-a3e3-bf03d15436af" providerId="ADAL" clId="{5B2DFEB3-FA83-4F9B-B16D-D6A800A17773}" dt="2024-07-24T21:16:45.655" v="11770" actId="20577"/>
          <ac:spMkLst>
            <pc:docMk/>
            <pc:sldMk cId="0" sldId="279"/>
            <ac:spMk id="29" creationId="{6C053720-D240-48E2-48DB-4254409DC361}"/>
          </ac:spMkLst>
        </pc:spChg>
        <pc:spChg chg="mod">
          <ac:chgData name="Kenneth Pearson" userId="15df64f3-c431-4d0c-a3e3-bf03d15436af" providerId="ADAL" clId="{5B2DFEB3-FA83-4F9B-B16D-D6A800A17773}" dt="2024-07-23T21:38:43.028" v="10933" actId="20577"/>
          <ac:spMkLst>
            <pc:docMk/>
            <pc:sldMk cId="0" sldId="279"/>
            <ac:spMk id="54" creationId="{50F274BA-6CF2-235E-B869-E09E3731BF80}"/>
          </ac:spMkLst>
        </pc:spChg>
        <pc:picChg chg="add mod">
          <ac:chgData name="Kenneth Pearson" userId="15df64f3-c431-4d0c-a3e3-bf03d15436af" providerId="ADAL" clId="{5B2DFEB3-FA83-4F9B-B16D-D6A800A17773}" dt="2024-07-23T21:39:50.119" v="10957" actId="1076"/>
          <ac:picMkLst>
            <pc:docMk/>
            <pc:sldMk cId="0" sldId="279"/>
            <ac:picMk id="7" creationId="{75204235-4F91-40BE-8D70-D54981F37CC6}"/>
          </ac:picMkLst>
        </pc:picChg>
      </pc:sldChg>
      <pc:sldChg chg="addSp delSp modSp mod ord">
        <pc:chgData name="Kenneth Pearson" userId="15df64f3-c431-4d0c-a3e3-bf03d15436af" providerId="ADAL" clId="{5B2DFEB3-FA83-4F9B-B16D-D6A800A17773}" dt="2024-07-24T21:16:13.895" v="11753" actId="1076"/>
        <pc:sldMkLst>
          <pc:docMk/>
          <pc:sldMk cId="158079995" sldId="286"/>
        </pc:sldMkLst>
        <pc:spChg chg="mod">
          <ac:chgData name="Kenneth Pearson" userId="15df64f3-c431-4d0c-a3e3-bf03d15436af" providerId="ADAL" clId="{5B2DFEB3-FA83-4F9B-B16D-D6A800A17773}" dt="2024-07-23T21:38:04.914" v="10913" actId="20577"/>
          <ac:spMkLst>
            <pc:docMk/>
            <pc:sldMk cId="158079995" sldId="286"/>
            <ac:spMk id="2" creationId="{8B22220D-92DC-992E-041F-9871D54F4476}"/>
          </ac:spMkLst>
        </pc:spChg>
        <pc:spChg chg="mod">
          <ac:chgData name="Kenneth Pearson" userId="15df64f3-c431-4d0c-a3e3-bf03d15436af" providerId="ADAL" clId="{5B2DFEB3-FA83-4F9B-B16D-D6A800A17773}" dt="2024-07-24T21:16:13.895" v="11753" actId="1076"/>
          <ac:spMkLst>
            <pc:docMk/>
            <pc:sldMk cId="158079995" sldId="286"/>
            <ac:spMk id="3" creationId="{92712425-90C9-1C2A-9BE7-0643E37BFCEC}"/>
          </ac:spMkLst>
        </pc:spChg>
        <pc:spChg chg="add">
          <ac:chgData name="Kenneth Pearson" userId="15df64f3-c431-4d0c-a3e3-bf03d15436af" providerId="ADAL" clId="{5B2DFEB3-FA83-4F9B-B16D-D6A800A17773}" dt="2024-07-22T22:23:28.686" v="10333"/>
          <ac:spMkLst>
            <pc:docMk/>
            <pc:sldMk cId="158079995" sldId="286"/>
            <ac:spMk id="6" creationId="{C6E3D9DB-8FC3-4803-9694-14352459CA89}"/>
          </ac:spMkLst>
        </pc:spChg>
        <pc:spChg chg="add del mod">
          <ac:chgData name="Kenneth Pearson" userId="15df64f3-c431-4d0c-a3e3-bf03d15436af" providerId="ADAL" clId="{5B2DFEB3-FA83-4F9B-B16D-D6A800A17773}" dt="2024-07-22T22:23:51.644" v="10335"/>
          <ac:spMkLst>
            <pc:docMk/>
            <pc:sldMk cId="158079995" sldId="286"/>
            <ac:spMk id="7" creationId="{5613A017-99FA-40D0-8BDA-1915386C2DE4}"/>
          </ac:spMkLst>
        </pc:spChg>
        <pc:picChg chg="add mod">
          <ac:chgData name="Kenneth Pearson" userId="15df64f3-c431-4d0c-a3e3-bf03d15436af" providerId="ADAL" clId="{5B2DFEB3-FA83-4F9B-B16D-D6A800A17773}" dt="2024-07-22T22:37:00.584" v="10770" actId="1076"/>
          <ac:picMkLst>
            <pc:docMk/>
            <pc:sldMk cId="158079995" sldId="286"/>
            <ac:picMk id="9" creationId="{2356FA35-F593-4E85-B76E-35BE891B322C}"/>
          </ac:picMkLst>
        </pc:picChg>
      </pc:sldChg>
      <pc:sldChg chg="addSp delSp modSp add del mod">
        <pc:chgData name="Kenneth Pearson" userId="15df64f3-c431-4d0c-a3e3-bf03d15436af" providerId="ADAL" clId="{5B2DFEB3-FA83-4F9B-B16D-D6A800A17773}" dt="2024-07-23T21:52:45.555" v="11400"/>
        <pc:sldMkLst>
          <pc:docMk/>
          <pc:sldMk cId="3125539742" sldId="288"/>
        </pc:sldMkLst>
        <pc:spChg chg="add del mod">
          <ac:chgData name="Kenneth Pearson" userId="15df64f3-c431-4d0c-a3e3-bf03d15436af" providerId="ADAL" clId="{5B2DFEB3-FA83-4F9B-B16D-D6A800A17773}" dt="2024-07-23T21:52:45.555" v="11400"/>
          <ac:spMkLst>
            <pc:docMk/>
            <pc:sldMk cId="3125539742" sldId="288"/>
            <ac:spMk id="2" creationId="{04C32B32-8E4C-5D3C-AEAA-5D5A900EB830}"/>
          </ac:spMkLst>
        </pc:spChg>
        <pc:spChg chg="mod">
          <ac:chgData name="Kenneth Pearson" userId="15df64f3-c431-4d0c-a3e3-bf03d15436af" providerId="ADAL" clId="{5B2DFEB3-FA83-4F9B-B16D-D6A800A17773}" dt="2024-07-22T21:17:33.233" v="7887" actId="121"/>
          <ac:spMkLst>
            <pc:docMk/>
            <pc:sldMk cId="3125539742" sldId="288"/>
            <ac:spMk id="5" creationId="{CCDE5133-38E4-3219-6BC9-17286FE49B5F}"/>
          </ac:spMkLst>
        </pc:spChg>
        <pc:picChg chg="mod">
          <ac:chgData name="Kenneth Pearson" userId="15df64f3-c431-4d0c-a3e3-bf03d15436af" providerId="ADAL" clId="{5B2DFEB3-FA83-4F9B-B16D-D6A800A17773}" dt="2024-07-08T17:41:27.810" v="1093" actId="1076"/>
          <ac:picMkLst>
            <pc:docMk/>
            <pc:sldMk cId="3125539742" sldId="288"/>
            <ac:picMk id="6" creationId="{3F9709CA-FA78-E181-CE2B-B92BE41443F4}"/>
          </ac:picMkLst>
        </pc:picChg>
        <pc:picChg chg="add mod">
          <ac:chgData name="Kenneth Pearson" userId="15df64f3-c431-4d0c-a3e3-bf03d15436af" providerId="ADAL" clId="{5B2DFEB3-FA83-4F9B-B16D-D6A800A17773}" dt="2024-07-23T21:43:49.047" v="11076"/>
          <ac:picMkLst>
            <pc:docMk/>
            <pc:sldMk cId="3125539742" sldId="288"/>
            <ac:picMk id="7" creationId="{430E1D4D-0A2B-4379-88FF-D7CD1FDA1688}"/>
          </ac:picMkLst>
        </pc:picChg>
      </pc:sldChg>
      <pc:sldChg chg="addSp delSp modSp add mod ord">
        <pc:chgData name="Kenneth Pearson" userId="15df64f3-c431-4d0c-a3e3-bf03d15436af" providerId="ADAL" clId="{5B2DFEB3-FA83-4F9B-B16D-D6A800A17773}" dt="2024-07-23T21:59:21.719" v="11606" actId="1076"/>
        <pc:sldMkLst>
          <pc:docMk/>
          <pc:sldMk cId="4289217529" sldId="289"/>
        </pc:sldMkLst>
        <pc:spChg chg="mod">
          <ac:chgData name="Kenneth Pearson" userId="15df64f3-c431-4d0c-a3e3-bf03d15436af" providerId="ADAL" clId="{5B2DFEB3-FA83-4F9B-B16D-D6A800A17773}" dt="2024-07-23T21:59:21.719" v="11606" actId="1076"/>
          <ac:spMkLst>
            <pc:docMk/>
            <pc:sldMk cId="4289217529" sldId="289"/>
            <ac:spMk id="2" creationId="{8B22220D-92DC-992E-041F-9871D54F4476}"/>
          </ac:spMkLst>
        </pc:spChg>
        <pc:spChg chg="mod">
          <ac:chgData name="Kenneth Pearson" userId="15df64f3-c431-4d0c-a3e3-bf03d15436af" providerId="ADAL" clId="{5B2DFEB3-FA83-4F9B-B16D-D6A800A17773}" dt="2024-07-23T21:59:11.908" v="11605" actId="113"/>
          <ac:spMkLst>
            <pc:docMk/>
            <pc:sldMk cId="4289217529" sldId="289"/>
            <ac:spMk id="3" creationId="{92712425-90C9-1C2A-9BE7-0643E37BFCEC}"/>
          </ac:spMkLst>
        </pc:spChg>
        <pc:spChg chg="add del">
          <ac:chgData name="Kenneth Pearson" userId="15df64f3-c431-4d0c-a3e3-bf03d15436af" providerId="ADAL" clId="{5B2DFEB3-FA83-4F9B-B16D-D6A800A17773}" dt="2024-07-23T21:58:06.517" v="11590" actId="22"/>
          <ac:spMkLst>
            <pc:docMk/>
            <pc:sldMk cId="4289217529" sldId="289"/>
            <ac:spMk id="7" creationId="{D9C86545-7EE9-42A0-84AD-842CE1511AE7}"/>
          </ac:spMkLst>
        </pc:spChg>
        <pc:picChg chg="add mod ord">
          <ac:chgData name="Kenneth Pearson" userId="15df64f3-c431-4d0c-a3e3-bf03d15436af" providerId="ADAL" clId="{5B2DFEB3-FA83-4F9B-B16D-D6A800A17773}" dt="2024-07-23T21:58:43.142" v="11599" actId="171"/>
          <ac:picMkLst>
            <pc:docMk/>
            <pc:sldMk cId="4289217529" sldId="289"/>
            <ac:picMk id="8" creationId="{28E3583A-414D-4C31-BA84-F66DB7AB7F87}"/>
          </ac:picMkLst>
        </pc:picChg>
      </pc:sldChg>
      <pc:sldChg chg="add del">
        <pc:chgData name="Kenneth Pearson" userId="15df64f3-c431-4d0c-a3e3-bf03d15436af" providerId="ADAL" clId="{5B2DFEB3-FA83-4F9B-B16D-D6A800A17773}" dt="2024-07-08T23:19:50.143" v="6915" actId="47"/>
        <pc:sldMkLst>
          <pc:docMk/>
          <pc:sldMk cId="496350563" sldId="290"/>
        </pc:sldMkLst>
      </pc:sldChg>
      <pc:sldChg chg="addSp modSp add mod ord modNotesTx">
        <pc:chgData name="Kenneth Pearson" userId="15df64f3-c431-4d0c-a3e3-bf03d15436af" providerId="ADAL" clId="{5B2DFEB3-FA83-4F9B-B16D-D6A800A17773}" dt="2024-07-24T21:19:48.882" v="11870" actId="1076"/>
        <pc:sldMkLst>
          <pc:docMk/>
          <pc:sldMk cId="922561211" sldId="291"/>
        </pc:sldMkLst>
        <pc:spChg chg="mod">
          <ac:chgData name="Kenneth Pearson" userId="15df64f3-c431-4d0c-a3e3-bf03d15436af" providerId="ADAL" clId="{5B2DFEB3-FA83-4F9B-B16D-D6A800A17773}" dt="2024-07-24T21:19:48.882" v="11870" actId="1076"/>
          <ac:spMkLst>
            <pc:docMk/>
            <pc:sldMk cId="922561211" sldId="291"/>
            <ac:spMk id="2" creationId="{04C32B32-8E4C-5D3C-AEAA-5D5A900EB830}"/>
          </ac:spMkLst>
        </pc:spChg>
        <pc:spChg chg="mod">
          <ac:chgData name="Kenneth Pearson" userId="15df64f3-c431-4d0c-a3e3-bf03d15436af" providerId="ADAL" clId="{5B2DFEB3-FA83-4F9B-B16D-D6A800A17773}" dt="2024-07-24T21:19:32.520" v="11867" actId="114"/>
          <ac:spMkLst>
            <pc:docMk/>
            <pc:sldMk cId="922561211" sldId="291"/>
            <ac:spMk id="5" creationId="{CCDE5133-38E4-3219-6BC9-17286FE49B5F}"/>
          </ac:spMkLst>
        </pc:spChg>
        <pc:picChg chg="mod">
          <ac:chgData name="Kenneth Pearson" userId="15df64f3-c431-4d0c-a3e3-bf03d15436af" providerId="ADAL" clId="{5B2DFEB3-FA83-4F9B-B16D-D6A800A17773}" dt="2024-07-24T21:19:01.320" v="11860" actId="1076"/>
          <ac:picMkLst>
            <pc:docMk/>
            <pc:sldMk cId="922561211" sldId="291"/>
            <ac:picMk id="6" creationId="{3F9709CA-FA78-E181-CE2B-B92BE41443F4}"/>
          </ac:picMkLst>
        </pc:picChg>
        <pc:picChg chg="add mod">
          <ac:chgData name="Kenneth Pearson" userId="15df64f3-c431-4d0c-a3e3-bf03d15436af" providerId="ADAL" clId="{5B2DFEB3-FA83-4F9B-B16D-D6A800A17773}" dt="2024-07-23T21:42:55.446" v="11060"/>
          <ac:picMkLst>
            <pc:docMk/>
            <pc:sldMk cId="922561211" sldId="291"/>
            <ac:picMk id="7" creationId="{046FF7C9-C3E2-4B98-9D04-867F47CFF4B2}"/>
          </ac:picMkLst>
        </pc:picChg>
      </pc:sldChg>
      <pc:sldChg chg="addSp modSp add del mod ord modNotesTx">
        <pc:chgData name="Kenneth Pearson" userId="15df64f3-c431-4d0c-a3e3-bf03d15436af" providerId="ADAL" clId="{5B2DFEB3-FA83-4F9B-B16D-D6A800A17773}" dt="2024-07-24T21:27:35.965" v="12179" actId="47"/>
        <pc:sldMkLst>
          <pc:docMk/>
          <pc:sldMk cId="4103436318" sldId="292"/>
        </pc:sldMkLst>
        <pc:spChg chg="mod">
          <ac:chgData name="Kenneth Pearson" userId="15df64f3-c431-4d0c-a3e3-bf03d15436af" providerId="ADAL" clId="{5B2DFEB3-FA83-4F9B-B16D-D6A800A17773}" dt="2024-07-08T22:13:15.771" v="2746" actId="1076"/>
          <ac:spMkLst>
            <pc:docMk/>
            <pc:sldMk cId="4103436318" sldId="292"/>
            <ac:spMk id="2" creationId="{04C32B32-8E4C-5D3C-AEAA-5D5A900EB830}"/>
          </ac:spMkLst>
        </pc:spChg>
        <pc:picChg chg="add mod">
          <ac:chgData name="Kenneth Pearson" userId="15df64f3-c431-4d0c-a3e3-bf03d15436af" providerId="ADAL" clId="{5B2DFEB3-FA83-4F9B-B16D-D6A800A17773}" dt="2024-07-23T21:43:44.436" v="11072"/>
          <ac:picMkLst>
            <pc:docMk/>
            <pc:sldMk cId="4103436318" sldId="292"/>
            <ac:picMk id="7" creationId="{7DD7E7D4-168E-406C-B677-F4214F790FA0}"/>
          </ac:picMkLst>
        </pc:picChg>
      </pc:sldChg>
      <pc:sldChg chg="addSp delSp modSp add mod ord">
        <pc:chgData name="Kenneth Pearson" userId="15df64f3-c431-4d0c-a3e3-bf03d15436af" providerId="ADAL" clId="{5B2DFEB3-FA83-4F9B-B16D-D6A800A17773}" dt="2024-07-24T21:41:28.596" v="12873" actId="20577"/>
        <pc:sldMkLst>
          <pc:docMk/>
          <pc:sldMk cId="668531301" sldId="293"/>
        </pc:sldMkLst>
        <pc:spChg chg="mod">
          <ac:chgData name="Kenneth Pearson" userId="15df64f3-c431-4d0c-a3e3-bf03d15436af" providerId="ADAL" clId="{5B2DFEB3-FA83-4F9B-B16D-D6A800A17773}" dt="2024-07-08T21:56:21.235" v="2262" actId="20577"/>
          <ac:spMkLst>
            <pc:docMk/>
            <pc:sldMk cId="668531301" sldId="293"/>
            <ac:spMk id="2" creationId="{FCFD863F-FCD8-8CA1-D43A-D8CDDB34D946}"/>
          </ac:spMkLst>
        </pc:spChg>
        <pc:spChg chg="del">
          <ac:chgData name="Kenneth Pearson" userId="15df64f3-c431-4d0c-a3e3-bf03d15436af" providerId="ADAL" clId="{5B2DFEB3-FA83-4F9B-B16D-D6A800A17773}" dt="2024-07-08T18:15:56.994" v="1950" actId="21"/>
          <ac:spMkLst>
            <pc:docMk/>
            <pc:sldMk cId="668531301" sldId="293"/>
            <ac:spMk id="3" creationId="{C192DC5D-B209-DAC6-80BF-EE090122FCEF}"/>
          </ac:spMkLst>
        </pc:spChg>
        <pc:spChg chg="mod">
          <ac:chgData name="Kenneth Pearson" userId="15df64f3-c431-4d0c-a3e3-bf03d15436af" providerId="ADAL" clId="{5B2DFEB3-FA83-4F9B-B16D-D6A800A17773}" dt="2024-07-24T21:41:28.596" v="12873" actId="20577"/>
          <ac:spMkLst>
            <pc:docMk/>
            <pc:sldMk cId="668531301" sldId="293"/>
            <ac:spMk id="4" creationId="{08EAD251-BEE0-E454-DA48-D123B71B0E1A}"/>
          </ac:spMkLst>
        </pc:spChg>
        <pc:spChg chg="del">
          <ac:chgData name="Kenneth Pearson" userId="15df64f3-c431-4d0c-a3e3-bf03d15436af" providerId="ADAL" clId="{5B2DFEB3-FA83-4F9B-B16D-D6A800A17773}" dt="2024-07-08T18:16:10.467" v="1952" actId="21"/>
          <ac:spMkLst>
            <pc:docMk/>
            <pc:sldMk cId="668531301" sldId="293"/>
            <ac:spMk id="5" creationId="{7CDC30E3-06BD-1A52-33F5-08861180BD37}"/>
          </ac:spMkLst>
        </pc:spChg>
        <pc:spChg chg="del">
          <ac:chgData name="Kenneth Pearson" userId="15df64f3-c431-4d0c-a3e3-bf03d15436af" providerId="ADAL" clId="{5B2DFEB3-FA83-4F9B-B16D-D6A800A17773}" dt="2024-07-08T18:16:16.097" v="1953" actId="21"/>
          <ac:spMkLst>
            <pc:docMk/>
            <pc:sldMk cId="668531301" sldId="293"/>
            <ac:spMk id="6" creationId="{7243EF26-658A-3C0C-5436-D1FE81C6E3D9}"/>
          </ac:spMkLst>
        </pc:spChg>
        <pc:spChg chg="add del mod">
          <ac:chgData name="Kenneth Pearson" userId="15df64f3-c431-4d0c-a3e3-bf03d15436af" providerId="ADAL" clId="{5B2DFEB3-FA83-4F9B-B16D-D6A800A17773}" dt="2024-07-08T18:16:04.976" v="1951" actId="21"/>
          <ac:spMkLst>
            <pc:docMk/>
            <pc:sldMk cId="668531301" sldId="293"/>
            <ac:spMk id="10" creationId="{244B2236-BCE4-4DAD-A580-63184FF3B689}"/>
          </ac:spMkLst>
        </pc:spChg>
        <pc:spChg chg="add del mod">
          <ac:chgData name="Kenneth Pearson" userId="15df64f3-c431-4d0c-a3e3-bf03d15436af" providerId="ADAL" clId="{5B2DFEB3-FA83-4F9B-B16D-D6A800A17773}" dt="2024-07-08T18:16:26.617" v="1955" actId="21"/>
          <ac:spMkLst>
            <pc:docMk/>
            <pc:sldMk cId="668531301" sldId="293"/>
            <ac:spMk id="12" creationId="{A8F3C00C-D599-40D3-8B21-CA703959EBA2}"/>
          </ac:spMkLst>
        </pc:spChg>
        <pc:spChg chg="add del mod">
          <ac:chgData name="Kenneth Pearson" userId="15df64f3-c431-4d0c-a3e3-bf03d15436af" providerId="ADAL" clId="{5B2DFEB3-FA83-4F9B-B16D-D6A800A17773}" dt="2024-07-08T18:16:22.212" v="1954" actId="21"/>
          <ac:spMkLst>
            <pc:docMk/>
            <pc:sldMk cId="668531301" sldId="293"/>
            <ac:spMk id="14" creationId="{F09777C2-6269-4C41-A900-E56460C493C1}"/>
          </ac:spMkLst>
        </pc:spChg>
        <pc:picChg chg="add mod">
          <ac:chgData name="Kenneth Pearson" userId="15df64f3-c431-4d0c-a3e3-bf03d15436af" providerId="ADAL" clId="{5B2DFEB3-FA83-4F9B-B16D-D6A800A17773}" dt="2024-07-23T21:42:31.877" v="11057"/>
          <ac:picMkLst>
            <pc:docMk/>
            <pc:sldMk cId="668531301" sldId="293"/>
            <ac:picMk id="6" creationId="{31224622-3232-45FE-8D10-9B7C3B044639}"/>
          </ac:picMkLst>
        </pc:picChg>
        <pc:picChg chg="mod">
          <ac:chgData name="Kenneth Pearson" userId="15df64f3-c431-4d0c-a3e3-bf03d15436af" providerId="ADAL" clId="{5B2DFEB3-FA83-4F9B-B16D-D6A800A17773}" dt="2024-07-22T21:25:30.124" v="8188" actId="1076"/>
          <ac:picMkLst>
            <pc:docMk/>
            <pc:sldMk cId="668531301" sldId="293"/>
            <ac:picMk id="7" creationId="{6FBA9A23-E650-EFAC-1F08-B832DD9C8F4F}"/>
          </ac:picMkLst>
        </pc:picChg>
      </pc:sldChg>
      <pc:sldChg chg="addSp modSp add mod ord">
        <pc:chgData name="Kenneth Pearson" userId="15df64f3-c431-4d0c-a3e3-bf03d15436af" providerId="ADAL" clId="{5B2DFEB3-FA83-4F9B-B16D-D6A800A17773}" dt="2024-07-23T21:48:39.370" v="11246" actId="1076"/>
        <pc:sldMkLst>
          <pc:docMk/>
          <pc:sldMk cId="1795267076" sldId="294"/>
        </pc:sldMkLst>
        <pc:spChg chg="mod">
          <ac:chgData name="Kenneth Pearson" userId="15df64f3-c431-4d0c-a3e3-bf03d15436af" providerId="ADAL" clId="{5B2DFEB3-FA83-4F9B-B16D-D6A800A17773}" dt="2024-07-23T21:48:39.370" v="11246" actId="1076"/>
          <ac:spMkLst>
            <pc:docMk/>
            <pc:sldMk cId="1795267076" sldId="294"/>
            <ac:spMk id="2" creationId="{09425712-CEC8-ACD8-BDFF-0AEC64071CAE}"/>
          </ac:spMkLst>
        </pc:spChg>
        <pc:picChg chg="add mod">
          <ac:chgData name="Kenneth Pearson" userId="15df64f3-c431-4d0c-a3e3-bf03d15436af" providerId="ADAL" clId="{5B2DFEB3-FA83-4F9B-B16D-D6A800A17773}" dt="2024-07-23T21:43:45.724" v="11073"/>
          <ac:picMkLst>
            <pc:docMk/>
            <pc:sldMk cId="1795267076" sldId="294"/>
            <ac:picMk id="6" creationId="{729C03FD-CEE1-4B74-99C4-48EDC559107C}"/>
          </ac:picMkLst>
        </pc:picChg>
      </pc:sldChg>
      <pc:sldChg chg="addSp delSp modSp add mod">
        <pc:chgData name="Kenneth Pearson" userId="15df64f3-c431-4d0c-a3e3-bf03d15436af" providerId="ADAL" clId="{5B2DFEB3-FA83-4F9B-B16D-D6A800A17773}" dt="2024-07-23T21:55:25.065" v="11509" actId="21"/>
        <pc:sldMkLst>
          <pc:docMk/>
          <pc:sldMk cId="3513190978" sldId="295"/>
        </pc:sldMkLst>
        <pc:spChg chg="mod">
          <ac:chgData name="Kenneth Pearson" userId="15df64f3-c431-4d0c-a3e3-bf03d15436af" providerId="ADAL" clId="{5B2DFEB3-FA83-4F9B-B16D-D6A800A17773}" dt="2024-07-23T21:44:10.432" v="11085" actId="1076"/>
          <ac:spMkLst>
            <pc:docMk/>
            <pc:sldMk cId="3513190978" sldId="295"/>
            <ac:spMk id="2" creationId="{09425712-CEC8-ACD8-BDFF-0AEC64071CAE}"/>
          </ac:spMkLst>
        </pc:spChg>
        <pc:spChg chg="del">
          <ac:chgData name="Kenneth Pearson" userId="15df64f3-c431-4d0c-a3e3-bf03d15436af" providerId="ADAL" clId="{5B2DFEB3-FA83-4F9B-B16D-D6A800A17773}" dt="2024-07-23T21:55:25.065" v="11509" actId="21"/>
          <ac:spMkLst>
            <pc:docMk/>
            <pc:sldMk cId="3513190978" sldId="295"/>
            <ac:spMk id="7" creationId="{E6F62A16-30DD-4A7A-9327-39E090815D05}"/>
          </ac:spMkLst>
        </pc:spChg>
        <pc:picChg chg="add mod">
          <ac:chgData name="Kenneth Pearson" userId="15df64f3-c431-4d0c-a3e3-bf03d15436af" providerId="ADAL" clId="{5B2DFEB3-FA83-4F9B-B16D-D6A800A17773}" dt="2024-07-23T21:44:03.851" v="11083"/>
          <ac:picMkLst>
            <pc:docMk/>
            <pc:sldMk cId="3513190978" sldId="295"/>
            <ac:picMk id="6" creationId="{35851E60-9FCA-492F-82CA-44B128DF7483}"/>
          </ac:picMkLst>
        </pc:picChg>
      </pc:sldChg>
      <pc:sldChg chg="addSp modSp add mod ord">
        <pc:chgData name="Kenneth Pearson" userId="15df64f3-c431-4d0c-a3e3-bf03d15436af" providerId="ADAL" clId="{5B2DFEB3-FA83-4F9B-B16D-D6A800A17773}" dt="2024-07-24T21:20:12.165" v="11916" actId="20577"/>
        <pc:sldMkLst>
          <pc:docMk/>
          <pc:sldMk cId="2397027141" sldId="296"/>
        </pc:sldMkLst>
        <pc:spChg chg="mod">
          <ac:chgData name="Kenneth Pearson" userId="15df64f3-c431-4d0c-a3e3-bf03d15436af" providerId="ADAL" clId="{5B2DFEB3-FA83-4F9B-B16D-D6A800A17773}" dt="2024-07-08T23:17:13.493" v="6846" actId="20577"/>
          <ac:spMkLst>
            <pc:docMk/>
            <pc:sldMk cId="2397027141" sldId="296"/>
            <ac:spMk id="2" creationId="{FCFD863F-FCD8-8CA1-D43A-D8CDDB34D946}"/>
          </ac:spMkLst>
        </pc:spChg>
        <pc:spChg chg="mod">
          <ac:chgData name="Kenneth Pearson" userId="15df64f3-c431-4d0c-a3e3-bf03d15436af" providerId="ADAL" clId="{5B2DFEB3-FA83-4F9B-B16D-D6A800A17773}" dt="2024-07-24T21:20:12.165" v="11916" actId="20577"/>
          <ac:spMkLst>
            <pc:docMk/>
            <pc:sldMk cId="2397027141" sldId="296"/>
            <ac:spMk id="4" creationId="{08EAD251-BEE0-E454-DA48-D123B71B0E1A}"/>
          </ac:spMkLst>
        </pc:spChg>
        <pc:picChg chg="add mod">
          <ac:chgData name="Kenneth Pearson" userId="15df64f3-c431-4d0c-a3e3-bf03d15436af" providerId="ADAL" clId="{5B2DFEB3-FA83-4F9B-B16D-D6A800A17773}" dt="2024-07-23T21:42:59.087" v="11061"/>
          <ac:picMkLst>
            <pc:docMk/>
            <pc:sldMk cId="2397027141" sldId="296"/>
            <ac:picMk id="6" creationId="{0DD070D9-29AC-4360-B081-3371C4504959}"/>
          </ac:picMkLst>
        </pc:picChg>
      </pc:sldChg>
      <pc:sldChg chg="addSp modSp add mod">
        <pc:chgData name="Kenneth Pearson" userId="15df64f3-c431-4d0c-a3e3-bf03d15436af" providerId="ADAL" clId="{5B2DFEB3-FA83-4F9B-B16D-D6A800A17773}" dt="2024-07-24T21:25:24.443" v="11984" actId="20577"/>
        <pc:sldMkLst>
          <pc:docMk/>
          <pc:sldMk cId="871457342" sldId="297"/>
        </pc:sldMkLst>
        <pc:spChg chg="mod">
          <ac:chgData name="Kenneth Pearson" userId="15df64f3-c431-4d0c-a3e3-bf03d15436af" providerId="ADAL" clId="{5B2DFEB3-FA83-4F9B-B16D-D6A800A17773}" dt="2024-07-23T21:44:52.872" v="11100" actId="20577"/>
          <ac:spMkLst>
            <pc:docMk/>
            <pc:sldMk cId="871457342" sldId="297"/>
            <ac:spMk id="2" creationId="{FCFD863F-FCD8-8CA1-D43A-D8CDDB34D946}"/>
          </ac:spMkLst>
        </pc:spChg>
        <pc:spChg chg="mod">
          <ac:chgData name="Kenneth Pearson" userId="15df64f3-c431-4d0c-a3e3-bf03d15436af" providerId="ADAL" clId="{5B2DFEB3-FA83-4F9B-B16D-D6A800A17773}" dt="2024-07-24T21:25:24.443" v="11984" actId="20577"/>
          <ac:spMkLst>
            <pc:docMk/>
            <pc:sldMk cId="871457342" sldId="297"/>
            <ac:spMk id="4" creationId="{08EAD251-BEE0-E454-DA48-D123B71B0E1A}"/>
          </ac:spMkLst>
        </pc:spChg>
        <pc:picChg chg="add mod">
          <ac:chgData name="Kenneth Pearson" userId="15df64f3-c431-4d0c-a3e3-bf03d15436af" providerId="ADAL" clId="{5B2DFEB3-FA83-4F9B-B16D-D6A800A17773}" dt="2024-07-23T21:43:38.386" v="11068"/>
          <ac:picMkLst>
            <pc:docMk/>
            <pc:sldMk cId="871457342" sldId="297"/>
            <ac:picMk id="6" creationId="{D47906FE-E264-4612-8141-ED01A54FF107}"/>
          </ac:picMkLst>
        </pc:picChg>
      </pc:sldChg>
      <pc:sldChg chg="addSp modSp add mod">
        <pc:chgData name="Kenneth Pearson" userId="15df64f3-c431-4d0c-a3e3-bf03d15436af" providerId="ADAL" clId="{5B2DFEB3-FA83-4F9B-B16D-D6A800A17773}" dt="2024-07-24T21:27:01.981" v="12155" actId="20577"/>
        <pc:sldMkLst>
          <pc:docMk/>
          <pc:sldMk cId="597187712" sldId="298"/>
        </pc:sldMkLst>
        <pc:spChg chg="mod">
          <ac:chgData name="Kenneth Pearson" userId="15df64f3-c431-4d0c-a3e3-bf03d15436af" providerId="ADAL" clId="{5B2DFEB3-FA83-4F9B-B16D-D6A800A17773}" dt="2024-07-08T22:37:07.933" v="4803" actId="14100"/>
          <ac:spMkLst>
            <pc:docMk/>
            <pc:sldMk cId="597187712" sldId="298"/>
            <ac:spMk id="2" creationId="{FCFD863F-FCD8-8CA1-D43A-D8CDDB34D946}"/>
          </ac:spMkLst>
        </pc:spChg>
        <pc:spChg chg="mod">
          <ac:chgData name="Kenneth Pearson" userId="15df64f3-c431-4d0c-a3e3-bf03d15436af" providerId="ADAL" clId="{5B2DFEB3-FA83-4F9B-B16D-D6A800A17773}" dt="2024-07-24T21:27:01.981" v="12155" actId="20577"/>
          <ac:spMkLst>
            <pc:docMk/>
            <pc:sldMk cId="597187712" sldId="298"/>
            <ac:spMk id="4" creationId="{08EAD251-BEE0-E454-DA48-D123B71B0E1A}"/>
          </ac:spMkLst>
        </pc:spChg>
        <pc:picChg chg="add mod">
          <ac:chgData name="Kenneth Pearson" userId="15df64f3-c431-4d0c-a3e3-bf03d15436af" providerId="ADAL" clId="{5B2DFEB3-FA83-4F9B-B16D-D6A800A17773}" dt="2024-07-23T21:43:40.279" v="11069"/>
          <ac:picMkLst>
            <pc:docMk/>
            <pc:sldMk cId="597187712" sldId="298"/>
            <ac:picMk id="6" creationId="{7E7867B2-265A-4C78-9DC8-9D5EF8A11437}"/>
          </ac:picMkLst>
        </pc:picChg>
      </pc:sldChg>
      <pc:sldChg chg="addSp modSp add mod">
        <pc:chgData name="Kenneth Pearson" userId="15df64f3-c431-4d0c-a3e3-bf03d15436af" providerId="ADAL" clId="{5B2DFEB3-FA83-4F9B-B16D-D6A800A17773}" dt="2024-07-23T21:45:58.332" v="11113" actId="27636"/>
        <pc:sldMkLst>
          <pc:docMk/>
          <pc:sldMk cId="2662054979" sldId="299"/>
        </pc:sldMkLst>
        <pc:spChg chg="mod">
          <ac:chgData name="Kenneth Pearson" userId="15df64f3-c431-4d0c-a3e3-bf03d15436af" providerId="ADAL" clId="{5B2DFEB3-FA83-4F9B-B16D-D6A800A17773}" dt="2024-07-08T22:47:47.163" v="5646" actId="20577"/>
          <ac:spMkLst>
            <pc:docMk/>
            <pc:sldMk cId="2662054979" sldId="299"/>
            <ac:spMk id="2" creationId="{FCFD863F-FCD8-8CA1-D43A-D8CDDB34D946}"/>
          </ac:spMkLst>
        </pc:spChg>
        <pc:spChg chg="mod">
          <ac:chgData name="Kenneth Pearson" userId="15df64f3-c431-4d0c-a3e3-bf03d15436af" providerId="ADAL" clId="{5B2DFEB3-FA83-4F9B-B16D-D6A800A17773}" dt="2024-07-23T21:45:58.332" v="11113" actId="27636"/>
          <ac:spMkLst>
            <pc:docMk/>
            <pc:sldMk cId="2662054979" sldId="299"/>
            <ac:spMk id="4" creationId="{08EAD251-BEE0-E454-DA48-D123B71B0E1A}"/>
          </ac:spMkLst>
        </pc:spChg>
        <pc:picChg chg="add mod">
          <ac:chgData name="Kenneth Pearson" userId="15df64f3-c431-4d0c-a3e3-bf03d15436af" providerId="ADAL" clId="{5B2DFEB3-FA83-4F9B-B16D-D6A800A17773}" dt="2024-07-23T21:43:41.861" v="11070"/>
          <ac:picMkLst>
            <pc:docMk/>
            <pc:sldMk cId="2662054979" sldId="299"/>
            <ac:picMk id="6" creationId="{01046AAB-F43D-456E-8ADA-5F235A5E9816}"/>
          </ac:picMkLst>
        </pc:picChg>
      </pc:sldChg>
      <pc:sldChg chg="addSp modSp add mod ord">
        <pc:chgData name="Kenneth Pearson" userId="15df64f3-c431-4d0c-a3e3-bf03d15436af" providerId="ADAL" clId="{5B2DFEB3-FA83-4F9B-B16D-D6A800A17773}" dt="2024-07-23T21:48:02.206" v="11241" actId="20577"/>
        <pc:sldMkLst>
          <pc:docMk/>
          <pc:sldMk cId="1230475373" sldId="300"/>
        </pc:sldMkLst>
        <pc:spChg chg="mod">
          <ac:chgData name="Kenneth Pearson" userId="15df64f3-c431-4d0c-a3e3-bf03d15436af" providerId="ADAL" clId="{5B2DFEB3-FA83-4F9B-B16D-D6A800A17773}" dt="2024-07-08T23:13:18.580" v="6255" actId="20577"/>
          <ac:spMkLst>
            <pc:docMk/>
            <pc:sldMk cId="1230475373" sldId="300"/>
            <ac:spMk id="2" creationId="{FCFD863F-FCD8-8CA1-D43A-D8CDDB34D946}"/>
          </ac:spMkLst>
        </pc:spChg>
        <pc:spChg chg="mod">
          <ac:chgData name="Kenneth Pearson" userId="15df64f3-c431-4d0c-a3e3-bf03d15436af" providerId="ADAL" clId="{5B2DFEB3-FA83-4F9B-B16D-D6A800A17773}" dt="2024-07-23T21:48:02.206" v="11241" actId="20577"/>
          <ac:spMkLst>
            <pc:docMk/>
            <pc:sldMk cId="1230475373" sldId="300"/>
            <ac:spMk id="4" creationId="{08EAD251-BEE0-E454-DA48-D123B71B0E1A}"/>
          </ac:spMkLst>
        </pc:spChg>
        <pc:picChg chg="add mod">
          <ac:chgData name="Kenneth Pearson" userId="15df64f3-c431-4d0c-a3e3-bf03d15436af" providerId="ADAL" clId="{5B2DFEB3-FA83-4F9B-B16D-D6A800A17773}" dt="2024-07-23T21:43:43.449" v="11071"/>
          <ac:picMkLst>
            <pc:docMk/>
            <pc:sldMk cId="1230475373" sldId="300"/>
            <ac:picMk id="6" creationId="{351061D1-3B0C-4BA5-9281-8997348DBA4F}"/>
          </ac:picMkLst>
        </pc:picChg>
      </pc:sldChg>
      <pc:sldChg chg="addSp modSp add mod ord">
        <pc:chgData name="Kenneth Pearson" userId="15df64f3-c431-4d0c-a3e3-bf03d15436af" providerId="ADAL" clId="{5B2DFEB3-FA83-4F9B-B16D-D6A800A17773}" dt="2024-07-24T21:30:07.196" v="12272"/>
        <pc:sldMkLst>
          <pc:docMk/>
          <pc:sldMk cId="4202663700" sldId="301"/>
        </pc:sldMkLst>
        <pc:spChg chg="mod">
          <ac:chgData name="Kenneth Pearson" userId="15df64f3-c431-4d0c-a3e3-bf03d15436af" providerId="ADAL" clId="{5B2DFEB3-FA83-4F9B-B16D-D6A800A17773}" dt="2024-07-24T21:29:35.393" v="12270" actId="20577"/>
          <ac:spMkLst>
            <pc:docMk/>
            <pc:sldMk cId="4202663700" sldId="301"/>
            <ac:spMk id="2" creationId="{FCFD863F-FCD8-8CA1-D43A-D8CDDB34D946}"/>
          </ac:spMkLst>
        </pc:spChg>
        <pc:spChg chg="mod">
          <ac:chgData name="Kenneth Pearson" userId="15df64f3-c431-4d0c-a3e3-bf03d15436af" providerId="ADAL" clId="{5B2DFEB3-FA83-4F9B-B16D-D6A800A17773}" dt="2024-07-24T21:29:14.007" v="12254" actId="1076"/>
          <ac:spMkLst>
            <pc:docMk/>
            <pc:sldMk cId="4202663700" sldId="301"/>
            <ac:spMk id="4" creationId="{08EAD251-BEE0-E454-DA48-D123B71B0E1A}"/>
          </ac:spMkLst>
        </pc:spChg>
        <pc:picChg chg="add mod">
          <ac:chgData name="Kenneth Pearson" userId="15df64f3-c431-4d0c-a3e3-bf03d15436af" providerId="ADAL" clId="{5B2DFEB3-FA83-4F9B-B16D-D6A800A17773}" dt="2024-07-23T21:43:46.627" v="11074"/>
          <ac:picMkLst>
            <pc:docMk/>
            <pc:sldMk cId="4202663700" sldId="301"/>
            <ac:picMk id="6" creationId="{1FBCFF22-8269-4A9E-AB51-65A3716F13A1}"/>
          </ac:picMkLst>
        </pc:picChg>
        <pc:picChg chg="add mod">
          <ac:chgData name="Kenneth Pearson" userId="15df64f3-c431-4d0c-a3e3-bf03d15436af" providerId="ADAL" clId="{5B2DFEB3-FA83-4F9B-B16D-D6A800A17773}" dt="2024-07-24T21:30:07.196" v="12272"/>
          <ac:picMkLst>
            <pc:docMk/>
            <pc:sldMk cId="4202663700" sldId="301"/>
            <ac:picMk id="8" creationId="{5A5323DB-85E9-426E-94C7-40FBC9372D91}"/>
          </ac:picMkLst>
        </pc:picChg>
      </pc:sldChg>
      <pc:sldChg chg="addSp modSp add mod">
        <pc:chgData name="Kenneth Pearson" userId="15df64f3-c431-4d0c-a3e3-bf03d15436af" providerId="ADAL" clId="{5B2DFEB3-FA83-4F9B-B16D-D6A800A17773}" dt="2024-07-23T21:51:06.789" v="11315" actId="1076"/>
        <pc:sldMkLst>
          <pc:docMk/>
          <pc:sldMk cId="2781139698" sldId="302"/>
        </pc:sldMkLst>
        <pc:spChg chg="mod">
          <ac:chgData name="Kenneth Pearson" userId="15df64f3-c431-4d0c-a3e3-bf03d15436af" providerId="ADAL" clId="{5B2DFEB3-FA83-4F9B-B16D-D6A800A17773}" dt="2024-07-23T21:50:24.092" v="11304" actId="20577"/>
          <ac:spMkLst>
            <pc:docMk/>
            <pc:sldMk cId="2781139698" sldId="302"/>
            <ac:spMk id="2" creationId="{FCFD863F-FCD8-8CA1-D43A-D8CDDB34D946}"/>
          </ac:spMkLst>
        </pc:spChg>
        <pc:spChg chg="mod">
          <ac:chgData name="Kenneth Pearson" userId="15df64f3-c431-4d0c-a3e3-bf03d15436af" providerId="ADAL" clId="{5B2DFEB3-FA83-4F9B-B16D-D6A800A17773}" dt="2024-07-23T21:51:06.789" v="11315" actId="1076"/>
          <ac:spMkLst>
            <pc:docMk/>
            <pc:sldMk cId="2781139698" sldId="302"/>
            <ac:spMk id="4" creationId="{08EAD251-BEE0-E454-DA48-D123B71B0E1A}"/>
          </ac:spMkLst>
        </pc:spChg>
        <pc:picChg chg="add mod">
          <ac:chgData name="Kenneth Pearson" userId="15df64f3-c431-4d0c-a3e3-bf03d15436af" providerId="ADAL" clId="{5B2DFEB3-FA83-4F9B-B16D-D6A800A17773}" dt="2024-07-23T21:43:48.114" v="11075"/>
          <ac:picMkLst>
            <pc:docMk/>
            <pc:sldMk cId="2781139698" sldId="302"/>
            <ac:picMk id="6" creationId="{ACF1E9EA-A7FE-4FC2-9100-F4FC42CB6BF6}"/>
          </ac:picMkLst>
        </pc:picChg>
      </pc:sldChg>
      <pc:sldChg chg="addSp modSp add mod modNotesTx">
        <pc:chgData name="Kenneth Pearson" userId="15df64f3-c431-4d0c-a3e3-bf03d15436af" providerId="ADAL" clId="{5B2DFEB3-FA83-4F9B-B16D-D6A800A17773}" dt="2024-07-23T21:52:00.111" v="11355" actId="14"/>
        <pc:sldMkLst>
          <pc:docMk/>
          <pc:sldMk cId="1458444990" sldId="303"/>
        </pc:sldMkLst>
        <pc:spChg chg="mod">
          <ac:chgData name="Kenneth Pearson" userId="15df64f3-c431-4d0c-a3e3-bf03d15436af" providerId="ADAL" clId="{5B2DFEB3-FA83-4F9B-B16D-D6A800A17773}" dt="2024-07-23T21:51:22.219" v="11350" actId="20577"/>
          <ac:spMkLst>
            <pc:docMk/>
            <pc:sldMk cId="1458444990" sldId="303"/>
            <ac:spMk id="2" creationId="{FCFD863F-FCD8-8CA1-D43A-D8CDDB34D946}"/>
          </ac:spMkLst>
        </pc:spChg>
        <pc:spChg chg="mod">
          <ac:chgData name="Kenneth Pearson" userId="15df64f3-c431-4d0c-a3e3-bf03d15436af" providerId="ADAL" clId="{5B2DFEB3-FA83-4F9B-B16D-D6A800A17773}" dt="2024-07-23T21:52:00.111" v="11355" actId="14"/>
          <ac:spMkLst>
            <pc:docMk/>
            <pc:sldMk cId="1458444990" sldId="303"/>
            <ac:spMk id="4" creationId="{08EAD251-BEE0-E454-DA48-D123B71B0E1A}"/>
          </ac:spMkLst>
        </pc:spChg>
        <pc:picChg chg="add mod">
          <ac:chgData name="Kenneth Pearson" userId="15df64f3-c431-4d0c-a3e3-bf03d15436af" providerId="ADAL" clId="{5B2DFEB3-FA83-4F9B-B16D-D6A800A17773}" dt="2024-07-23T21:43:52.371" v="11078"/>
          <ac:picMkLst>
            <pc:docMk/>
            <pc:sldMk cId="1458444990" sldId="303"/>
            <ac:picMk id="6" creationId="{8A932AFB-C0E8-4B37-B5DA-A06E2EED926D}"/>
          </ac:picMkLst>
        </pc:picChg>
      </pc:sldChg>
      <pc:sldChg chg="addSp modSp add mod">
        <pc:chgData name="Kenneth Pearson" userId="15df64f3-c431-4d0c-a3e3-bf03d15436af" providerId="ADAL" clId="{5B2DFEB3-FA83-4F9B-B16D-D6A800A17773}" dt="2024-07-24T21:33:42.214" v="12624" actId="20577"/>
        <pc:sldMkLst>
          <pc:docMk/>
          <pc:sldMk cId="634000444" sldId="304"/>
        </pc:sldMkLst>
        <pc:spChg chg="mod">
          <ac:chgData name="Kenneth Pearson" userId="15df64f3-c431-4d0c-a3e3-bf03d15436af" providerId="ADAL" clId="{5B2DFEB3-FA83-4F9B-B16D-D6A800A17773}" dt="2024-07-23T21:53:57.450" v="11481" actId="20577"/>
          <ac:spMkLst>
            <pc:docMk/>
            <pc:sldMk cId="634000444" sldId="304"/>
            <ac:spMk id="2" creationId="{FCFD863F-FCD8-8CA1-D43A-D8CDDB34D946}"/>
          </ac:spMkLst>
        </pc:spChg>
        <pc:spChg chg="mod">
          <ac:chgData name="Kenneth Pearson" userId="15df64f3-c431-4d0c-a3e3-bf03d15436af" providerId="ADAL" clId="{5B2DFEB3-FA83-4F9B-B16D-D6A800A17773}" dt="2024-07-24T21:33:42.214" v="12624" actId="20577"/>
          <ac:spMkLst>
            <pc:docMk/>
            <pc:sldMk cId="634000444" sldId="304"/>
            <ac:spMk id="4" creationId="{08EAD251-BEE0-E454-DA48-D123B71B0E1A}"/>
          </ac:spMkLst>
        </pc:spChg>
        <pc:picChg chg="add mod">
          <ac:chgData name="Kenneth Pearson" userId="15df64f3-c431-4d0c-a3e3-bf03d15436af" providerId="ADAL" clId="{5B2DFEB3-FA83-4F9B-B16D-D6A800A17773}" dt="2024-07-23T21:43:59.202" v="11080"/>
          <ac:picMkLst>
            <pc:docMk/>
            <pc:sldMk cId="634000444" sldId="304"/>
            <ac:picMk id="6" creationId="{3616EFCB-7153-46BF-87BE-B9A0AC0C3A18}"/>
          </ac:picMkLst>
        </pc:picChg>
      </pc:sldChg>
      <pc:sldChg chg="modSp add del mod">
        <pc:chgData name="Kenneth Pearson" userId="15df64f3-c431-4d0c-a3e3-bf03d15436af" providerId="ADAL" clId="{5B2DFEB3-FA83-4F9B-B16D-D6A800A17773}" dt="2024-07-22T21:24:28.982" v="8130" actId="47"/>
        <pc:sldMkLst>
          <pc:docMk/>
          <pc:sldMk cId="1776557037" sldId="305"/>
        </pc:sldMkLst>
        <pc:spChg chg="mod">
          <ac:chgData name="Kenneth Pearson" userId="15df64f3-c431-4d0c-a3e3-bf03d15436af" providerId="ADAL" clId="{5B2DFEB3-FA83-4F9B-B16D-D6A800A17773}" dt="2024-07-22T21:14:24.341" v="7836" actId="20577"/>
          <ac:spMkLst>
            <pc:docMk/>
            <pc:sldMk cId="1776557037" sldId="305"/>
            <ac:spMk id="4" creationId="{08EAD251-BEE0-E454-DA48-D123B71B0E1A}"/>
          </ac:spMkLst>
        </pc:spChg>
      </pc:sldChg>
      <pc:sldChg chg="addSp modSp add mod">
        <pc:chgData name="Kenneth Pearson" userId="15df64f3-c431-4d0c-a3e3-bf03d15436af" providerId="ADAL" clId="{5B2DFEB3-FA83-4F9B-B16D-D6A800A17773}" dt="2024-07-23T21:52:41.544" v="11398" actId="113"/>
        <pc:sldMkLst>
          <pc:docMk/>
          <pc:sldMk cId="2218581303" sldId="306"/>
        </pc:sldMkLst>
        <pc:spChg chg="mod">
          <ac:chgData name="Kenneth Pearson" userId="15df64f3-c431-4d0c-a3e3-bf03d15436af" providerId="ADAL" clId="{5B2DFEB3-FA83-4F9B-B16D-D6A800A17773}" dt="2024-07-23T21:52:41.544" v="11398" actId="113"/>
          <ac:spMkLst>
            <pc:docMk/>
            <pc:sldMk cId="2218581303" sldId="306"/>
            <ac:spMk id="2" creationId="{04C32B32-8E4C-5D3C-AEAA-5D5A900EB830}"/>
          </ac:spMkLst>
        </pc:spChg>
        <pc:spChg chg="mod">
          <ac:chgData name="Kenneth Pearson" userId="15df64f3-c431-4d0c-a3e3-bf03d15436af" providerId="ADAL" clId="{5B2DFEB3-FA83-4F9B-B16D-D6A800A17773}" dt="2024-07-23T21:49:50.856" v="11262" actId="1076"/>
          <ac:spMkLst>
            <pc:docMk/>
            <pc:sldMk cId="2218581303" sldId="306"/>
            <ac:spMk id="5" creationId="{CCDE5133-38E4-3219-6BC9-17286FE49B5F}"/>
          </ac:spMkLst>
        </pc:spChg>
        <pc:picChg chg="add mod">
          <ac:chgData name="Kenneth Pearson" userId="15df64f3-c431-4d0c-a3e3-bf03d15436af" providerId="ADAL" clId="{5B2DFEB3-FA83-4F9B-B16D-D6A800A17773}" dt="2024-07-23T21:43:50.328" v="11077"/>
          <ac:picMkLst>
            <pc:docMk/>
            <pc:sldMk cId="2218581303" sldId="306"/>
            <ac:picMk id="7" creationId="{26C66933-FF59-46C8-ADB3-D6C9CCFFEED7}"/>
          </ac:picMkLst>
        </pc:picChg>
      </pc:sldChg>
      <pc:sldChg chg="addSp delSp modSp add mod">
        <pc:chgData name="Kenneth Pearson" userId="15df64f3-c431-4d0c-a3e3-bf03d15436af" providerId="ADAL" clId="{5B2DFEB3-FA83-4F9B-B16D-D6A800A17773}" dt="2024-07-23T21:54:13.608" v="11483" actId="1076"/>
        <pc:sldMkLst>
          <pc:docMk/>
          <pc:sldMk cId="3963226652" sldId="307"/>
        </pc:sldMkLst>
        <pc:spChg chg="mod">
          <ac:chgData name="Kenneth Pearson" userId="15df64f3-c431-4d0c-a3e3-bf03d15436af" providerId="ADAL" clId="{5B2DFEB3-FA83-4F9B-B16D-D6A800A17773}" dt="2024-07-23T21:53:51.334" v="11478" actId="20577"/>
          <ac:spMkLst>
            <pc:docMk/>
            <pc:sldMk cId="3963226652" sldId="307"/>
            <ac:spMk id="2" creationId="{FCFD863F-FCD8-8CA1-D43A-D8CDDB34D946}"/>
          </ac:spMkLst>
        </pc:spChg>
        <pc:spChg chg="del mod">
          <ac:chgData name="Kenneth Pearson" userId="15df64f3-c431-4d0c-a3e3-bf03d15436af" providerId="ADAL" clId="{5B2DFEB3-FA83-4F9B-B16D-D6A800A17773}" dt="2024-07-22T21:29:27.706" v="8729" actId="931"/>
          <ac:spMkLst>
            <pc:docMk/>
            <pc:sldMk cId="3963226652" sldId="307"/>
            <ac:spMk id="4" creationId="{08EAD251-BEE0-E454-DA48-D123B71B0E1A}"/>
          </ac:spMkLst>
        </pc:spChg>
        <pc:picChg chg="add mod">
          <ac:chgData name="Kenneth Pearson" userId="15df64f3-c431-4d0c-a3e3-bf03d15436af" providerId="ADAL" clId="{5B2DFEB3-FA83-4F9B-B16D-D6A800A17773}" dt="2024-07-23T21:54:13.608" v="11483" actId="1076"/>
          <ac:picMkLst>
            <pc:docMk/>
            <pc:sldMk cId="3963226652" sldId="307"/>
            <ac:picMk id="5" creationId="{78B8CD7F-4B6D-4EB6-8594-0F959C81D841}"/>
          </ac:picMkLst>
        </pc:picChg>
        <pc:picChg chg="add mod">
          <ac:chgData name="Kenneth Pearson" userId="15df64f3-c431-4d0c-a3e3-bf03d15436af" providerId="ADAL" clId="{5B2DFEB3-FA83-4F9B-B16D-D6A800A17773}" dt="2024-07-23T21:44:00.728" v="11081"/>
          <ac:picMkLst>
            <pc:docMk/>
            <pc:sldMk cId="3963226652" sldId="307"/>
            <ac:picMk id="6" creationId="{2ED43E1E-78DC-40D3-9BF3-B04B7972669F}"/>
          </ac:picMkLst>
        </pc:picChg>
      </pc:sldChg>
      <pc:sldChg chg="addSp modSp add mod modNotesTx">
        <pc:chgData name="Kenneth Pearson" userId="15df64f3-c431-4d0c-a3e3-bf03d15436af" providerId="ADAL" clId="{5B2DFEB3-FA83-4F9B-B16D-D6A800A17773}" dt="2024-07-24T21:32:53.479" v="12592" actId="20577"/>
        <pc:sldMkLst>
          <pc:docMk/>
          <pc:sldMk cId="2561304675" sldId="308"/>
        </pc:sldMkLst>
        <pc:spChg chg="mod">
          <ac:chgData name="Kenneth Pearson" userId="15df64f3-c431-4d0c-a3e3-bf03d15436af" providerId="ADAL" clId="{5B2DFEB3-FA83-4F9B-B16D-D6A800A17773}" dt="2024-07-23T21:52:15.417" v="11392" actId="20577"/>
          <ac:spMkLst>
            <pc:docMk/>
            <pc:sldMk cId="2561304675" sldId="308"/>
            <ac:spMk id="2" creationId="{FCFD863F-FCD8-8CA1-D43A-D8CDDB34D946}"/>
          </ac:spMkLst>
        </pc:spChg>
        <pc:spChg chg="mod">
          <ac:chgData name="Kenneth Pearson" userId="15df64f3-c431-4d0c-a3e3-bf03d15436af" providerId="ADAL" clId="{5B2DFEB3-FA83-4F9B-B16D-D6A800A17773}" dt="2024-07-24T21:32:53.479" v="12592" actId="20577"/>
          <ac:spMkLst>
            <pc:docMk/>
            <pc:sldMk cId="2561304675" sldId="308"/>
            <ac:spMk id="4" creationId="{08EAD251-BEE0-E454-DA48-D123B71B0E1A}"/>
          </ac:spMkLst>
        </pc:spChg>
        <pc:picChg chg="add mod">
          <ac:chgData name="Kenneth Pearson" userId="15df64f3-c431-4d0c-a3e3-bf03d15436af" providerId="ADAL" clId="{5B2DFEB3-FA83-4F9B-B16D-D6A800A17773}" dt="2024-07-23T21:43:57.751" v="11079"/>
          <ac:picMkLst>
            <pc:docMk/>
            <pc:sldMk cId="2561304675" sldId="308"/>
            <ac:picMk id="6" creationId="{38D80B77-8069-4FA5-9953-8290C28B4EEC}"/>
          </ac:picMkLst>
        </pc:picChg>
      </pc:sldChg>
      <pc:sldChg chg="addSp modSp add mod ord">
        <pc:chgData name="Kenneth Pearson" userId="15df64f3-c431-4d0c-a3e3-bf03d15436af" providerId="ADAL" clId="{5B2DFEB3-FA83-4F9B-B16D-D6A800A17773}" dt="2024-07-24T21:34:09.501" v="12635" actId="20577"/>
        <pc:sldMkLst>
          <pc:docMk/>
          <pc:sldMk cId="2130702322" sldId="309"/>
        </pc:sldMkLst>
        <pc:spChg chg="mod">
          <ac:chgData name="Kenneth Pearson" userId="15df64f3-c431-4d0c-a3e3-bf03d15436af" providerId="ADAL" clId="{5B2DFEB3-FA83-4F9B-B16D-D6A800A17773}" dt="2024-07-24T21:34:09.501" v="12635" actId="20577"/>
          <ac:spMkLst>
            <pc:docMk/>
            <pc:sldMk cId="2130702322" sldId="309"/>
            <ac:spMk id="2" creationId="{FCFD863F-FCD8-8CA1-D43A-D8CDDB34D946}"/>
          </ac:spMkLst>
        </pc:spChg>
        <pc:spChg chg="mod">
          <ac:chgData name="Kenneth Pearson" userId="15df64f3-c431-4d0c-a3e3-bf03d15436af" providerId="ADAL" clId="{5B2DFEB3-FA83-4F9B-B16D-D6A800A17773}" dt="2024-07-23T21:55:01.029" v="11508" actId="1076"/>
          <ac:spMkLst>
            <pc:docMk/>
            <pc:sldMk cId="2130702322" sldId="309"/>
            <ac:spMk id="4" creationId="{08EAD251-BEE0-E454-DA48-D123B71B0E1A}"/>
          </ac:spMkLst>
        </pc:spChg>
        <pc:picChg chg="add mod">
          <ac:chgData name="Kenneth Pearson" userId="15df64f3-c431-4d0c-a3e3-bf03d15436af" providerId="ADAL" clId="{5B2DFEB3-FA83-4F9B-B16D-D6A800A17773}" dt="2024-07-23T21:44:02.132" v="11082"/>
          <ac:picMkLst>
            <pc:docMk/>
            <pc:sldMk cId="2130702322" sldId="309"/>
            <ac:picMk id="6" creationId="{AA3C87CF-698E-4CAF-A549-93E8EC0D3706}"/>
          </ac:picMkLst>
        </pc:picChg>
      </pc:sldChg>
      <pc:sldChg chg="addSp modSp add mod ord">
        <pc:chgData name="Kenneth Pearson" userId="15df64f3-c431-4d0c-a3e3-bf03d15436af" providerId="ADAL" clId="{5B2DFEB3-FA83-4F9B-B16D-D6A800A17773}" dt="2024-07-24T21:34:52.511" v="12693" actId="20577"/>
        <pc:sldMkLst>
          <pc:docMk/>
          <pc:sldMk cId="3470080597" sldId="310"/>
        </pc:sldMkLst>
        <pc:spChg chg="mod">
          <ac:chgData name="Kenneth Pearson" userId="15df64f3-c431-4d0c-a3e3-bf03d15436af" providerId="ADAL" clId="{5B2DFEB3-FA83-4F9B-B16D-D6A800A17773}" dt="2024-07-22T21:51:34.548" v="9192" actId="20577"/>
          <ac:spMkLst>
            <pc:docMk/>
            <pc:sldMk cId="3470080597" sldId="310"/>
            <ac:spMk id="2" creationId="{FCFD863F-FCD8-8CA1-D43A-D8CDDB34D946}"/>
          </ac:spMkLst>
        </pc:spChg>
        <pc:spChg chg="mod">
          <ac:chgData name="Kenneth Pearson" userId="15df64f3-c431-4d0c-a3e3-bf03d15436af" providerId="ADAL" clId="{5B2DFEB3-FA83-4F9B-B16D-D6A800A17773}" dt="2024-07-24T21:34:52.511" v="12693" actId="20577"/>
          <ac:spMkLst>
            <pc:docMk/>
            <pc:sldMk cId="3470080597" sldId="310"/>
            <ac:spMk id="4" creationId="{08EAD251-BEE0-E454-DA48-D123B71B0E1A}"/>
          </ac:spMkLst>
        </pc:spChg>
        <pc:picChg chg="add mod">
          <ac:chgData name="Kenneth Pearson" userId="15df64f3-c431-4d0c-a3e3-bf03d15436af" providerId="ADAL" clId="{5B2DFEB3-FA83-4F9B-B16D-D6A800A17773}" dt="2024-07-23T21:44:12.474" v="11086"/>
          <ac:picMkLst>
            <pc:docMk/>
            <pc:sldMk cId="3470080597" sldId="310"/>
            <ac:picMk id="6" creationId="{A66AD782-124D-45B3-BB23-469D39A1E0BD}"/>
          </ac:picMkLst>
        </pc:picChg>
      </pc:sldChg>
      <pc:sldChg chg="addSp modSp add mod">
        <pc:chgData name="Kenneth Pearson" userId="15df64f3-c431-4d0c-a3e3-bf03d15436af" providerId="ADAL" clId="{5B2DFEB3-FA83-4F9B-B16D-D6A800A17773}" dt="2024-07-23T21:55:54.831" v="11513" actId="1076"/>
        <pc:sldMkLst>
          <pc:docMk/>
          <pc:sldMk cId="3566540359" sldId="311"/>
        </pc:sldMkLst>
        <pc:spChg chg="mod">
          <ac:chgData name="Kenneth Pearson" userId="15df64f3-c431-4d0c-a3e3-bf03d15436af" providerId="ADAL" clId="{5B2DFEB3-FA83-4F9B-B16D-D6A800A17773}" dt="2024-07-22T21:53:39.753" v="9399" actId="20577"/>
          <ac:spMkLst>
            <pc:docMk/>
            <pc:sldMk cId="3566540359" sldId="311"/>
            <ac:spMk id="2" creationId="{FCFD863F-FCD8-8CA1-D43A-D8CDDB34D946}"/>
          </ac:spMkLst>
        </pc:spChg>
        <pc:spChg chg="mod">
          <ac:chgData name="Kenneth Pearson" userId="15df64f3-c431-4d0c-a3e3-bf03d15436af" providerId="ADAL" clId="{5B2DFEB3-FA83-4F9B-B16D-D6A800A17773}" dt="2024-07-23T21:55:54.831" v="11513" actId="1076"/>
          <ac:spMkLst>
            <pc:docMk/>
            <pc:sldMk cId="3566540359" sldId="311"/>
            <ac:spMk id="4" creationId="{08EAD251-BEE0-E454-DA48-D123B71B0E1A}"/>
          </ac:spMkLst>
        </pc:spChg>
        <pc:picChg chg="add mod">
          <ac:chgData name="Kenneth Pearson" userId="15df64f3-c431-4d0c-a3e3-bf03d15436af" providerId="ADAL" clId="{5B2DFEB3-FA83-4F9B-B16D-D6A800A17773}" dt="2024-07-23T21:44:13.439" v="11087"/>
          <ac:picMkLst>
            <pc:docMk/>
            <pc:sldMk cId="3566540359" sldId="311"/>
            <ac:picMk id="6" creationId="{4FA10544-85C6-45F6-8931-1D96DB2874B1}"/>
          </ac:picMkLst>
        </pc:picChg>
      </pc:sldChg>
      <pc:sldChg chg="addSp modSp add mod">
        <pc:chgData name="Kenneth Pearson" userId="15df64f3-c431-4d0c-a3e3-bf03d15436af" providerId="ADAL" clId="{5B2DFEB3-FA83-4F9B-B16D-D6A800A17773}" dt="2024-07-24T21:35:39.978" v="12721" actId="20577"/>
        <pc:sldMkLst>
          <pc:docMk/>
          <pc:sldMk cId="4077521329" sldId="312"/>
        </pc:sldMkLst>
        <pc:spChg chg="mod">
          <ac:chgData name="Kenneth Pearson" userId="15df64f3-c431-4d0c-a3e3-bf03d15436af" providerId="ADAL" clId="{5B2DFEB3-FA83-4F9B-B16D-D6A800A17773}" dt="2024-07-23T21:56:38.790" v="11566" actId="20577"/>
          <ac:spMkLst>
            <pc:docMk/>
            <pc:sldMk cId="4077521329" sldId="312"/>
            <ac:spMk id="2" creationId="{FCFD863F-FCD8-8CA1-D43A-D8CDDB34D946}"/>
          </ac:spMkLst>
        </pc:spChg>
        <pc:spChg chg="mod">
          <ac:chgData name="Kenneth Pearson" userId="15df64f3-c431-4d0c-a3e3-bf03d15436af" providerId="ADAL" clId="{5B2DFEB3-FA83-4F9B-B16D-D6A800A17773}" dt="2024-07-24T21:35:39.978" v="12721" actId="20577"/>
          <ac:spMkLst>
            <pc:docMk/>
            <pc:sldMk cId="4077521329" sldId="312"/>
            <ac:spMk id="4" creationId="{08EAD251-BEE0-E454-DA48-D123B71B0E1A}"/>
          </ac:spMkLst>
        </pc:spChg>
        <pc:picChg chg="add mod">
          <ac:chgData name="Kenneth Pearson" userId="15df64f3-c431-4d0c-a3e3-bf03d15436af" providerId="ADAL" clId="{5B2DFEB3-FA83-4F9B-B16D-D6A800A17773}" dt="2024-07-23T21:44:14.580" v="11088"/>
          <ac:picMkLst>
            <pc:docMk/>
            <pc:sldMk cId="4077521329" sldId="312"/>
            <ac:picMk id="6" creationId="{253DE9D5-6B00-4F74-919E-902ADDDE5628}"/>
          </ac:picMkLst>
        </pc:picChg>
      </pc:sldChg>
      <pc:sldChg chg="addSp modSp add mod">
        <pc:chgData name="Kenneth Pearson" userId="15df64f3-c431-4d0c-a3e3-bf03d15436af" providerId="ADAL" clId="{5B2DFEB3-FA83-4F9B-B16D-D6A800A17773}" dt="2024-07-24T21:40:24.447" v="12863" actId="20577"/>
        <pc:sldMkLst>
          <pc:docMk/>
          <pc:sldMk cId="108393232" sldId="313"/>
        </pc:sldMkLst>
        <pc:spChg chg="mod">
          <ac:chgData name="Kenneth Pearson" userId="15df64f3-c431-4d0c-a3e3-bf03d15436af" providerId="ADAL" clId="{5B2DFEB3-FA83-4F9B-B16D-D6A800A17773}" dt="2024-07-24T21:38:56.924" v="12774" actId="1076"/>
          <ac:spMkLst>
            <pc:docMk/>
            <pc:sldMk cId="108393232" sldId="313"/>
            <ac:spMk id="2" creationId="{FCFD863F-FCD8-8CA1-D43A-D8CDDB34D946}"/>
          </ac:spMkLst>
        </pc:spChg>
        <pc:spChg chg="mod">
          <ac:chgData name="Kenneth Pearson" userId="15df64f3-c431-4d0c-a3e3-bf03d15436af" providerId="ADAL" clId="{5B2DFEB3-FA83-4F9B-B16D-D6A800A17773}" dt="2024-07-24T21:40:24.447" v="12863" actId="20577"/>
          <ac:spMkLst>
            <pc:docMk/>
            <pc:sldMk cId="108393232" sldId="313"/>
            <ac:spMk id="4" creationId="{08EAD251-BEE0-E454-DA48-D123B71B0E1A}"/>
          </ac:spMkLst>
        </pc:spChg>
        <pc:picChg chg="add mod ord">
          <ac:chgData name="Kenneth Pearson" userId="15df64f3-c431-4d0c-a3e3-bf03d15436af" providerId="ADAL" clId="{5B2DFEB3-FA83-4F9B-B16D-D6A800A17773}" dt="2024-07-24T21:39:31.539" v="12813" actId="171"/>
          <ac:picMkLst>
            <pc:docMk/>
            <pc:sldMk cId="108393232" sldId="313"/>
            <ac:picMk id="6" creationId="{78A0415F-430A-44B2-98E9-B0D41933FC85}"/>
          </ac:picMkLst>
        </pc:picChg>
      </pc:sldChg>
      <pc:sldChg chg="addSp modSp add mod ord">
        <pc:chgData name="Kenneth Pearson" userId="15df64f3-c431-4d0c-a3e3-bf03d15436af" providerId="ADAL" clId="{5B2DFEB3-FA83-4F9B-B16D-D6A800A17773}" dt="2024-07-23T21:41:01.316" v="11032"/>
        <pc:sldMkLst>
          <pc:docMk/>
          <pc:sldMk cId="587235326" sldId="314"/>
        </pc:sldMkLst>
        <pc:spChg chg="mod">
          <ac:chgData name="Kenneth Pearson" userId="15df64f3-c431-4d0c-a3e3-bf03d15436af" providerId="ADAL" clId="{5B2DFEB3-FA83-4F9B-B16D-D6A800A17773}" dt="2024-07-22T22:22:58.008" v="10332" actId="1076"/>
          <ac:spMkLst>
            <pc:docMk/>
            <pc:sldMk cId="587235326" sldId="314"/>
            <ac:spMk id="2" creationId="{09425712-CEC8-ACD8-BDFF-0AEC64071CAE}"/>
          </ac:spMkLst>
        </pc:spChg>
        <pc:picChg chg="add mod">
          <ac:chgData name="Kenneth Pearson" userId="15df64f3-c431-4d0c-a3e3-bf03d15436af" providerId="ADAL" clId="{5B2DFEB3-FA83-4F9B-B16D-D6A800A17773}" dt="2024-07-23T21:41:01.316" v="11032"/>
          <ac:picMkLst>
            <pc:docMk/>
            <pc:sldMk cId="587235326" sldId="314"/>
            <ac:picMk id="6" creationId="{8681E764-AC49-41EF-A685-8DF86D03BF2A}"/>
          </ac:picMkLst>
        </pc:picChg>
      </pc:sldChg>
      <pc:sldChg chg="addSp delSp modSp add mod">
        <pc:chgData name="Kenneth Pearson" userId="15df64f3-c431-4d0c-a3e3-bf03d15436af" providerId="ADAL" clId="{5B2DFEB3-FA83-4F9B-B16D-D6A800A17773}" dt="2024-07-23T21:41:04.626" v="11033"/>
        <pc:sldMkLst>
          <pc:docMk/>
          <pc:sldMk cId="1144453892" sldId="315"/>
        </pc:sldMkLst>
        <pc:spChg chg="del mod">
          <ac:chgData name="Kenneth Pearson" userId="15df64f3-c431-4d0c-a3e3-bf03d15436af" providerId="ADAL" clId="{5B2DFEB3-FA83-4F9B-B16D-D6A800A17773}" dt="2024-07-22T22:11:02.999" v="10269" actId="21"/>
          <ac:spMkLst>
            <pc:docMk/>
            <pc:sldMk cId="1144453892" sldId="315"/>
            <ac:spMk id="2" creationId="{09425712-CEC8-ACD8-BDFF-0AEC64071CAE}"/>
          </ac:spMkLst>
        </pc:spChg>
        <pc:spChg chg="add del mod">
          <ac:chgData name="Kenneth Pearson" userId="15df64f3-c431-4d0c-a3e3-bf03d15436af" providerId="ADAL" clId="{5B2DFEB3-FA83-4F9B-B16D-D6A800A17773}" dt="2024-07-22T22:11:07.672" v="10271" actId="21"/>
          <ac:spMkLst>
            <pc:docMk/>
            <pc:sldMk cId="1144453892" sldId="315"/>
            <ac:spMk id="6" creationId="{AE018DEB-FA92-4CBA-A653-A7885500FFCF}"/>
          </ac:spMkLst>
        </pc:spChg>
        <pc:picChg chg="add del">
          <ac:chgData name="Kenneth Pearson" userId="15df64f3-c431-4d0c-a3e3-bf03d15436af" providerId="ADAL" clId="{5B2DFEB3-FA83-4F9B-B16D-D6A800A17773}" dt="2024-07-22T22:10:59.589" v="10268" actId="21"/>
          <ac:picMkLst>
            <pc:docMk/>
            <pc:sldMk cId="1144453892" sldId="315"/>
            <ac:picMk id="5" creationId="{0CDBB284-A0AD-CAE2-17E7-C9AF2D899E0D}"/>
          </ac:picMkLst>
        </pc:picChg>
        <pc:picChg chg="add mod">
          <ac:chgData name="Kenneth Pearson" userId="15df64f3-c431-4d0c-a3e3-bf03d15436af" providerId="ADAL" clId="{5B2DFEB3-FA83-4F9B-B16D-D6A800A17773}" dt="2024-07-23T21:41:04.626" v="11033"/>
          <ac:picMkLst>
            <pc:docMk/>
            <pc:sldMk cId="1144453892" sldId="315"/>
            <ac:picMk id="6" creationId="{B5C17BD5-BB6C-4760-9C37-3126AD9432E2}"/>
          </ac:picMkLst>
        </pc:picChg>
        <pc:picChg chg="add del mod">
          <ac:chgData name="Kenneth Pearson" userId="15df64f3-c431-4d0c-a3e3-bf03d15436af" providerId="ADAL" clId="{5B2DFEB3-FA83-4F9B-B16D-D6A800A17773}" dt="2024-07-22T22:18:52.893" v="10284" actId="478"/>
          <ac:picMkLst>
            <pc:docMk/>
            <pc:sldMk cId="1144453892" sldId="315"/>
            <ac:picMk id="8" creationId="{6EE7B829-CCF6-49C1-8783-151385647E32}"/>
          </ac:picMkLst>
        </pc:picChg>
        <pc:picChg chg="add del mod">
          <ac:chgData name="Kenneth Pearson" userId="15df64f3-c431-4d0c-a3e3-bf03d15436af" providerId="ADAL" clId="{5B2DFEB3-FA83-4F9B-B16D-D6A800A17773}" dt="2024-07-22T22:19:23.965" v="10286" actId="478"/>
          <ac:picMkLst>
            <pc:docMk/>
            <pc:sldMk cId="1144453892" sldId="315"/>
            <ac:picMk id="10" creationId="{05353E3E-5339-407C-A482-987CF2AD3A33}"/>
          </ac:picMkLst>
        </pc:picChg>
        <pc:picChg chg="add mod">
          <ac:chgData name="Kenneth Pearson" userId="15df64f3-c431-4d0c-a3e3-bf03d15436af" providerId="ADAL" clId="{5B2DFEB3-FA83-4F9B-B16D-D6A800A17773}" dt="2024-07-22T22:19:25.643" v="10287"/>
          <ac:picMkLst>
            <pc:docMk/>
            <pc:sldMk cId="1144453892" sldId="315"/>
            <ac:picMk id="12" creationId="{71EF317B-C18C-4DEA-98A5-90657D923C94}"/>
          </ac:picMkLst>
        </pc:picChg>
        <pc:picChg chg="add del mod">
          <ac:chgData name="Kenneth Pearson" userId="15df64f3-c431-4d0c-a3e3-bf03d15436af" providerId="ADAL" clId="{5B2DFEB3-FA83-4F9B-B16D-D6A800A17773}" dt="2024-07-22T22:11:59.112" v="10276" actId="478"/>
          <ac:picMkLst>
            <pc:docMk/>
            <pc:sldMk cId="1144453892" sldId="315"/>
            <ac:picMk id="1026" creationId="{87D4E081-03A1-4A3F-8FD2-9399FB204C6F}"/>
          </ac:picMkLst>
        </pc:picChg>
        <pc:picChg chg="add del">
          <ac:chgData name="Kenneth Pearson" userId="15df64f3-c431-4d0c-a3e3-bf03d15436af" providerId="ADAL" clId="{5B2DFEB3-FA83-4F9B-B16D-D6A800A17773}" dt="2024-07-22T22:14:44.976" v="10278"/>
          <ac:picMkLst>
            <pc:docMk/>
            <pc:sldMk cId="1144453892" sldId="315"/>
            <ac:picMk id="1028" creationId="{AB9E5213-A68C-460D-870F-33B904CE6725}"/>
          </ac:picMkLst>
        </pc:picChg>
        <pc:picChg chg="add del mod">
          <ac:chgData name="Kenneth Pearson" userId="15df64f3-c431-4d0c-a3e3-bf03d15436af" providerId="ADAL" clId="{5B2DFEB3-FA83-4F9B-B16D-D6A800A17773}" dt="2024-07-22T22:18:06.525" v="10282" actId="478"/>
          <ac:picMkLst>
            <pc:docMk/>
            <pc:sldMk cId="1144453892" sldId="315"/>
            <ac:picMk id="1030" creationId="{E8F249D3-1580-46A1-B322-6FEFC44CF390}"/>
          </ac:picMkLst>
        </pc:picChg>
      </pc:sldChg>
      <pc:sldChg chg="modSp add mod">
        <pc:chgData name="Kenneth Pearson" userId="15df64f3-c431-4d0c-a3e3-bf03d15436af" providerId="ADAL" clId="{5B2DFEB3-FA83-4F9B-B16D-D6A800A17773}" dt="2024-07-24T21:17:43.998" v="11798" actId="1076"/>
        <pc:sldMkLst>
          <pc:docMk/>
          <pc:sldMk cId="277522780" sldId="316"/>
        </pc:sldMkLst>
        <pc:spChg chg="mod">
          <ac:chgData name="Kenneth Pearson" userId="15df64f3-c431-4d0c-a3e3-bf03d15436af" providerId="ADAL" clId="{5B2DFEB3-FA83-4F9B-B16D-D6A800A17773}" dt="2024-07-24T21:17:38.079" v="11797" actId="1076"/>
          <ac:spMkLst>
            <pc:docMk/>
            <pc:sldMk cId="277522780" sldId="316"/>
            <ac:spMk id="2" creationId="{8B22220D-92DC-992E-041F-9871D54F4476}"/>
          </ac:spMkLst>
        </pc:spChg>
        <pc:spChg chg="mod">
          <ac:chgData name="Kenneth Pearson" userId="15df64f3-c431-4d0c-a3e3-bf03d15436af" providerId="ADAL" clId="{5B2DFEB3-FA83-4F9B-B16D-D6A800A17773}" dt="2024-07-24T21:17:43.998" v="11798" actId="1076"/>
          <ac:spMkLst>
            <pc:docMk/>
            <pc:sldMk cId="277522780" sldId="316"/>
            <ac:spMk id="3" creationId="{92712425-90C9-1C2A-9BE7-0643E37BFCEC}"/>
          </ac:spMkLst>
        </pc:spChg>
      </pc:sldChg>
      <pc:sldChg chg="modSp add mod">
        <pc:chgData name="Kenneth Pearson" userId="15df64f3-c431-4d0c-a3e3-bf03d15436af" providerId="ADAL" clId="{5B2DFEB3-FA83-4F9B-B16D-D6A800A17773}" dt="2024-07-24T21:37:22.624" v="12733" actId="20577"/>
        <pc:sldMkLst>
          <pc:docMk/>
          <pc:sldMk cId="631698887" sldId="317"/>
        </pc:sldMkLst>
        <pc:spChg chg="mod">
          <ac:chgData name="Kenneth Pearson" userId="15df64f3-c431-4d0c-a3e3-bf03d15436af" providerId="ADAL" clId="{5B2DFEB3-FA83-4F9B-B16D-D6A800A17773}" dt="2024-07-24T21:37:22.624" v="12733" actId="20577"/>
          <ac:spMkLst>
            <pc:docMk/>
            <pc:sldMk cId="631698887" sldId="317"/>
            <ac:spMk id="29" creationId="{6C053720-D240-48E2-48DB-4254409DC361}"/>
          </ac:spMkLst>
        </pc:spChg>
        <pc:spChg chg="mod">
          <ac:chgData name="Kenneth Pearson" userId="15df64f3-c431-4d0c-a3e3-bf03d15436af" providerId="ADAL" clId="{5B2DFEB3-FA83-4F9B-B16D-D6A800A17773}" dt="2024-07-23T21:40:11.902" v="11015" actId="20577"/>
          <ac:spMkLst>
            <pc:docMk/>
            <pc:sldMk cId="631698887" sldId="317"/>
            <ac:spMk id="54" creationId="{50F274BA-6CF2-235E-B869-E09E3731BF80}"/>
          </ac:spMkLst>
        </pc:spChg>
      </pc:sldChg>
      <pc:sldChg chg="addSp delSp modSp add mod ord">
        <pc:chgData name="Kenneth Pearson" userId="15df64f3-c431-4d0c-a3e3-bf03d15436af" providerId="ADAL" clId="{5B2DFEB3-FA83-4F9B-B16D-D6A800A17773}" dt="2024-07-23T21:42:08.636" v="11053" actId="20577"/>
        <pc:sldMkLst>
          <pc:docMk/>
          <pc:sldMk cId="1397652674" sldId="318"/>
        </pc:sldMkLst>
        <pc:spChg chg="add del">
          <ac:chgData name="Kenneth Pearson" userId="15df64f3-c431-4d0c-a3e3-bf03d15436af" providerId="ADAL" clId="{5B2DFEB3-FA83-4F9B-B16D-D6A800A17773}" dt="2024-07-23T21:41:53.681" v="11046"/>
          <ac:spMkLst>
            <pc:docMk/>
            <pc:sldMk cId="1397652674" sldId="318"/>
            <ac:spMk id="2" creationId="{C6239215-0DAC-4AC1-A506-BEE310035336}"/>
          </ac:spMkLst>
        </pc:spChg>
        <pc:spChg chg="add del mod">
          <ac:chgData name="Kenneth Pearson" userId="15df64f3-c431-4d0c-a3e3-bf03d15436af" providerId="ADAL" clId="{5B2DFEB3-FA83-4F9B-B16D-D6A800A17773}" dt="2024-07-23T21:41:52.763" v="11045"/>
          <ac:spMkLst>
            <pc:docMk/>
            <pc:sldMk cId="1397652674" sldId="318"/>
            <ac:spMk id="4" creationId="{640B424B-B24D-4985-B1FA-19D0725A85C4}"/>
          </ac:spMkLst>
        </pc:spChg>
        <pc:spChg chg="mod">
          <ac:chgData name="Kenneth Pearson" userId="15df64f3-c431-4d0c-a3e3-bf03d15436af" providerId="ADAL" clId="{5B2DFEB3-FA83-4F9B-B16D-D6A800A17773}" dt="2024-07-23T21:42:08.636" v="11053" actId="20577"/>
          <ac:spMkLst>
            <pc:docMk/>
            <pc:sldMk cId="1397652674" sldId="318"/>
            <ac:spMk id="29" creationId="{6C053720-D240-48E2-48DB-4254409DC361}"/>
          </ac:spMkLst>
        </pc:spChg>
        <pc:spChg chg="mod">
          <ac:chgData name="Kenneth Pearson" userId="15df64f3-c431-4d0c-a3e3-bf03d15436af" providerId="ADAL" clId="{5B2DFEB3-FA83-4F9B-B16D-D6A800A17773}" dt="2024-07-23T21:41:36.388" v="11042" actId="20577"/>
          <ac:spMkLst>
            <pc:docMk/>
            <pc:sldMk cId="1397652674" sldId="318"/>
            <ac:spMk id="54" creationId="{50F274BA-6CF2-235E-B869-E09E3731BF80}"/>
          </ac:spMkLst>
        </pc:spChg>
      </pc:sldChg>
      <pc:sldChg chg="modSp add mod ord modNotesTx">
        <pc:chgData name="Kenneth Pearson" userId="15df64f3-c431-4d0c-a3e3-bf03d15436af" providerId="ADAL" clId="{5B2DFEB3-FA83-4F9B-B16D-D6A800A17773}" dt="2024-07-24T21:27:33.485" v="12178" actId="20577"/>
        <pc:sldMkLst>
          <pc:docMk/>
          <pc:sldMk cId="742393288" sldId="319"/>
        </pc:sldMkLst>
        <pc:spChg chg="mod">
          <ac:chgData name="Kenneth Pearson" userId="15df64f3-c431-4d0c-a3e3-bf03d15436af" providerId="ADAL" clId="{5B2DFEB3-FA83-4F9B-B16D-D6A800A17773}" dt="2024-07-24T21:27:27.815" v="12171" actId="20577"/>
          <ac:spMkLst>
            <pc:docMk/>
            <pc:sldMk cId="742393288" sldId="319"/>
            <ac:spMk id="2" creationId="{04C32B32-8E4C-5D3C-AEAA-5D5A900EB830}"/>
          </ac:spMkLst>
        </pc:spChg>
        <pc:spChg chg="mod">
          <ac:chgData name="Kenneth Pearson" userId="15df64f3-c431-4d0c-a3e3-bf03d15436af" providerId="ADAL" clId="{5B2DFEB3-FA83-4F9B-B16D-D6A800A17773}" dt="2024-07-24T21:27:33.485" v="12178" actId="20577"/>
          <ac:spMkLst>
            <pc:docMk/>
            <pc:sldMk cId="742393288" sldId="319"/>
            <ac:spMk id="5" creationId="{CCDE5133-38E4-3219-6BC9-17286FE49B5F}"/>
          </ac:spMkLst>
        </pc:spChg>
      </pc:sldChg>
      <pc:sldChg chg="modSp add mod">
        <pc:chgData name="Kenneth Pearson" userId="15df64f3-c431-4d0c-a3e3-bf03d15436af" providerId="ADAL" clId="{5B2DFEB3-FA83-4F9B-B16D-D6A800A17773}" dt="2024-07-24T21:31:43.522" v="12537" actId="1076"/>
        <pc:sldMkLst>
          <pc:docMk/>
          <pc:sldMk cId="3130523411" sldId="320"/>
        </pc:sldMkLst>
        <pc:spChg chg="mod">
          <ac:chgData name="Kenneth Pearson" userId="15df64f3-c431-4d0c-a3e3-bf03d15436af" providerId="ADAL" clId="{5B2DFEB3-FA83-4F9B-B16D-D6A800A17773}" dt="2024-07-24T21:30:47.839" v="12344" actId="20577"/>
          <ac:spMkLst>
            <pc:docMk/>
            <pc:sldMk cId="3130523411" sldId="320"/>
            <ac:spMk id="2" creationId="{FCFD863F-FCD8-8CA1-D43A-D8CDDB34D946}"/>
          </ac:spMkLst>
        </pc:spChg>
        <pc:spChg chg="mod">
          <ac:chgData name="Kenneth Pearson" userId="15df64f3-c431-4d0c-a3e3-bf03d15436af" providerId="ADAL" clId="{5B2DFEB3-FA83-4F9B-B16D-D6A800A17773}" dt="2024-07-24T21:31:43.522" v="12537" actId="1076"/>
          <ac:spMkLst>
            <pc:docMk/>
            <pc:sldMk cId="3130523411" sldId="320"/>
            <ac:spMk id="4" creationId="{08EAD251-BEE0-E454-DA48-D123B71B0E1A}"/>
          </ac:spMkLst>
        </pc:spChg>
      </pc:sldChg>
      <pc:sldChg chg="modSp add mod ord">
        <pc:chgData name="Kenneth Pearson" userId="15df64f3-c431-4d0c-a3e3-bf03d15436af" providerId="ADAL" clId="{5B2DFEB3-FA83-4F9B-B16D-D6A800A17773}" dt="2024-07-24T21:38:15.350" v="12754" actId="1076"/>
        <pc:sldMkLst>
          <pc:docMk/>
          <pc:sldMk cId="1282234984" sldId="321"/>
        </pc:sldMkLst>
        <pc:spChg chg="mod">
          <ac:chgData name="Kenneth Pearson" userId="15df64f3-c431-4d0c-a3e3-bf03d15436af" providerId="ADAL" clId="{5B2DFEB3-FA83-4F9B-B16D-D6A800A17773}" dt="2024-07-24T21:38:15.350" v="12754" actId="1076"/>
          <ac:spMkLst>
            <pc:docMk/>
            <pc:sldMk cId="1282234984" sldId="321"/>
            <ac:spMk id="2" creationId="{09425712-CEC8-ACD8-BDFF-0AEC64071CAE}"/>
          </ac:spMkLst>
        </pc:spChg>
      </pc:sldChg>
      <pc:sldChg chg="modSp add mod ord">
        <pc:chgData name="Kenneth Pearson" userId="15df64f3-c431-4d0c-a3e3-bf03d15436af" providerId="ADAL" clId="{5B2DFEB3-FA83-4F9B-B16D-D6A800A17773}" dt="2024-07-24T21:38:46.699" v="12772" actId="1076"/>
        <pc:sldMkLst>
          <pc:docMk/>
          <pc:sldMk cId="3887072776" sldId="322"/>
        </pc:sldMkLst>
        <pc:spChg chg="mod">
          <ac:chgData name="Kenneth Pearson" userId="15df64f3-c431-4d0c-a3e3-bf03d15436af" providerId="ADAL" clId="{5B2DFEB3-FA83-4F9B-B16D-D6A800A17773}" dt="2024-07-24T21:38:46.699" v="12772" actId="1076"/>
          <ac:spMkLst>
            <pc:docMk/>
            <pc:sldMk cId="3887072776" sldId="322"/>
            <ac:spMk id="2" creationId="{09425712-CEC8-ACD8-BDFF-0AEC64071CAE}"/>
          </ac:spMkLst>
        </pc:spChg>
      </pc:sldChg>
      <pc:sldMasterChg chg="delSldLayout">
        <pc:chgData name="Kenneth Pearson" userId="15df64f3-c431-4d0c-a3e3-bf03d15436af" providerId="ADAL" clId="{5B2DFEB3-FA83-4F9B-B16D-D6A800A17773}" dt="2024-07-22T22:01:57.472" v="9833" actId="47"/>
        <pc:sldMasterMkLst>
          <pc:docMk/>
          <pc:sldMasterMk cId="3324371754" sldId="2147483707"/>
        </pc:sldMasterMkLst>
        <pc:sldLayoutChg chg="del">
          <pc:chgData name="Kenneth Pearson" userId="15df64f3-c431-4d0c-a3e3-bf03d15436af" providerId="ADAL" clId="{5B2DFEB3-FA83-4F9B-B16D-D6A800A17773}" dt="2024-07-08T23:19:22.715" v="6913" actId="47"/>
          <pc:sldLayoutMkLst>
            <pc:docMk/>
            <pc:sldMasterMk cId="3324371754" sldId="2147483707"/>
            <pc:sldLayoutMk cId="2067643253" sldId="2147483728"/>
          </pc:sldLayoutMkLst>
        </pc:sldLayoutChg>
        <pc:sldLayoutChg chg="del">
          <pc:chgData name="Kenneth Pearson" userId="15df64f3-c431-4d0c-a3e3-bf03d15436af" providerId="ADAL" clId="{5B2DFEB3-FA83-4F9B-B16D-D6A800A17773}" dt="2024-07-22T22:01:57.472" v="9833" actId="47"/>
          <pc:sldLayoutMkLst>
            <pc:docMk/>
            <pc:sldMasterMk cId="3324371754" sldId="2147483707"/>
            <pc:sldLayoutMk cId="423779918" sldId="214748372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4873E-34D9-4011-B823-45C4AD2A9FC6}" type="doc">
      <dgm:prSet loTypeId="urn:microsoft.com/office/officeart/2017/3/layout/HorizontalPathTimeline#1" loCatId="other" qsTypeId="urn:microsoft.com/office/officeart/2005/8/quickstyle/simple1" qsCatId="simple" csTypeId="urn:microsoft.com/office/officeart/2005/8/colors/accent5_2" csCatId="accent5" phldr="1"/>
      <dgm:spPr/>
      <dgm:t>
        <a:bodyPr/>
        <a:lstStyle/>
        <a:p>
          <a:endParaRPr lang="en-US"/>
        </a:p>
      </dgm:t>
    </dgm:pt>
    <dgm:pt modelId="{D0C06EB0-D7EF-45E3-95AD-C3986984C27E}">
      <dgm:prSet phldrT="[Text]" phldr="0"/>
      <dgm:spPr/>
      <dgm:t>
        <a:bodyPr/>
        <a:lstStyle/>
        <a:p>
          <a:pPr>
            <a:defRPr b="1"/>
          </a:pPr>
          <a:r>
            <a:rPr lang="en-US">
              <a:solidFill>
                <a:schemeClr val="bg1"/>
              </a:solidFill>
              <a:latin typeface="Arial" panose="020B0604020202020204" pitchFamily="34" charset="0"/>
              <a:cs typeface="Arial" panose="020B0604020202020204" pitchFamily="34" charset="0"/>
            </a:rPr>
            <a:t>Late 2021</a:t>
          </a:r>
        </a:p>
      </dgm:t>
    </dgm:pt>
    <dgm:pt modelId="{0BB155BD-DA20-44C2-8CB4-CB3D3770A527}" type="parTrans" cxnId="{97993EA3-CE7B-4009-B7CE-BFB111FBE521}">
      <dgm:prSet/>
      <dgm:spPr/>
      <dgm:t>
        <a:bodyPr/>
        <a:lstStyle/>
        <a:p>
          <a:endParaRPr lang="en-US"/>
        </a:p>
      </dgm:t>
    </dgm:pt>
    <dgm:pt modelId="{6F918279-79F1-4A08-BB84-2DE055676D74}" type="sibTrans" cxnId="{97993EA3-CE7B-4009-B7CE-BFB111FBE521}">
      <dgm:prSet/>
      <dgm:spPr/>
      <dgm:t>
        <a:bodyPr/>
        <a:lstStyle/>
        <a:p>
          <a:endParaRPr lang="en-US"/>
        </a:p>
      </dgm:t>
    </dgm:pt>
    <dgm:pt modelId="{4E599684-CBE7-4BF6-B041-7B59A5AE3CF2}">
      <dgm:prSet phldrT="[Text]" custT="1"/>
      <dgm:spPr/>
      <dgm:t>
        <a:bodyPr/>
        <a:lstStyle/>
        <a:p>
          <a:r>
            <a:rPr lang="en-US" sz="1200" b="0" i="0" u="none">
              <a:latin typeface="Arial" panose="020B0604020202020204" pitchFamily="34" charset="0"/>
              <a:cs typeface="Arial" panose="020B0604020202020204" pitchFamily="34" charset="0"/>
            </a:rPr>
            <a:t>Conduct an in-depth Program Evaluation and SWOT/C Analysis to identify strengths, areas of waste, and opportunities for growth</a:t>
          </a:r>
          <a:endParaRPr lang="en-US" sz="1200">
            <a:latin typeface="Arial" panose="020B0604020202020204" pitchFamily="34" charset="0"/>
            <a:cs typeface="Arial" panose="020B0604020202020204" pitchFamily="34" charset="0"/>
          </a:endParaRPr>
        </a:p>
      </dgm:t>
    </dgm:pt>
    <dgm:pt modelId="{A8AAC60B-A805-4BF6-9EA5-E87AC2902868}" type="parTrans" cxnId="{841D665D-B707-471F-BD09-964D3951145A}">
      <dgm:prSet/>
      <dgm:spPr/>
      <dgm:t>
        <a:bodyPr/>
        <a:lstStyle/>
        <a:p>
          <a:endParaRPr lang="en-US"/>
        </a:p>
      </dgm:t>
    </dgm:pt>
    <dgm:pt modelId="{BF909935-A6E2-4FB3-A57D-3F1AE3109B2D}" type="sibTrans" cxnId="{841D665D-B707-471F-BD09-964D3951145A}">
      <dgm:prSet/>
      <dgm:spPr/>
      <dgm:t>
        <a:bodyPr/>
        <a:lstStyle/>
        <a:p>
          <a:endParaRPr lang="en-US"/>
        </a:p>
      </dgm:t>
    </dgm:pt>
    <dgm:pt modelId="{4B3BEF5E-080D-4FEE-B522-70B46FFD0660}">
      <dgm:prSet phldrT="[Text]" phldr="0"/>
      <dgm:spPr/>
      <dgm:t>
        <a:bodyPr/>
        <a:lstStyle/>
        <a:p>
          <a:pPr>
            <a:defRPr b="1"/>
          </a:pPr>
          <a:r>
            <a:rPr lang="en-US">
              <a:solidFill>
                <a:schemeClr val="bg1"/>
              </a:solidFill>
              <a:latin typeface="Arial" panose="020B0604020202020204" pitchFamily="34" charset="0"/>
              <a:cs typeface="Arial" panose="020B0604020202020204" pitchFamily="34" charset="0"/>
            </a:rPr>
            <a:t>2022</a:t>
          </a:r>
        </a:p>
      </dgm:t>
    </dgm:pt>
    <dgm:pt modelId="{06017295-6984-41E0-8693-8EB293EF8566}" type="parTrans" cxnId="{9A613993-1976-4C90-B719-959774EC46C8}">
      <dgm:prSet/>
      <dgm:spPr/>
      <dgm:t>
        <a:bodyPr/>
        <a:lstStyle/>
        <a:p>
          <a:endParaRPr lang="en-US"/>
        </a:p>
      </dgm:t>
    </dgm:pt>
    <dgm:pt modelId="{39F905D4-BCDD-42A3-91CF-0746D3124C5E}" type="sibTrans" cxnId="{9A613993-1976-4C90-B719-959774EC46C8}">
      <dgm:prSet/>
      <dgm:spPr/>
      <dgm:t>
        <a:bodyPr/>
        <a:lstStyle/>
        <a:p>
          <a:endParaRPr lang="en-US"/>
        </a:p>
      </dgm:t>
    </dgm:pt>
    <dgm:pt modelId="{DB8AF9DD-B1C3-4C20-BD21-C6C7FF671A92}">
      <dgm:prSet phldrT="[Text]" custT="1"/>
      <dgm:spPr/>
      <dgm:t>
        <a:bodyPr/>
        <a:lstStyle/>
        <a:p>
          <a:r>
            <a:rPr lang="en-US" sz="1200" b="0" i="0" u="none">
              <a:latin typeface="Arial" panose="020B0604020202020204" pitchFamily="34" charset="0"/>
              <a:cs typeface="Arial" panose="020B0604020202020204" pitchFamily="34" charset="0"/>
            </a:rPr>
            <a:t>Strengthen Foundational Elements:</a:t>
          </a:r>
          <a:endParaRPr lang="en-US" sz="1200">
            <a:latin typeface="Arial" panose="020B0604020202020204" pitchFamily="34" charset="0"/>
            <a:cs typeface="Arial" panose="020B0604020202020204" pitchFamily="34" charset="0"/>
          </a:endParaRPr>
        </a:p>
      </dgm:t>
    </dgm:pt>
    <dgm:pt modelId="{DF70DEA5-E7DD-4AA9-B1CC-992432C16744}" type="parTrans" cxnId="{D6373D48-D8B0-4539-A4A4-81DB907C07C1}">
      <dgm:prSet/>
      <dgm:spPr/>
      <dgm:t>
        <a:bodyPr/>
        <a:lstStyle/>
        <a:p>
          <a:endParaRPr lang="en-US"/>
        </a:p>
      </dgm:t>
    </dgm:pt>
    <dgm:pt modelId="{428A9B80-64FA-44ED-87FF-F7A0D539842F}" type="sibTrans" cxnId="{D6373D48-D8B0-4539-A4A4-81DB907C07C1}">
      <dgm:prSet/>
      <dgm:spPr/>
      <dgm:t>
        <a:bodyPr/>
        <a:lstStyle/>
        <a:p>
          <a:endParaRPr lang="en-US"/>
        </a:p>
      </dgm:t>
    </dgm:pt>
    <dgm:pt modelId="{406B4493-A90D-40A8-B02D-BA06CB04BF3C}">
      <dgm:prSet phldrT="[Text]" phldr="0"/>
      <dgm:spPr/>
      <dgm:t>
        <a:bodyPr/>
        <a:lstStyle/>
        <a:p>
          <a:pPr>
            <a:defRPr b="1"/>
          </a:pPr>
          <a:r>
            <a:rPr lang="en-US">
              <a:solidFill>
                <a:schemeClr val="bg1"/>
              </a:solidFill>
              <a:latin typeface="Arial" panose="020B0604020202020204" pitchFamily="34" charset="0"/>
              <a:cs typeface="Arial" panose="020B0604020202020204" pitchFamily="34" charset="0"/>
            </a:rPr>
            <a:t>2023</a:t>
          </a:r>
        </a:p>
      </dgm:t>
    </dgm:pt>
    <dgm:pt modelId="{2E2A0F75-F224-4A80-ACB5-1C4956E37E23}" type="parTrans" cxnId="{F712E336-0730-4454-AAED-A8EC704ECFC8}">
      <dgm:prSet/>
      <dgm:spPr/>
      <dgm:t>
        <a:bodyPr/>
        <a:lstStyle/>
        <a:p>
          <a:endParaRPr lang="en-US"/>
        </a:p>
      </dgm:t>
    </dgm:pt>
    <dgm:pt modelId="{B6B5896F-38E7-450F-A826-9964A8F0DE0E}" type="sibTrans" cxnId="{F712E336-0730-4454-AAED-A8EC704ECFC8}">
      <dgm:prSet/>
      <dgm:spPr/>
      <dgm:t>
        <a:bodyPr/>
        <a:lstStyle/>
        <a:p>
          <a:endParaRPr lang="en-US"/>
        </a:p>
      </dgm:t>
    </dgm:pt>
    <dgm:pt modelId="{20D34FCC-0F35-496C-B2E7-3FBCA3E29C37}">
      <dgm:prSet phldrT="[Text]" custT="1"/>
      <dgm:spPr/>
      <dgm:t>
        <a:bodyPr/>
        <a:lstStyle/>
        <a:p>
          <a:r>
            <a:rPr lang="en-US" sz="1200" b="0" i="0" u="none">
              <a:latin typeface="Arial" panose="020B0604020202020204" pitchFamily="34" charset="0"/>
              <a:cs typeface="Arial" panose="020B0604020202020204" pitchFamily="34" charset="0"/>
            </a:rPr>
            <a:t>Maintain Foundational Elements:</a:t>
          </a:r>
          <a:endParaRPr lang="en-US" sz="1200">
            <a:latin typeface="Arial" panose="020B0604020202020204" pitchFamily="34" charset="0"/>
            <a:cs typeface="Arial" panose="020B0604020202020204" pitchFamily="34" charset="0"/>
          </a:endParaRPr>
        </a:p>
      </dgm:t>
    </dgm:pt>
    <dgm:pt modelId="{CE74B72C-B89D-46FE-831F-2D7619996546}" type="parTrans" cxnId="{8F51CEF3-D7F7-4496-8E39-A74D3407581F}">
      <dgm:prSet/>
      <dgm:spPr/>
      <dgm:t>
        <a:bodyPr/>
        <a:lstStyle/>
        <a:p>
          <a:endParaRPr lang="en-US"/>
        </a:p>
      </dgm:t>
    </dgm:pt>
    <dgm:pt modelId="{927D4900-D936-4E0F-AEA8-71096C4E0FED}" type="sibTrans" cxnId="{8F51CEF3-D7F7-4496-8E39-A74D3407581F}">
      <dgm:prSet/>
      <dgm:spPr/>
      <dgm:t>
        <a:bodyPr/>
        <a:lstStyle/>
        <a:p>
          <a:endParaRPr lang="en-US"/>
        </a:p>
      </dgm:t>
    </dgm:pt>
    <dgm:pt modelId="{71A30621-5A5F-43B0-84EC-C33507890165}">
      <dgm:prSet phldrT="[Text]" phldr="0"/>
      <dgm:spPr/>
      <dgm:t>
        <a:bodyPr/>
        <a:lstStyle/>
        <a:p>
          <a:pPr>
            <a:defRPr b="1"/>
          </a:pPr>
          <a:r>
            <a:rPr lang="en-US">
              <a:solidFill>
                <a:schemeClr val="bg1"/>
              </a:solidFill>
              <a:latin typeface="Arial" panose="020B0604020202020204" pitchFamily="34" charset="0"/>
              <a:cs typeface="Arial" panose="020B0604020202020204" pitchFamily="34" charset="0"/>
            </a:rPr>
            <a:t>2024</a:t>
          </a:r>
        </a:p>
      </dgm:t>
    </dgm:pt>
    <dgm:pt modelId="{F93F53F9-4EA9-4B69-AEBB-EC08A304AE3E}" type="parTrans" cxnId="{1802D984-EB76-4C48-AC3B-94BA8DFE0C3F}">
      <dgm:prSet/>
      <dgm:spPr/>
      <dgm:t>
        <a:bodyPr/>
        <a:lstStyle/>
        <a:p>
          <a:endParaRPr lang="en-US"/>
        </a:p>
      </dgm:t>
    </dgm:pt>
    <dgm:pt modelId="{BC9647A5-897E-4509-8E60-0A1FA7E561EE}" type="sibTrans" cxnId="{1802D984-EB76-4C48-AC3B-94BA8DFE0C3F}">
      <dgm:prSet/>
      <dgm:spPr/>
      <dgm:t>
        <a:bodyPr/>
        <a:lstStyle/>
        <a:p>
          <a:endParaRPr lang="en-US"/>
        </a:p>
      </dgm:t>
    </dgm:pt>
    <dgm:pt modelId="{09823A41-36EE-4ED8-8E4C-1FC3E9B9DA38}">
      <dgm:prSet phldrT="[Text]" phldr="0" custT="1"/>
      <dgm:spPr/>
      <dgm:t>
        <a:bodyPr/>
        <a:lstStyle/>
        <a:p>
          <a:r>
            <a:rPr lang="en-US" sz="1200">
              <a:latin typeface="Arial" panose="020B0604020202020204" pitchFamily="34" charset="0"/>
              <a:cs typeface="Arial" panose="020B0604020202020204" pitchFamily="34" charset="0"/>
            </a:rPr>
            <a:t>Officially Launch the Leadership Development Program, </a:t>
          </a:r>
        </a:p>
      </dgm:t>
    </dgm:pt>
    <dgm:pt modelId="{F244D039-067D-4FE3-9A79-1977435DEDCA}" type="parTrans" cxnId="{4123380D-BF06-47D5-BB37-27F94B9CD2B5}">
      <dgm:prSet/>
      <dgm:spPr/>
      <dgm:t>
        <a:bodyPr/>
        <a:lstStyle/>
        <a:p>
          <a:endParaRPr lang="en-US"/>
        </a:p>
      </dgm:t>
    </dgm:pt>
    <dgm:pt modelId="{8919468E-A735-45AD-9C8C-4DD1ED80DA14}" type="sibTrans" cxnId="{4123380D-BF06-47D5-BB37-27F94B9CD2B5}">
      <dgm:prSet/>
      <dgm:spPr/>
      <dgm:t>
        <a:bodyPr/>
        <a:lstStyle/>
        <a:p>
          <a:endParaRPr lang="en-US"/>
        </a:p>
      </dgm:t>
    </dgm:pt>
    <dgm:pt modelId="{4971AC50-A88E-4E33-87F8-FCEAC805564B}">
      <dgm:prSet phldrT="[Text]" phldr="0"/>
      <dgm:spPr/>
      <dgm:t>
        <a:bodyPr/>
        <a:lstStyle/>
        <a:p>
          <a:pPr>
            <a:defRPr b="1"/>
          </a:pPr>
          <a:r>
            <a:rPr lang="en-US">
              <a:solidFill>
                <a:schemeClr val="bg1"/>
              </a:solidFill>
              <a:latin typeface="Arial" panose="020B0604020202020204" pitchFamily="34" charset="0"/>
              <a:cs typeface="Arial" panose="020B0604020202020204" pitchFamily="34" charset="0"/>
            </a:rPr>
            <a:t>2025 &amp; Beyond</a:t>
          </a:r>
        </a:p>
      </dgm:t>
    </dgm:pt>
    <dgm:pt modelId="{C9196550-5E95-4357-8451-1D9A3E9B9887}" type="parTrans" cxnId="{D3F6A62A-6459-4BFC-82C1-B194A64DAEF0}">
      <dgm:prSet/>
      <dgm:spPr/>
      <dgm:t>
        <a:bodyPr/>
        <a:lstStyle/>
        <a:p>
          <a:endParaRPr lang="en-US"/>
        </a:p>
      </dgm:t>
    </dgm:pt>
    <dgm:pt modelId="{5851B56B-AA5B-4350-B325-A26109F66599}" type="sibTrans" cxnId="{D3F6A62A-6459-4BFC-82C1-B194A64DAEF0}">
      <dgm:prSet/>
      <dgm:spPr/>
      <dgm:t>
        <a:bodyPr/>
        <a:lstStyle/>
        <a:p>
          <a:endParaRPr lang="en-US"/>
        </a:p>
      </dgm:t>
    </dgm:pt>
    <dgm:pt modelId="{B70A8EE9-B04A-475F-A55E-C7EC9716492A}">
      <dgm:prSet custT="1"/>
      <dgm:spPr/>
      <dgm:t>
        <a:bodyPr/>
        <a:lstStyle/>
        <a:p>
          <a:r>
            <a:rPr lang="en-US" sz="1200" b="0" i="0" u="none">
              <a:latin typeface="Arial" panose="020B0604020202020204" pitchFamily="34" charset="0"/>
              <a:cs typeface="Arial" panose="020B0604020202020204" pitchFamily="34" charset="0"/>
            </a:rPr>
            <a:t>Expand Employee Wellness Initiatives, </a:t>
          </a:r>
          <a:endParaRPr lang="en-US" sz="1200">
            <a:latin typeface="Arial" panose="020B0604020202020204" pitchFamily="34" charset="0"/>
            <a:cs typeface="Arial" panose="020B0604020202020204" pitchFamily="34" charset="0"/>
          </a:endParaRPr>
        </a:p>
      </dgm:t>
    </dgm:pt>
    <dgm:pt modelId="{827B8979-53B0-4D04-AFD4-E95ECE158F29}" type="parTrans" cxnId="{974143E5-F97B-46EC-BF8B-1BE68E1266DC}">
      <dgm:prSet/>
      <dgm:spPr/>
      <dgm:t>
        <a:bodyPr/>
        <a:lstStyle/>
        <a:p>
          <a:endParaRPr lang="en-US"/>
        </a:p>
      </dgm:t>
    </dgm:pt>
    <dgm:pt modelId="{EF80220B-B1BA-4812-A85D-99163E525C87}" type="sibTrans" cxnId="{974143E5-F97B-46EC-BF8B-1BE68E1266DC}">
      <dgm:prSet/>
      <dgm:spPr/>
      <dgm:t>
        <a:bodyPr/>
        <a:lstStyle/>
        <a:p>
          <a:endParaRPr lang="en-US"/>
        </a:p>
      </dgm:t>
    </dgm:pt>
    <dgm:pt modelId="{3F5DAB3A-E546-4817-8E23-09BB6BCC0EEE}">
      <dgm:prSet phldrT="[Text]" custT="1"/>
      <dgm:spPr/>
      <dgm:t>
        <a:bodyPr/>
        <a:lstStyle/>
        <a:p>
          <a:r>
            <a:rPr lang="en-US" sz="1200" b="0" i="0" u="none">
              <a:latin typeface="Arial" panose="020B0604020202020204" pitchFamily="34" charset="0"/>
              <a:cs typeface="Arial" panose="020B0604020202020204" pitchFamily="34" charset="0"/>
            </a:rPr>
            <a:t>Day 1 New Hire Orientation, </a:t>
          </a:r>
          <a:endParaRPr lang="en-US" sz="1200">
            <a:latin typeface="Arial" panose="020B0604020202020204" pitchFamily="34" charset="0"/>
            <a:cs typeface="Arial" panose="020B0604020202020204" pitchFamily="34" charset="0"/>
          </a:endParaRPr>
        </a:p>
      </dgm:t>
    </dgm:pt>
    <dgm:pt modelId="{6365AA57-5607-4648-ABB0-BF435A311786}" type="parTrans" cxnId="{D645AF63-71DF-4C40-AAEF-FBD552A0689C}">
      <dgm:prSet/>
      <dgm:spPr/>
      <dgm:t>
        <a:bodyPr/>
        <a:lstStyle/>
        <a:p>
          <a:endParaRPr lang="en-US"/>
        </a:p>
      </dgm:t>
    </dgm:pt>
    <dgm:pt modelId="{E1A2501A-31E5-496B-9A20-616C6915FFD7}" type="sibTrans" cxnId="{D645AF63-71DF-4C40-AAEF-FBD552A0689C}">
      <dgm:prSet/>
      <dgm:spPr/>
      <dgm:t>
        <a:bodyPr/>
        <a:lstStyle/>
        <a:p>
          <a:endParaRPr lang="en-US"/>
        </a:p>
      </dgm:t>
    </dgm:pt>
    <dgm:pt modelId="{33A02564-501A-4E1B-A4B8-3B4A648D17C8}">
      <dgm:prSet phldrT="[Text]" custT="1"/>
      <dgm:spPr/>
      <dgm:t>
        <a:bodyPr/>
        <a:lstStyle/>
        <a:p>
          <a:r>
            <a:rPr lang="en-US" sz="1200" b="0" i="0" u="none">
              <a:latin typeface="Arial" panose="020B0604020202020204" pitchFamily="34" charset="0"/>
              <a:cs typeface="Arial" panose="020B0604020202020204" pitchFamily="34" charset="0"/>
            </a:rPr>
            <a:t>Annual Employee Handbook Review, </a:t>
          </a:r>
          <a:endParaRPr lang="en-US" sz="1200">
            <a:latin typeface="Arial" panose="020B0604020202020204" pitchFamily="34" charset="0"/>
            <a:cs typeface="Arial" panose="020B0604020202020204" pitchFamily="34" charset="0"/>
          </a:endParaRPr>
        </a:p>
      </dgm:t>
    </dgm:pt>
    <dgm:pt modelId="{CDF077D4-E909-4EF4-9ECE-2CB5C747B0EA}" type="parTrans" cxnId="{99CE155D-D197-460B-BCD4-865798768EF4}">
      <dgm:prSet/>
      <dgm:spPr/>
      <dgm:t>
        <a:bodyPr/>
        <a:lstStyle/>
        <a:p>
          <a:endParaRPr lang="en-US"/>
        </a:p>
      </dgm:t>
    </dgm:pt>
    <dgm:pt modelId="{F465325B-9A2D-4055-A51F-C7FBF3B90BB6}" type="sibTrans" cxnId="{99CE155D-D197-460B-BCD4-865798768EF4}">
      <dgm:prSet/>
      <dgm:spPr/>
      <dgm:t>
        <a:bodyPr/>
        <a:lstStyle/>
        <a:p>
          <a:endParaRPr lang="en-US"/>
        </a:p>
      </dgm:t>
    </dgm:pt>
    <dgm:pt modelId="{2DF296A9-4246-424B-BFA0-3901DBD2677B}">
      <dgm:prSet phldrT="[Text]" custT="1"/>
      <dgm:spPr/>
      <dgm:t>
        <a:bodyPr/>
        <a:lstStyle/>
        <a:p>
          <a:r>
            <a:rPr lang="en-US" sz="1200" b="0" i="0" u="none">
              <a:latin typeface="Arial" panose="020B0604020202020204" pitchFamily="34" charset="0"/>
              <a:cs typeface="Arial" panose="020B0604020202020204" pitchFamily="34" charset="0"/>
            </a:rPr>
            <a:t>Expand Program Policies, </a:t>
          </a:r>
          <a:endParaRPr lang="en-US" sz="1200">
            <a:latin typeface="Arial" panose="020B0604020202020204" pitchFamily="34" charset="0"/>
            <a:cs typeface="Arial" panose="020B0604020202020204" pitchFamily="34" charset="0"/>
          </a:endParaRPr>
        </a:p>
      </dgm:t>
    </dgm:pt>
    <dgm:pt modelId="{60D8838A-CCE4-43F2-AD97-544CEB433C3B}" type="parTrans" cxnId="{236F457C-0F27-4033-997C-E06665D67515}">
      <dgm:prSet/>
      <dgm:spPr/>
      <dgm:t>
        <a:bodyPr/>
        <a:lstStyle/>
        <a:p>
          <a:endParaRPr lang="en-US"/>
        </a:p>
      </dgm:t>
    </dgm:pt>
    <dgm:pt modelId="{E9A7CC44-DB64-43FA-AC26-DA961AE21044}" type="sibTrans" cxnId="{236F457C-0F27-4033-997C-E06665D67515}">
      <dgm:prSet/>
      <dgm:spPr/>
      <dgm:t>
        <a:bodyPr/>
        <a:lstStyle/>
        <a:p>
          <a:endParaRPr lang="en-US"/>
        </a:p>
      </dgm:t>
    </dgm:pt>
    <dgm:pt modelId="{79A2510C-BFE8-40EF-801A-8DA0A67E50C9}">
      <dgm:prSet phldrT="[Text]" custT="1"/>
      <dgm:spPr/>
      <dgm:t>
        <a:bodyPr/>
        <a:lstStyle/>
        <a:p>
          <a:r>
            <a:rPr lang="en-US" sz="1200" b="0" i="0" u="none">
              <a:latin typeface="Arial" panose="020B0604020202020204" pitchFamily="34" charset="0"/>
              <a:cs typeface="Arial" panose="020B0604020202020204" pitchFamily="34" charset="0"/>
            </a:rPr>
            <a:t>Increase LMS Utilization, </a:t>
          </a:r>
          <a:endParaRPr lang="en-US" sz="1200">
            <a:latin typeface="Arial" panose="020B0604020202020204" pitchFamily="34" charset="0"/>
            <a:cs typeface="Arial" panose="020B0604020202020204" pitchFamily="34" charset="0"/>
          </a:endParaRPr>
        </a:p>
      </dgm:t>
    </dgm:pt>
    <dgm:pt modelId="{7521A43C-204B-4295-A237-EC85528C6443}" type="parTrans" cxnId="{076C4735-0652-475B-9C8D-9FC300D3D2B3}">
      <dgm:prSet/>
      <dgm:spPr/>
      <dgm:t>
        <a:bodyPr/>
        <a:lstStyle/>
        <a:p>
          <a:endParaRPr lang="en-US"/>
        </a:p>
      </dgm:t>
    </dgm:pt>
    <dgm:pt modelId="{E0A1849C-153D-4D93-BB39-41C679CD86C3}" type="sibTrans" cxnId="{076C4735-0652-475B-9C8D-9FC300D3D2B3}">
      <dgm:prSet/>
      <dgm:spPr/>
      <dgm:t>
        <a:bodyPr/>
        <a:lstStyle/>
        <a:p>
          <a:endParaRPr lang="en-US"/>
        </a:p>
      </dgm:t>
    </dgm:pt>
    <dgm:pt modelId="{1454B84F-36F5-4C95-ABFF-47161DECF0CF}">
      <dgm:prSet phldrT="[Text]" custT="1"/>
      <dgm:spPr/>
      <dgm:t>
        <a:bodyPr/>
        <a:lstStyle/>
        <a:p>
          <a:r>
            <a:rPr lang="en-US" sz="1200" b="0" i="0" u="none">
              <a:latin typeface="Arial" panose="020B0604020202020204" pitchFamily="34" charset="0"/>
              <a:cs typeface="Arial" panose="020B0604020202020204" pitchFamily="34" charset="0"/>
            </a:rPr>
            <a:t>Increase Training Attendance </a:t>
          </a:r>
          <a:endParaRPr lang="en-US" sz="1200">
            <a:latin typeface="Arial" panose="020B0604020202020204" pitchFamily="34" charset="0"/>
            <a:cs typeface="Arial" panose="020B0604020202020204" pitchFamily="34" charset="0"/>
          </a:endParaRPr>
        </a:p>
      </dgm:t>
    </dgm:pt>
    <dgm:pt modelId="{5B6D1A60-ACD0-4454-887F-DA666AD27E92}" type="parTrans" cxnId="{B131E49A-D854-43D0-B4AE-C36360E16879}">
      <dgm:prSet/>
      <dgm:spPr/>
      <dgm:t>
        <a:bodyPr/>
        <a:lstStyle/>
        <a:p>
          <a:endParaRPr lang="en-US"/>
        </a:p>
      </dgm:t>
    </dgm:pt>
    <dgm:pt modelId="{094BA7CB-93C2-4479-8AFB-7EF98B0EF343}" type="sibTrans" cxnId="{B131E49A-D854-43D0-B4AE-C36360E16879}">
      <dgm:prSet/>
      <dgm:spPr/>
      <dgm:t>
        <a:bodyPr/>
        <a:lstStyle/>
        <a:p>
          <a:endParaRPr lang="en-US"/>
        </a:p>
      </dgm:t>
    </dgm:pt>
    <dgm:pt modelId="{FE992642-6683-4216-89DD-7C3753AA1687}">
      <dgm:prSet phldrT="[Text]" custT="1"/>
      <dgm:spPr/>
      <dgm:t>
        <a:bodyPr/>
        <a:lstStyle/>
        <a:p>
          <a:r>
            <a:rPr lang="en-US" sz="1200" b="0" i="0" u="none">
              <a:latin typeface="Arial" panose="020B0604020202020204" pitchFamily="34" charset="0"/>
              <a:cs typeface="Arial" panose="020B0604020202020204" pitchFamily="34" charset="0"/>
            </a:rPr>
            <a:t>Revise Performance Evaluation Process, </a:t>
          </a:r>
          <a:endParaRPr lang="en-US" sz="1200">
            <a:latin typeface="Arial" panose="020B0604020202020204" pitchFamily="34" charset="0"/>
            <a:cs typeface="Arial" panose="020B0604020202020204" pitchFamily="34" charset="0"/>
          </a:endParaRPr>
        </a:p>
      </dgm:t>
    </dgm:pt>
    <dgm:pt modelId="{1F81AB6F-D520-4680-936D-3E10AAEFEE19}" type="parTrans" cxnId="{D933203F-7E14-42F3-A622-665D11C1D945}">
      <dgm:prSet/>
      <dgm:spPr/>
      <dgm:t>
        <a:bodyPr/>
        <a:lstStyle/>
        <a:p>
          <a:endParaRPr lang="en-US"/>
        </a:p>
      </dgm:t>
    </dgm:pt>
    <dgm:pt modelId="{93A77008-8DC1-443E-ABFB-F79A011667CD}" type="sibTrans" cxnId="{D933203F-7E14-42F3-A622-665D11C1D945}">
      <dgm:prSet/>
      <dgm:spPr/>
      <dgm:t>
        <a:bodyPr/>
        <a:lstStyle/>
        <a:p>
          <a:endParaRPr lang="en-US"/>
        </a:p>
      </dgm:t>
    </dgm:pt>
    <dgm:pt modelId="{4734673F-9B2B-4A0B-B96A-B93D79787551}">
      <dgm:prSet phldrT="[Text]" custT="1"/>
      <dgm:spPr/>
      <dgm:t>
        <a:bodyPr/>
        <a:lstStyle/>
        <a:p>
          <a:r>
            <a:rPr lang="en-US" sz="1200" b="0" i="0" u="none">
              <a:latin typeface="Arial" panose="020B0604020202020204" pitchFamily="34" charset="0"/>
              <a:cs typeface="Arial" panose="020B0604020202020204" pitchFamily="34" charset="0"/>
            </a:rPr>
            <a:t>Develop &amp; Pilot a Leadership Development Program, </a:t>
          </a:r>
          <a:endParaRPr lang="en-US" sz="1200">
            <a:latin typeface="Arial" panose="020B0604020202020204" pitchFamily="34" charset="0"/>
            <a:cs typeface="Arial" panose="020B0604020202020204" pitchFamily="34" charset="0"/>
          </a:endParaRPr>
        </a:p>
      </dgm:t>
    </dgm:pt>
    <dgm:pt modelId="{3C7AE641-E6EA-4067-B28E-24ABEFAC83DC}" type="parTrans" cxnId="{C2BFD73A-4657-4B65-8420-5AD040BC895F}">
      <dgm:prSet/>
      <dgm:spPr/>
      <dgm:t>
        <a:bodyPr/>
        <a:lstStyle/>
        <a:p>
          <a:endParaRPr lang="en-US"/>
        </a:p>
      </dgm:t>
    </dgm:pt>
    <dgm:pt modelId="{834947B0-359C-4F6C-B29A-C3CB2709B8E3}" type="sibTrans" cxnId="{C2BFD73A-4657-4B65-8420-5AD040BC895F}">
      <dgm:prSet/>
      <dgm:spPr/>
      <dgm:t>
        <a:bodyPr/>
        <a:lstStyle/>
        <a:p>
          <a:endParaRPr lang="en-US"/>
        </a:p>
      </dgm:t>
    </dgm:pt>
    <dgm:pt modelId="{6BD935FB-48F3-4DB6-923D-CF11122C1A68}">
      <dgm:prSet phldrT="[Text]" custT="1"/>
      <dgm:spPr/>
      <dgm:t>
        <a:bodyPr/>
        <a:lstStyle/>
        <a:p>
          <a:r>
            <a:rPr lang="en-US" sz="1200" b="0" i="0" u="none">
              <a:latin typeface="Arial" panose="020B0604020202020204" pitchFamily="34" charset="0"/>
              <a:cs typeface="Arial" panose="020B0604020202020204" pitchFamily="34" charset="0"/>
            </a:rPr>
            <a:t>Develop &amp; Pilot a Mentorship &amp; Cross-Training Program, </a:t>
          </a:r>
          <a:endParaRPr lang="en-US" sz="1200">
            <a:latin typeface="Arial" panose="020B0604020202020204" pitchFamily="34" charset="0"/>
            <a:cs typeface="Arial" panose="020B0604020202020204" pitchFamily="34" charset="0"/>
          </a:endParaRPr>
        </a:p>
      </dgm:t>
    </dgm:pt>
    <dgm:pt modelId="{EC84DC04-5BD4-404A-B54F-54D1BFE5B7A0}" type="parTrans" cxnId="{199D3C71-2EE0-4748-B843-54D84A258CF9}">
      <dgm:prSet/>
      <dgm:spPr/>
      <dgm:t>
        <a:bodyPr/>
        <a:lstStyle/>
        <a:p>
          <a:endParaRPr lang="en-US"/>
        </a:p>
      </dgm:t>
    </dgm:pt>
    <dgm:pt modelId="{404E977B-1ACE-4DEF-9A8D-67687A1191CC}" type="sibTrans" cxnId="{199D3C71-2EE0-4748-B843-54D84A258CF9}">
      <dgm:prSet/>
      <dgm:spPr/>
      <dgm:t>
        <a:bodyPr/>
        <a:lstStyle/>
        <a:p>
          <a:endParaRPr lang="en-US"/>
        </a:p>
      </dgm:t>
    </dgm:pt>
    <dgm:pt modelId="{328D53EC-1A94-49DE-82C2-64788DBCC1D7}">
      <dgm:prSet phldrT="[Text]" custT="1"/>
      <dgm:spPr/>
      <dgm:t>
        <a:bodyPr/>
        <a:lstStyle/>
        <a:p>
          <a:r>
            <a:rPr lang="en-US" sz="1200" b="0" i="0" u="none">
              <a:latin typeface="Arial" panose="020B0604020202020204" pitchFamily="34" charset="0"/>
              <a:cs typeface="Arial" panose="020B0604020202020204" pitchFamily="34" charset="0"/>
            </a:rPr>
            <a:t>Develop &amp; Pilot a Succession Planning Program, </a:t>
          </a:r>
          <a:endParaRPr lang="en-US" sz="1200">
            <a:latin typeface="Arial" panose="020B0604020202020204" pitchFamily="34" charset="0"/>
            <a:cs typeface="Arial" panose="020B0604020202020204" pitchFamily="34" charset="0"/>
          </a:endParaRPr>
        </a:p>
      </dgm:t>
    </dgm:pt>
    <dgm:pt modelId="{707D821C-DFA5-4A8C-B45C-E33B96C0FC00}" type="parTrans" cxnId="{18235F0D-F8D9-4EEB-8C9F-3F487D5E119A}">
      <dgm:prSet/>
      <dgm:spPr/>
      <dgm:t>
        <a:bodyPr/>
        <a:lstStyle/>
        <a:p>
          <a:endParaRPr lang="en-US"/>
        </a:p>
      </dgm:t>
    </dgm:pt>
    <dgm:pt modelId="{C54B5908-81F7-486D-BA55-38DBB932B0B7}" type="sibTrans" cxnId="{18235F0D-F8D9-4EEB-8C9F-3F487D5E119A}">
      <dgm:prSet/>
      <dgm:spPr/>
      <dgm:t>
        <a:bodyPr/>
        <a:lstStyle/>
        <a:p>
          <a:endParaRPr lang="en-US"/>
        </a:p>
      </dgm:t>
    </dgm:pt>
    <dgm:pt modelId="{CA060B83-D322-41F8-BA46-8A818D6238C2}">
      <dgm:prSet phldrT="[Text]" custT="1"/>
      <dgm:spPr/>
      <dgm:t>
        <a:bodyPr/>
        <a:lstStyle/>
        <a:p>
          <a:r>
            <a:rPr lang="en-US" sz="1200" b="0" i="0" u="none">
              <a:latin typeface="Arial" panose="020B0604020202020204" pitchFamily="34" charset="0"/>
              <a:cs typeface="Arial" panose="020B0604020202020204" pitchFamily="34" charset="0"/>
            </a:rPr>
            <a:t>Expand Program Policies, </a:t>
          </a:r>
          <a:endParaRPr lang="en-US" sz="1200">
            <a:latin typeface="Arial" panose="020B0604020202020204" pitchFamily="34" charset="0"/>
            <a:cs typeface="Arial" panose="020B0604020202020204" pitchFamily="34" charset="0"/>
          </a:endParaRPr>
        </a:p>
      </dgm:t>
    </dgm:pt>
    <dgm:pt modelId="{53AE7D99-DB64-484C-BA50-B2322D674C4E}" type="parTrans" cxnId="{2E0A8AD8-94A4-4D55-9888-F7026BFCBDDB}">
      <dgm:prSet/>
      <dgm:spPr/>
      <dgm:t>
        <a:bodyPr/>
        <a:lstStyle/>
        <a:p>
          <a:endParaRPr lang="en-US"/>
        </a:p>
      </dgm:t>
    </dgm:pt>
    <dgm:pt modelId="{6ED1E7A5-C6CC-420C-B16C-0B90B452118C}" type="sibTrans" cxnId="{2E0A8AD8-94A4-4D55-9888-F7026BFCBDDB}">
      <dgm:prSet/>
      <dgm:spPr/>
      <dgm:t>
        <a:bodyPr/>
        <a:lstStyle/>
        <a:p>
          <a:endParaRPr lang="en-US"/>
        </a:p>
      </dgm:t>
    </dgm:pt>
    <dgm:pt modelId="{15EE14E9-1FCA-47B4-8BF7-F8E59B8EAC15}">
      <dgm:prSet phldrT="[Text]" custT="1"/>
      <dgm:spPr/>
      <dgm:t>
        <a:bodyPr/>
        <a:lstStyle/>
        <a:p>
          <a:r>
            <a:rPr lang="en-US" sz="1200" b="0" i="0" u="none">
              <a:latin typeface="Arial" panose="020B0604020202020204" pitchFamily="34" charset="0"/>
              <a:cs typeface="Arial" panose="020B0604020202020204" pitchFamily="34" charset="0"/>
            </a:rPr>
            <a:t>Increase Content Creation</a:t>
          </a:r>
          <a:endParaRPr lang="en-US" sz="1200">
            <a:latin typeface="Arial" panose="020B0604020202020204" pitchFamily="34" charset="0"/>
            <a:cs typeface="Arial" panose="020B0604020202020204" pitchFamily="34" charset="0"/>
          </a:endParaRPr>
        </a:p>
      </dgm:t>
    </dgm:pt>
    <dgm:pt modelId="{AFB40540-3D30-4B7B-9BFF-0C9ADFAF1E6D}" type="parTrans" cxnId="{396CE701-482C-4348-9D9C-6941EDC778CA}">
      <dgm:prSet/>
      <dgm:spPr/>
      <dgm:t>
        <a:bodyPr/>
        <a:lstStyle/>
        <a:p>
          <a:endParaRPr lang="en-US"/>
        </a:p>
      </dgm:t>
    </dgm:pt>
    <dgm:pt modelId="{56A75405-5810-44A1-ACB9-34B1CF561F2E}" type="sibTrans" cxnId="{396CE701-482C-4348-9D9C-6941EDC778CA}">
      <dgm:prSet/>
      <dgm:spPr/>
      <dgm:t>
        <a:bodyPr/>
        <a:lstStyle/>
        <a:p>
          <a:endParaRPr lang="en-US"/>
        </a:p>
      </dgm:t>
    </dgm:pt>
    <dgm:pt modelId="{43C81D8A-57C3-4600-96C8-2D2DB9A218A8}">
      <dgm:prSet phldrT="[Text]" phldr="0" custT="1"/>
      <dgm:spPr/>
      <dgm:t>
        <a:bodyPr/>
        <a:lstStyle/>
        <a:p>
          <a:r>
            <a:rPr lang="en-US" sz="1200">
              <a:latin typeface="Arial" panose="020B0604020202020204" pitchFamily="34" charset="0"/>
              <a:cs typeface="Arial" panose="020B0604020202020204" pitchFamily="34" charset="0"/>
            </a:rPr>
            <a:t>Mentorship &amp; Cross-Training Program, Succession Planning Program, </a:t>
          </a:r>
        </a:p>
      </dgm:t>
    </dgm:pt>
    <dgm:pt modelId="{3E4B791B-FF8C-4C16-82ED-C0196BB01537}" type="parTrans" cxnId="{26415911-AD41-4BE4-9053-F13E10A21A1E}">
      <dgm:prSet/>
      <dgm:spPr/>
      <dgm:t>
        <a:bodyPr/>
        <a:lstStyle/>
        <a:p>
          <a:endParaRPr lang="en-US"/>
        </a:p>
      </dgm:t>
    </dgm:pt>
    <dgm:pt modelId="{E3A3B7E0-2A46-412C-8AD2-6787F94F99C5}" type="sibTrans" cxnId="{26415911-AD41-4BE4-9053-F13E10A21A1E}">
      <dgm:prSet/>
      <dgm:spPr/>
      <dgm:t>
        <a:bodyPr/>
        <a:lstStyle/>
        <a:p>
          <a:endParaRPr lang="en-US"/>
        </a:p>
      </dgm:t>
    </dgm:pt>
    <dgm:pt modelId="{D3C221A4-4F1F-4ECE-BC81-DCD598928EEF}">
      <dgm:prSet phldrT="[Text]" phldr="0" custT="1"/>
      <dgm:spPr/>
      <dgm:t>
        <a:bodyPr/>
        <a:lstStyle/>
        <a:p>
          <a:r>
            <a:rPr lang="en-US" sz="1200">
              <a:latin typeface="Arial" panose="020B0604020202020204" pitchFamily="34" charset="0"/>
              <a:cs typeface="Arial" panose="020B0604020202020204" pitchFamily="34" charset="0"/>
            </a:rPr>
            <a:t>Introduce Employee Wellness Initiatives, </a:t>
          </a:r>
        </a:p>
      </dgm:t>
    </dgm:pt>
    <dgm:pt modelId="{69135915-9291-4F97-B466-45387485A8A2}" type="parTrans" cxnId="{EF82FA65-04F3-45B3-A370-4095B199D2FE}">
      <dgm:prSet/>
      <dgm:spPr/>
      <dgm:t>
        <a:bodyPr/>
        <a:lstStyle/>
        <a:p>
          <a:endParaRPr lang="en-US"/>
        </a:p>
      </dgm:t>
    </dgm:pt>
    <dgm:pt modelId="{C59227A1-1E1C-4EF6-81D4-67FDA9144C83}" type="sibTrans" cxnId="{EF82FA65-04F3-45B3-A370-4095B199D2FE}">
      <dgm:prSet/>
      <dgm:spPr/>
      <dgm:t>
        <a:bodyPr/>
        <a:lstStyle/>
        <a:p>
          <a:endParaRPr lang="en-US"/>
        </a:p>
      </dgm:t>
    </dgm:pt>
    <dgm:pt modelId="{D2C21609-E3E4-4023-B7C3-EBE88BBDDCCD}">
      <dgm:prSet phldrT="[Text]" phldr="0" custT="1"/>
      <dgm:spPr/>
      <dgm:t>
        <a:bodyPr/>
        <a:lstStyle/>
        <a:p>
          <a:r>
            <a:rPr lang="en-US" sz="1200">
              <a:latin typeface="Arial" panose="020B0604020202020204" pitchFamily="34" charset="0"/>
              <a:cs typeface="Arial" panose="020B0604020202020204" pitchFamily="34" charset="0"/>
            </a:rPr>
            <a:t>Increase Departmental Organizational Structure &amp; Design Consultations, </a:t>
          </a:r>
        </a:p>
      </dgm:t>
    </dgm:pt>
    <dgm:pt modelId="{71FE187D-2548-4138-ADAF-64391BD0BADA}" type="parTrans" cxnId="{715F1D16-5FB2-4259-AA50-B1B37E1F2CD4}">
      <dgm:prSet/>
      <dgm:spPr/>
      <dgm:t>
        <a:bodyPr/>
        <a:lstStyle/>
        <a:p>
          <a:endParaRPr lang="en-US"/>
        </a:p>
      </dgm:t>
    </dgm:pt>
    <dgm:pt modelId="{5610685B-D109-4CCC-9C2B-FAC120A304AC}" type="sibTrans" cxnId="{715F1D16-5FB2-4259-AA50-B1B37E1F2CD4}">
      <dgm:prSet/>
      <dgm:spPr/>
      <dgm:t>
        <a:bodyPr/>
        <a:lstStyle/>
        <a:p>
          <a:endParaRPr lang="en-US"/>
        </a:p>
      </dgm:t>
    </dgm:pt>
    <dgm:pt modelId="{4A4517DA-00B0-4193-A802-FD5E8F5513D3}">
      <dgm:prSet phldrT="[Text]" phldr="0" custT="1"/>
      <dgm:spPr/>
      <dgm:t>
        <a:bodyPr/>
        <a:lstStyle/>
        <a:p>
          <a:r>
            <a:rPr lang="en-US" sz="1200">
              <a:latin typeface="Arial" panose="020B0604020202020204" pitchFamily="34" charset="0"/>
              <a:cs typeface="Arial" panose="020B0604020202020204" pitchFamily="34" charset="0"/>
            </a:rPr>
            <a:t>Revise the Tribal Pathways Program</a:t>
          </a:r>
        </a:p>
      </dgm:t>
    </dgm:pt>
    <dgm:pt modelId="{0F44BB04-A788-422A-A57C-5347038CB89A}" type="parTrans" cxnId="{8BCE294F-AFEC-4ED2-B33A-70A0D0EA24F2}">
      <dgm:prSet/>
      <dgm:spPr/>
      <dgm:t>
        <a:bodyPr/>
        <a:lstStyle/>
        <a:p>
          <a:endParaRPr lang="en-US"/>
        </a:p>
      </dgm:t>
    </dgm:pt>
    <dgm:pt modelId="{7D44865E-E358-40AF-A07D-E282F6DFBA61}" type="sibTrans" cxnId="{8BCE294F-AFEC-4ED2-B33A-70A0D0EA24F2}">
      <dgm:prSet/>
      <dgm:spPr/>
      <dgm:t>
        <a:bodyPr/>
        <a:lstStyle/>
        <a:p>
          <a:endParaRPr lang="en-US"/>
        </a:p>
      </dgm:t>
    </dgm:pt>
    <dgm:pt modelId="{1B6358D6-AABC-4E92-899A-330C10623C35}">
      <dgm:prSet custT="1"/>
      <dgm:spPr/>
      <dgm:t>
        <a:bodyPr/>
        <a:lstStyle/>
        <a:p>
          <a:r>
            <a:rPr lang="en-US" sz="1200" b="0" i="0" u="none">
              <a:latin typeface="Arial" panose="020B0604020202020204" pitchFamily="34" charset="0"/>
              <a:cs typeface="Arial" panose="020B0604020202020204" pitchFamily="34" charset="0"/>
            </a:rPr>
            <a:t>Increase Departmental Strategic Planning Consultations, </a:t>
          </a:r>
          <a:endParaRPr lang="en-US" sz="1200">
            <a:latin typeface="Arial" panose="020B0604020202020204" pitchFamily="34" charset="0"/>
            <a:cs typeface="Arial" panose="020B0604020202020204" pitchFamily="34" charset="0"/>
          </a:endParaRPr>
        </a:p>
      </dgm:t>
    </dgm:pt>
    <dgm:pt modelId="{D2BEAE5E-CD35-4160-A3D6-2B6F11DFF08C}" type="parTrans" cxnId="{81B78EE3-C281-499B-8D23-820297593BC7}">
      <dgm:prSet/>
      <dgm:spPr/>
      <dgm:t>
        <a:bodyPr/>
        <a:lstStyle/>
        <a:p>
          <a:endParaRPr lang="en-US"/>
        </a:p>
      </dgm:t>
    </dgm:pt>
    <dgm:pt modelId="{EE02B6D9-3746-49BC-93BB-913C7860F590}" type="sibTrans" cxnId="{81B78EE3-C281-499B-8D23-820297593BC7}">
      <dgm:prSet/>
      <dgm:spPr/>
      <dgm:t>
        <a:bodyPr/>
        <a:lstStyle/>
        <a:p>
          <a:endParaRPr lang="en-US"/>
        </a:p>
      </dgm:t>
    </dgm:pt>
    <dgm:pt modelId="{CB2CF809-9445-44B4-A724-D8ED442EACEB}">
      <dgm:prSet custT="1"/>
      <dgm:spPr/>
      <dgm:t>
        <a:bodyPr/>
        <a:lstStyle/>
        <a:p>
          <a:r>
            <a:rPr lang="en-US" sz="1200" b="0" i="0" u="none">
              <a:latin typeface="Arial" panose="020B0604020202020204" pitchFamily="34" charset="0"/>
              <a:cs typeface="Arial" panose="020B0604020202020204" pitchFamily="34" charset="0"/>
            </a:rPr>
            <a:t>Implement Leadership Programs for Youth, </a:t>
          </a:r>
          <a:endParaRPr lang="en-US" sz="1200">
            <a:latin typeface="Arial" panose="020B0604020202020204" pitchFamily="34" charset="0"/>
            <a:cs typeface="Arial" panose="020B0604020202020204" pitchFamily="34" charset="0"/>
          </a:endParaRPr>
        </a:p>
      </dgm:t>
    </dgm:pt>
    <dgm:pt modelId="{C686C8E5-8BDE-4810-ABE5-AC8D04BB2434}" type="parTrans" cxnId="{ABA54F75-8B89-4758-966A-B0802F4AF2DE}">
      <dgm:prSet/>
      <dgm:spPr/>
      <dgm:t>
        <a:bodyPr/>
        <a:lstStyle/>
        <a:p>
          <a:endParaRPr lang="en-US"/>
        </a:p>
      </dgm:t>
    </dgm:pt>
    <dgm:pt modelId="{5BD2EB86-D881-41AA-BAE6-7552EB06FFD2}" type="sibTrans" cxnId="{ABA54F75-8B89-4758-966A-B0802F4AF2DE}">
      <dgm:prSet/>
      <dgm:spPr/>
      <dgm:t>
        <a:bodyPr/>
        <a:lstStyle/>
        <a:p>
          <a:endParaRPr lang="en-US"/>
        </a:p>
      </dgm:t>
    </dgm:pt>
    <dgm:pt modelId="{98EA7CF9-50CC-437B-AA79-F2CF63108793}">
      <dgm:prSet custT="1"/>
      <dgm:spPr/>
      <dgm:t>
        <a:bodyPr/>
        <a:lstStyle/>
        <a:p>
          <a:r>
            <a:rPr lang="en-US" sz="1200" b="0" i="0" u="none">
              <a:latin typeface="Arial" panose="020B0604020202020204" pitchFamily="34" charset="0"/>
              <a:cs typeface="Arial" panose="020B0604020202020204" pitchFamily="34" charset="0"/>
            </a:rPr>
            <a:t>Develop a Job Shadowing Program, </a:t>
          </a:r>
          <a:endParaRPr lang="en-US" sz="1200">
            <a:latin typeface="Arial" panose="020B0604020202020204" pitchFamily="34" charset="0"/>
            <a:cs typeface="Arial" panose="020B0604020202020204" pitchFamily="34" charset="0"/>
          </a:endParaRPr>
        </a:p>
      </dgm:t>
    </dgm:pt>
    <dgm:pt modelId="{33E55D36-8F11-440F-BE6A-83586F918DCF}" type="parTrans" cxnId="{4F37C2EF-89FD-4093-A7C8-C6A1A6B3215C}">
      <dgm:prSet/>
      <dgm:spPr/>
      <dgm:t>
        <a:bodyPr/>
        <a:lstStyle/>
        <a:p>
          <a:endParaRPr lang="en-US"/>
        </a:p>
      </dgm:t>
    </dgm:pt>
    <dgm:pt modelId="{7118478B-94C6-43EE-A02D-D19CD380E414}" type="sibTrans" cxnId="{4F37C2EF-89FD-4093-A7C8-C6A1A6B3215C}">
      <dgm:prSet/>
      <dgm:spPr/>
      <dgm:t>
        <a:bodyPr/>
        <a:lstStyle/>
        <a:p>
          <a:endParaRPr lang="en-US"/>
        </a:p>
      </dgm:t>
    </dgm:pt>
    <dgm:pt modelId="{532B8935-11F3-4A55-94E9-90C9D58DDD00}">
      <dgm:prSet custT="1"/>
      <dgm:spPr/>
      <dgm:t>
        <a:bodyPr/>
        <a:lstStyle/>
        <a:p>
          <a:r>
            <a:rPr lang="en-US" sz="1200" b="0" i="0" u="none">
              <a:latin typeface="Arial" panose="020B0604020202020204" pitchFamily="34" charset="0"/>
              <a:cs typeface="Arial" panose="020B0604020202020204" pitchFamily="34" charset="0"/>
            </a:rPr>
            <a:t>Develop a PYT Credentialing Program, </a:t>
          </a:r>
          <a:endParaRPr lang="en-US" sz="1200">
            <a:latin typeface="Arial" panose="020B0604020202020204" pitchFamily="34" charset="0"/>
            <a:cs typeface="Arial" panose="020B0604020202020204" pitchFamily="34" charset="0"/>
          </a:endParaRPr>
        </a:p>
      </dgm:t>
    </dgm:pt>
    <dgm:pt modelId="{0751097B-FB4F-437B-9AF1-988299926B40}" type="parTrans" cxnId="{BACF8743-1572-45AA-A53F-41200F41FCF9}">
      <dgm:prSet/>
      <dgm:spPr/>
      <dgm:t>
        <a:bodyPr/>
        <a:lstStyle/>
        <a:p>
          <a:endParaRPr lang="en-US"/>
        </a:p>
      </dgm:t>
    </dgm:pt>
    <dgm:pt modelId="{893F57D7-BB1A-4C40-BD8D-64D975A9AB7B}" type="sibTrans" cxnId="{BACF8743-1572-45AA-A53F-41200F41FCF9}">
      <dgm:prSet/>
      <dgm:spPr/>
      <dgm:t>
        <a:bodyPr/>
        <a:lstStyle/>
        <a:p>
          <a:endParaRPr lang="en-US"/>
        </a:p>
      </dgm:t>
    </dgm:pt>
    <dgm:pt modelId="{7DD46174-5111-414D-A0BC-2DCE966D6E13}">
      <dgm:prSet custT="1"/>
      <dgm:spPr/>
      <dgm:t>
        <a:bodyPr/>
        <a:lstStyle/>
        <a:p>
          <a:r>
            <a:rPr lang="en-US" sz="1200" b="0" i="0" u="none">
              <a:latin typeface="Arial" panose="020B0604020202020204" pitchFamily="34" charset="0"/>
              <a:cs typeface="Arial" panose="020B0604020202020204" pitchFamily="34" charset="0"/>
            </a:rPr>
            <a:t>Develop an Upskilling Program tied to Performance Evaluations</a:t>
          </a:r>
          <a:endParaRPr lang="en-US" sz="1200">
            <a:latin typeface="Arial" panose="020B0604020202020204" pitchFamily="34" charset="0"/>
            <a:cs typeface="Arial" panose="020B0604020202020204" pitchFamily="34" charset="0"/>
          </a:endParaRPr>
        </a:p>
      </dgm:t>
    </dgm:pt>
    <dgm:pt modelId="{122AC208-09C2-4B40-8146-D614705635ED}" type="parTrans" cxnId="{72953A32-5038-4B2C-84B2-489803C15287}">
      <dgm:prSet/>
      <dgm:spPr/>
      <dgm:t>
        <a:bodyPr/>
        <a:lstStyle/>
        <a:p>
          <a:endParaRPr lang="en-US"/>
        </a:p>
      </dgm:t>
    </dgm:pt>
    <dgm:pt modelId="{3FC8A0E5-1C1A-46C4-8446-8E5E2031C714}" type="sibTrans" cxnId="{72953A32-5038-4B2C-84B2-489803C15287}">
      <dgm:prSet/>
      <dgm:spPr/>
      <dgm:t>
        <a:bodyPr/>
        <a:lstStyle/>
        <a:p>
          <a:endParaRPr lang="en-US"/>
        </a:p>
      </dgm:t>
    </dgm:pt>
    <dgm:pt modelId="{932CA750-36C5-4FBB-923A-29DF7B5A91E5}" type="pres">
      <dgm:prSet presAssocID="{E604873E-34D9-4011-B823-45C4AD2A9FC6}" presName="root" presStyleCnt="0">
        <dgm:presLayoutVars>
          <dgm:chMax/>
          <dgm:chPref/>
          <dgm:animLvl val="lvl"/>
        </dgm:presLayoutVars>
      </dgm:prSet>
      <dgm:spPr/>
    </dgm:pt>
    <dgm:pt modelId="{C5D1BC48-B762-488E-BF7E-9CDA82DFACEE}" type="pres">
      <dgm:prSet presAssocID="{E604873E-34D9-4011-B823-45C4AD2A9FC6}" presName="divider" presStyleLbl="node1" presStyleIdx="0" presStyleCnt="1"/>
      <dgm:spPr>
        <a:solidFill>
          <a:schemeClr val="bg1"/>
        </a:solidFill>
        <a:ln>
          <a:solidFill>
            <a:schemeClr val="accent4">
              <a:lumMod val="60000"/>
              <a:lumOff val="40000"/>
            </a:schemeClr>
          </a:solidFill>
        </a:ln>
      </dgm:spPr>
    </dgm:pt>
    <dgm:pt modelId="{03618986-EF2F-440D-8403-283058C2987B}" type="pres">
      <dgm:prSet presAssocID="{E604873E-34D9-4011-B823-45C4AD2A9FC6}" presName="nodes" presStyleCnt="0">
        <dgm:presLayoutVars>
          <dgm:chMax/>
          <dgm:chPref/>
          <dgm:animLvl val="lvl"/>
        </dgm:presLayoutVars>
      </dgm:prSet>
      <dgm:spPr/>
    </dgm:pt>
    <dgm:pt modelId="{3B7C76B3-9A15-41E9-ABC3-698AB66EEDEB}" type="pres">
      <dgm:prSet presAssocID="{D0C06EB0-D7EF-45E3-95AD-C3986984C27E}" presName="composite" presStyleCnt="0"/>
      <dgm:spPr/>
    </dgm:pt>
    <dgm:pt modelId="{0A2DB98E-12CB-44AC-A271-FA81A963AC9D}" type="pres">
      <dgm:prSet presAssocID="{D0C06EB0-D7EF-45E3-95AD-C3986984C27E}" presName="L1TextContainer" presStyleLbl="revTx" presStyleIdx="0" presStyleCnt="5">
        <dgm:presLayoutVars>
          <dgm:chMax val="1"/>
          <dgm:chPref val="1"/>
          <dgm:bulletEnabled val="1"/>
        </dgm:presLayoutVars>
      </dgm:prSet>
      <dgm:spPr/>
    </dgm:pt>
    <dgm:pt modelId="{27709FD2-3216-4BCF-9F74-FD4CEFA3A9ED}" type="pres">
      <dgm:prSet presAssocID="{D0C06EB0-D7EF-45E3-95AD-C3986984C27E}" presName="L2TextContainerWrapper" presStyleCnt="0">
        <dgm:presLayoutVars>
          <dgm:chMax val="0"/>
          <dgm:chPref val="0"/>
          <dgm:bulletEnabled val="1"/>
        </dgm:presLayoutVars>
      </dgm:prSet>
      <dgm:spPr/>
    </dgm:pt>
    <dgm:pt modelId="{CD7A980D-5441-4C5A-B155-C2A021C3D0DD}" type="pres">
      <dgm:prSet presAssocID="{D0C06EB0-D7EF-45E3-95AD-C3986984C27E}" presName="L2TextContainer" presStyleLbl="bgAccFollowNode1" presStyleIdx="0" presStyleCnt="5"/>
      <dgm:spPr/>
    </dgm:pt>
    <dgm:pt modelId="{EC43CE52-5C8B-407E-A382-D1268E523743}" type="pres">
      <dgm:prSet presAssocID="{D0C06EB0-D7EF-45E3-95AD-C3986984C27E}" presName="FlexibleEmptyPlaceHolder" presStyleCnt="0"/>
      <dgm:spPr/>
    </dgm:pt>
    <dgm:pt modelId="{87C15291-AEBC-4F1E-BB11-F23971968E4A}" type="pres">
      <dgm:prSet presAssocID="{D0C06EB0-D7EF-45E3-95AD-C3986984C27E}" presName="ConnectLine" presStyleLbl="alignNode1" presStyleIdx="0"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4E6C086A-07A1-49AA-A5A9-2A0B949C7E99}" type="pres">
      <dgm:prSet presAssocID="{D0C06EB0-D7EF-45E3-95AD-C3986984C27E}" presName="ConnectorPoint" presStyleLbl="fgAcc1" presStyleIdx="0" presStyleCnt="5"/>
      <dgm:spPr>
        <a:solidFill>
          <a:schemeClr val="lt1">
            <a:alpha val="90000"/>
            <a:hueOff val="0"/>
            <a:satOff val="0"/>
            <a:lumOff val="0"/>
            <a:alphaOff val="0"/>
          </a:schemeClr>
        </a:solidFill>
        <a:ln w="12700" cap="flat" cmpd="sng" algn="ctr">
          <a:noFill/>
          <a:prstDash val="solid"/>
          <a:miter lim="800000"/>
        </a:ln>
        <a:effectLst/>
      </dgm:spPr>
    </dgm:pt>
    <dgm:pt modelId="{CCF0635D-7E1B-4FF0-B23E-6E3FFAF0187C}" type="pres">
      <dgm:prSet presAssocID="{D0C06EB0-D7EF-45E3-95AD-C3986984C27E}" presName="EmptyPlaceHolder" presStyleCnt="0"/>
      <dgm:spPr/>
    </dgm:pt>
    <dgm:pt modelId="{53BBE295-ADA1-45B2-9B2A-E4439C63A887}" type="pres">
      <dgm:prSet presAssocID="{6F918279-79F1-4A08-BB84-2DE055676D74}" presName="spaceBetweenRectangles" presStyleCnt="0"/>
      <dgm:spPr/>
    </dgm:pt>
    <dgm:pt modelId="{E3013DA7-D413-41BE-9E81-B2A45F6CDF77}" type="pres">
      <dgm:prSet presAssocID="{4B3BEF5E-080D-4FEE-B522-70B46FFD0660}" presName="composite" presStyleCnt="0"/>
      <dgm:spPr/>
    </dgm:pt>
    <dgm:pt modelId="{E7F88204-0CA2-4C46-B02A-29D432AB1EB7}" type="pres">
      <dgm:prSet presAssocID="{4B3BEF5E-080D-4FEE-B522-70B46FFD0660}" presName="L1TextContainer" presStyleLbl="revTx" presStyleIdx="1" presStyleCnt="5">
        <dgm:presLayoutVars>
          <dgm:chMax val="1"/>
          <dgm:chPref val="1"/>
          <dgm:bulletEnabled val="1"/>
        </dgm:presLayoutVars>
      </dgm:prSet>
      <dgm:spPr/>
    </dgm:pt>
    <dgm:pt modelId="{8CAAB770-0AB9-4D31-A1B1-5A675C95D664}" type="pres">
      <dgm:prSet presAssocID="{4B3BEF5E-080D-4FEE-B522-70B46FFD0660}" presName="L2TextContainerWrapper" presStyleCnt="0">
        <dgm:presLayoutVars>
          <dgm:chMax val="0"/>
          <dgm:chPref val="0"/>
          <dgm:bulletEnabled val="1"/>
        </dgm:presLayoutVars>
      </dgm:prSet>
      <dgm:spPr/>
    </dgm:pt>
    <dgm:pt modelId="{51FEFD34-D680-431C-AC44-012B4D99C277}" type="pres">
      <dgm:prSet presAssocID="{4B3BEF5E-080D-4FEE-B522-70B46FFD0660}" presName="L2TextContainer" presStyleLbl="bgAccFollowNode1" presStyleIdx="1" presStyleCnt="5"/>
      <dgm:spPr/>
    </dgm:pt>
    <dgm:pt modelId="{3AB85E24-E56F-4866-BA4C-2F61045077CD}" type="pres">
      <dgm:prSet presAssocID="{4B3BEF5E-080D-4FEE-B522-70B46FFD0660}" presName="FlexibleEmptyPlaceHolder" presStyleCnt="0"/>
      <dgm:spPr/>
    </dgm:pt>
    <dgm:pt modelId="{CF581527-BD03-46E2-B01B-848601BE686D}" type="pres">
      <dgm:prSet presAssocID="{4B3BEF5E-080D-4FEE-B522-70B46FFD0660}" presName="ConnectLine" presStyleLbl="alignNode1" presStyleIdx="1"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87CBBACC-C115-48BD-9563-4AD8F5A27234}" type="pres">
      <dgm:prSet presAssocID="{4B3BEF5E-080D-4FEE-B522-70B46FFD0660}" presName="ConnectorPoint"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D151CB89-C46B-4A54-8445-270B818297F5}" type="pres">
      <dgm:prSet presAssocID="{4B3BEF5E-080D-4FEE-B522-70B46FFD0660}" presName="EmptyPlaceHolder" presStyleCnt="0"/>
      <dgm:spPr/>
    </dgm:pt>
    <dgm:pt modelId="{14644381-51A3-47DC-BD53-718253873CE3}" type="pres">
      <dgm:prSet presAssocID="{39F905D4-BCDD-42A3-91CF-0746D3124C5E}" presName="spaceBetweenRectangles" presStyleCnt="0"/>
      <dgm:spPr/>
    </dgm:pt>
    <dgm:pt modelId="{A19490FE-2862-4FAC-9536-B0E8D029F478}" type="pres">
      <dgm:prSet presAssocID="{406B4493-A90D-40A8-B02D-BA06CB04BF3C}" presName="composite" presStyleCnt="0"/>
      <dgm:spPr/>
    </dgm:pt>
    <dgm:pt modelId="{503E2E0C-528D-4B96-B61D-1C3F44FFC164}" type="pres">
      <dgm:prSet presAssocID="{406B4493-A90D-40A8-B02D-BA06CB04BF3C}" presName="L1TextContainer" presStyleLbl="revTx" presStyleIdx="2" presStyleCnt="5">
        <dgm:presLayoutVars>
          <dgm:chMax val="1"/>
          <dgm:chPref val="1"/>
          <dgm:bulletEnabled val="1"/>
        </dgm:presLayoutVars>
      </dgm:prSet>
      <dgm:spPr/>
    </dgm:pt>
    <dgm:pt modelId="{DC1D6388-D73A-489E-9F74-BB24DA3C2895}" type="pres">
      <dgm:prSet presAssocID="{406B4493-A90D-40A8-B02D-BA06CB04BF3C}" presName="L2TextContainerWrapper" presStyleCnt="0">
        <dgm:presLayoutVars>
          <dgm:chMax val="0"/>
          <dgm:chPref val="0"/>
          <dgm:bulletEnabled val="1"/>
        </dgm:presLayoutVars>
      </dgm:prSet>
      <dgm:spPr/>
    </dgm:pt>
    <dgm:pt modelId="{341D02C6-3F64-4DF2-AFB2-F620E7B389D9}" type="pres">
      <dgm:prSet presAssocID="{406B4493-A90D-40A8-B02D-BA06CB04BF3C}" presName="L2TextContainer" presStyleLbl="bgAccFollowNode1" presStyleIdx="2" presStyleCnt="5"/>
      <dgm:spPr/>
    </dgm:pt>
    <dgm:pt modelId="{148856CE-7B6D-4A68-9C6D-A741925B1D54}" type="pres">
      <dgm:prSet presAssocID="{406B4493-A90D-40A8-B02D-BA06CB04BF3C}" presName="FlexibleEmptyPlaceHolder" presStyleCnt="0"/>
      <dgm:spPr/>
    </dgm:pt>
    <dgm:pt modelId="{733145A9-EE86-4C22-9A0B-D61094480CC8}" type="pres">
      <dgm:prSet presAssocID="{406B4493-A90D-40A8-B02D-BA06CB04BF3C}" presName="ConnectLine" presStyleLbl="alignNode1" presStyleIdx="2"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78513766-A46C-4A38-9E06-613A95A26840}" type="pres">
      <dgm:prSet presAssocID="{406B4493-A90D-40A8-B02D-BA06CB04BF3C}" presName="ConnectorPoint"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818BF487-7F84-4EF9-A6DA-FA2F2DE9F454}" type="pres">
      <dgm:prSet presAssocID="{406B4493-A90D-40A8-B02D-BA06CB04BF3C}" presName="EmptyPlaceHolder" presStyleCnt="0"/>
      <dgm:spPr/>
    </dgm:pt>
    <dgm:pt modelId="{8E0EE725-6F39-42B5-9FA1-51BFA67C2005}" type="pres">
      <dgm:prSet presAssocID="{B6B5896F-38E7-450F-A826-9964A8F0DE0E}" presName="spaceBetweenRectangles" presStyleCnt="0"/>
      <dgm:spPr/>
    </dgm:pt>
    <dgm:pt modelId="{10709CC8-CC03-4ECE-9F23-072F5C5D91CF}" type="pres">
      <dgm:prSet presAssocID="{71A30621-5A5F-43B0-84EC-C33507890165}" presName="composite" presStyleCnt="0"/>
      <dgm:spPr/>
    </dgm:pt>
    <dgm:pt modelId="{49FF60A5-1B23-4767-A7F1-0C76CBEFCF2F}" type="pres">
      <dgm:prSet presAssocID="{71A30621-5A5F-43B0-84EC-C33507890165}" presName="L1TextContainer" presStyleLbl="revTx" presStyleIdx="3" presStyleCnt="5">
        <dgm:presLayoutVars>
          <dgm:chMax val="1"/>
          <dgm:chPref val="1"/>
          <dgm:bulletEnabled val="1"/>
        </dgm:presLayoutVars>
      </dgm:prSet>
      <dgm:spPr/>
    </dgm:pt>
    <dgm:pt modelId="{14973EE5-851E-4165-9791-5C726729CA90}" type="pres">
      <dgm:prSet presAssocID="{71A30621-5A5F-43B0-84EC-C33507890165}" presName="L2TextContainerWrapper" presStyleCnt="0">
        <dgm:presLayoutVars>
          <dgm:chMax val="0"/>
          <dgm:chPref val="0"/>
          <dgm:bulletEnabled val="1"/>
        </dgm:presLayoutVars>
      </dgm:prSet>
      <dgm:spPr/>
    </dgm:pt>
    <dgm:pt modelId="{24AF13D8-CAD0-4821-9259-B5AD2BBD2D9A}" type="pres">
      <dgm:prSet presAssocID="{71A30621-5A5F-43B0-84EC-C33507890165}" presName="L2TextContainer" presStyleLbl="bgAccFollowNode1" presStyleIdx="3" presStyleCnt="5"/>
      <dgm:spPr/>
    </dgm:pt>
    <dgm:pt modelId="{9FD7890F-0988-49CF-A992-BF84EE254AF3}" type="pres">
      <dgm:prSet presAssocID="{71A30621-5A5F-43B0-84EC-C33507890165}" presName="FlexibleEmptyPlaceHolder" presStyleCnt="0"/>
      <dgm:spPr/>
    </dgm:pt>
    <dgm:pt modelId="{826D19AB-7674-4339-AC6A-3554A3285C8F}" type="pres">
      <dgm:prSet presAssocID="{71A30621-5A5F-43B0-84EC-C33507890165}" presName="ConnectLine" presStyleLbl="alignNode1" presStyleIdx="3"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43227ABF-0709-40F4-9DAE-D680F9F11751}" type="pres">
      <dgm:prSet presAssocID="{71A30621-5A5F-43B0-84EC-C33507890165}" presName="ConnectorPoint"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79A56AB1-47A5-420B-B39C-4A233C5A68B2}" type="pres">
      <dgm:prSet presAssocID="{71A30621-5A5F-43B0-84EC-C33507890165}" presName="EmptyPlaceHolder" presStyleCnt="0"/>
      <dgm:spPr/>
    </dgm:pt>
    <dgm:pt modelId="{A75AE161-E159-4EED-8525-A2C04059D73E}" type="pres">
      <dgm:prSet presAssocID="{BC9647A5-897E-4509-8E60-0A1FA7E561EE}" presName="spaceBetweenRectangles" presStyleCnt="0"/>
      <dgm:spPr/>
    </dgm:pt>
    <dgm:pt modelId="{D5F4082D-07BA-4A58-B3FE-0D27F36A7B49}" type="pres">
      <dgm:prSet presAssocID="{4971AC50-A88E-4E33-87F8-FCEAC805564B}" presName="composite" presStyleCnt="0"/>
      <dgm:spPr/>
    </dgm:pt>
    <dgm:pt modelId="{50410BE5-37F4-425C-A9B7-BB5BB0CFC24E}" type="pres">
      <dgm:prSet presAssocID="{4971AC50-A88E-4E33-87F8-FCEAC805564B}" presName="L1TextContainer" presStyleLbl="revTx" presStyleIdx="4" presStyleCnt="5">
        <dgm:presLayoutVars>
          <dgm:chMax val="1"/>
          <dgm:chPref val="1"/>
          <dgm:bulletEnabled val="1"/>
        </dgm:presLayoutVars>
      </dgm:prSet>
      <dgm:spPr/>
    </dgm:pt>
    <dgm:pt modelId="{B5259F40-CA88-4AE8-B27C-029CA34ED9E1}" type="pres">
      <dgm:prSet presAssocID="{4971AC50-A88E-4E33-87F8-FCEAC805564B}" presName="L2TextContainerWrapper" presStyleCnt="0">
        <dgm:presLayoutVars>
          <dgm:chMax val="0"/>
          <dgm:chPref val="0"/>
          <dgm:bulletEnabled val="1"/>
        </dgm:presLayoutVars>
      </dgm:prSet>
      <dgm:spPr/>
    </dgm:pt>
    <dgm:pt modelId="{F8CBB33A-901D-4476-BB4D-3BBA0095A6AF}" type="pres">
      <dgm:prSet presAssocID="{4971AC50-A88E-4E33-87F8-FCEAC805564B}" presName="L2TextContainer" presStyleLbl="bgAccFollowNode1" presStyleIdx="4" presStyleCnt="5"/>
      <dgm:spPr/>
    </dgm:pt>
    <dgm:pt modelId="{CE6AFF2F-6E4E-41AE-8042-FD172986B3C4}" type="pres">
      <dgm:prSet presAssocID="{4971AC50-A88E-4E33-87F8-FCEAC805564B}" presName="FlexibleEmptyPlaceHolder" presStyleCnt="0"/>
      <dgm:spPr/>
    </dgm:pt>
    <dgm:pt modelId="{8677116F-B78F-436F-B7FA-3681FDB781CA}" type="pres">
      <dgm:prSet presAssocID="{4971AC50-A88E-4E33-87F8-FCEAC805564B}" presName="ConnectLine" presStyleLbl="alignNode1" presStyleIdx="4"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A95AF550-DC6B-424A-B700-8C6432E1A3FF}" type="pres">
      <dgm:prSet presAssocID="{4971AC50-A88E-4E33-87F8-FCEAC805564B}" presName="ConnectorPoint"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D53410A6-E5AD-4DAB-8C5A-DC516AEF7B00}" type="pres">
      <dgm:prSet presAssocID="{4971AC50-A88E-4E33-87F8-FCEAC805564B}" presName="EmptyPlaceHolder" presStyleCnt="0"/>
      <dgm:spPr/>
    </dgm:pt>
  </dgm:ptLst>
  <dgm:cxnLst>
    <dgm:cxn modelId="{396CE701-482C-4348-9D9C-6941EDC778CA}" srcId="{20D34FCC-0F35-496C-B2E7-3FBCA3E29C37}" destId="{15EE14E9-1FCA-47B4-8BF7-F8E59B8EAC15}" srcOrd="5" destOrd="0" parTransId="{AFB40540-3D30-4B7B-9BFF-0C9ADFAF1E6D}" sibTransId="{56A75405-5810-44A1-ACB9-34B1CF561F2E}"/>
    <dgm:cxn modelId="{B128A003-3BB1-4A67-9604-8D987F9A69CB}" type="presOf" srcId="{E604873E-34D9-4011-B823-45C4AD2A9FC6}" destId="{932CA750-36C5-4FBB-923A-29DF7B5A91E5}" srcOrd="0" destOrd="0" presId="urn:microsoft.com/office/officeart/2017/3/layout/HorizontalPathTimeline#1"/>
    <dgm:cxn modelId="{DFA74F07-08A6-4FB8-9904-0CC333ABBA62}" type="presOf" srcId="{B70A8EE9-B04A-475F-A55E-C7EC9716492A}" destId="{F8CBB33A-901D-4476-BB4D-3BBA0095A6AF}" srcOrd="0" destOrd="0" presId="urn:microsoft.com/office/officeart/2017/3/layout/HorizontalPathTimeline#1"/>
    <dgm:cxn modelId="{4123380D-BF06-47D5-BB37-27F94B9CD2B5}" srcId="{71A30621-5A5F-43B0-84EC-C33507890165}" destId="{09823A41-36EE-4ED8-8E4C-1FC3E9B9DA38}" srcOrd="0" destOrd="0" parTransId="{F244D039-067D-4FE3-9A79-1977435DEDCA}" sibTransId="{8919468E-A735-45AD-9C8C-4DD1ED80DA14}"/>
    <dgm:cxn modelId="{18235F0D-F8D9-4EEB-8C9F-3F487D5E119A}" srcId="{20D34FCC-0F35-496C-B2E7-3FBCA3E29C37}" destId="{328D53EC-1A94-49DE-82C2-64788DBCC1D7}" srcOrd="3" destOrd="0" parTransId="{707D821C-DFA5-4A8C-B45C-E33B96C0FC00}" sibTransId="{C54B5908-81F7-486D-BA55-38DBB932B0B7}"/>
    <dgm:cxn modelId="{B287E30D-F669-4AB6-B2D0-4BE821A22709}" type="presOf" srcId="{43C81D8A-57C3-4600-96C8-2D2DB9A218A8}" destId="{24AF13D8-CAD0-4821-9259-B5AD2BBD2D9A}" srcOrd="0" destOrd="1" presId="urn:microsoft.com/office/officeart/2017/3/layout/HorizontalPathTimeline#1"/>
    <dgm:cxn modelId="{EB0EC510-0650-418A-B09E-68AD0E49FCB3}" type="presOf" srcId="{D0C06EB0-D7EF-45E3-95AD-C3986984C27E}" destId="{0A2DB98E-12CB-44AC-A271-FA81A963AC9D}" srcOrd="0" destOrd="0" presId="urn:microsoft.com/office/officeart/2017/3/layout/HorizontalPathTimeline#1"/>
    <dgm:cxn modelId="{26415911-AD41-4BE4-9053-F13E10A21A1E}" srcId="{71A30621-5A5F-43B0-84EC-C33507890165}" destId="{43C81D8A-57C3-4600-96C8-2D2DB9A218A8}" srcOrd="1" destOrd="0" parTransId="{3E4B791B-FF8C-4C16-82ED-C0196BB01537}" sibTransId="{E3A3B7E0-2A46-412C-8AD2-6787F94F99C5}"/>
    <dgm:cxn modelId="{715F1D16-5FB2-4259-AA50-B1B37E1F2CD4}" srcId="{71A30621-5A5F-43B0-84EC-C33507890165}" destId="{D2C21609-E3E4-4023-B7C3-EBE88BBDDCCD}" srcOrd="3" destOrd="0" parTransId="{71FE187D-2548-4138-ADAF-64391BD0BADA}" sibTransId="{5610685B-D109-4CCC-9C2B-FAC120A304AC}"/>
    <dgm:cxn modelId="{08F92A23-9243-4B8C-B536-DE577114CA5F}" type="presOf" srcId="{4B3BEF5E-080D-4FEE-B522-70B46FFD0660}" destId="{E7F88204-0CA2-4C46-B02A-29D432AB1EB7}" srcOrd="0" destOrd="0" presId="urn:microsoft.com/office/officeart/2017/3/layout/HorizontalPathTimeline#1"/>
    <dgm:cxn modelId="{D3F6A62A-6459-4BFC-82C1-B194A64DAEF0}" srcId="{E604873E-34D9-4011-B823-45C4AD2A9FC6}" destId="{4971AC50-A88E-4E33-87F8-FCEAC805564B}" srcOrd="4" destOrd="0" parTransId="{C9196550-5E95-4357-8451-1D9A3E9B9887}" sibTransId="{5851B56B-AA5B-4350-B325-A26109F66599}"/>
    <dgm:cxn modelId="{EA66132C-CA8A-4D72-AE0E-D999B62D71BB}" type="presOf" srcId="{1B6358D6-AABC-4E92-899A-330C10623C35}" destId="{F8CBB33A-901D-4476-BB4D-3BBA0095A6AF}" srcOrd="0" destOrd="1" presId="urn:microsoft.com/office/officeart/2017/3/layout/HorizontalPathTimeline#1"/>
    <dgm:cxn modelId="{2478922C-AF35-4A21-BD06-ABCF650CF550}" type="presOf" srcId="{3F5DAB3A-E546-4817-8E23-09BB6BCC0EEE}" destId="{51FEFD34-D680-431C-AC44-012B4D99C277}" srcOrd="0" destOrd="1" presId="urn:microsoft.com/office/officeart/2017/3/layout/HorizontalPathTimeline#1"/>
    <dgm:cxn modelId="{038DCE2D-F254-470C-BF53-B20B7FAFDDD8}" type="presOf" srcId="{DB8AF9DD-B1C3-4C20-BD21-C6C7FF671A92}" destId="{51FEFD34-D680-431C-AC44-012B4D99C277}" srcOrd="0" destOrd="0" presId="urn:microsoft.com/office/officeart/2017/3/layout/HorizontalPathTimeline#1"/>
    <dgm:cxn modelId="{F00A9B2E-8A06-4B98-BE1F-10C8BABDD7F9}" type="presOf" srcId="{71A30621-5A5F-43B0-84EC-C33507890165}" destId="{49FF60A5-1B23-4767-A7F1-0C76CBEFCF2F}" srcOrd="0" destOrd="0" presId="urn:microsoft.com/office/officeart/2017/3/layout/HorizontalPathTimeline#1"/>
    <dgm:cxn modelId="{72953A32-5038-4B2C-84B2-489803C15287}" srcId="{4971AC50-A88E-4E33-87F8-FCEAC805564B}" destId="{7DD46174-5111-414D-A0BC-2DCE966D6E13}" srcOrd="5" destOrd="0" parTransId="{122AC208-09C2-4B40-8146-D614705635ED}" sibTransId="{3FC8A0E5-1C1A-46C4-8446-8E5E2031C714}"/>
    <dgm:cxn modelId="{076C4735-0652-475B-9C8D-9FC300D3D2B3}" srcId="{DB8AF9DD-B1C3-4C20-BD21-C6C7FF671A92}" destId="{79A2510C-BFE8-40EF-801A-8DA0A67E50C9}" srcOrd="3" destOrd="0" parTransId="{7521A43C-204B-4295-A237-EC85528C6443}" sibTransId="{E0A1849C-153D-4D93-BB39-41C679CD86C3}"/>
    <dgm:cxn modelId="{8662F435-E09F-4FB9-9A08-DB7969D48F3A}" type="presOf" srcId="{CA060B83-D322-41F8-BA46-8A818D6238C2}" destId="{341D02C6-3F64-4DF2-AFB2-F620E7B389D9}" srcOrd="0" destOrd="5" presId="urn:microsoft.com/office/officeart/2017/3/layout/HorizontalPathTimeline#1"/>
    <dgm:cxn modelId="{F712E336-0730-4454-AAED-A8EC704ECFC8}" srcId="{E604873E-34D9-4011-B823-45C4AD2A9FC6}" destId="{406B4493-A90D-40A8-B02D-BA06CB04BF3C}" srcOrd="2" destOrd="0" parTransId="{2E2A0F75-F224-4A80-ACB5-1C4956E37E23}" sibTransId="{B6B5896F-38E7-450F-A826-9964A8F0DE0E}"/>
    <dgm:cxn modelId="{BD968538-B064-4313-AD03-589604C6F12A}" type="presOf" srcId="{33A02564-501A-4E1B-A4B8-3B4A648D17C8}" destId="{51FEFD34-D680-431C-AC44-012B4D99C277}" srcOrd="0" destOrd="2" presId="urn:microsoft.com/office/officeart/2017/3/layout/HorizontalPathTimeline#1"/>
    <dgm:cxn modelId="{C2BFD73A-4657-4B65-8420-5AD040BC895F}" srcId="{20D34FCC-0F35-496C-B2E7-3FBCA3E29C37}" destId="{4734673F-9B2B-4A0B-B96A-B93D79787551}" srcOrd="1" destOrd="0" parTransId="{3C7AE641-E6EA-4067-B28E-24ABEFAC83DC}" sibTransId="{834947B0-359C-4F6C-B29A-C3CB2709B8E3}"/>
    <dgm:cxn modelId="{D545D13B-2F11-4E47-9368-601B841518C3}" type="presOf" srcId="{15EE14E9-1FCA-47B4-8BF7-F8E59B8EAC15}" destId="{341D02C6-3F64-4DF2-AFB2-F620E7B389D9}" srcOrd="0" destOrd="6" presId="urn:microsoft.com/office/officeart/2017/3/layout/HorizontalPathTimeline#1"/>
    <dgm:cxn modelId="{D933203F-7E14-42F3-A622-665D11C1D945}" srcId="{20D34FCC-0F35-496C-B2E7-3FBCA3E29C37}" destId="{FE992642-6683-4216-89DD-7C3753AA1687}" srcOrd="0" destOrd="0" parTransId="{1F81AB6F-D520-4680-936D-3E10AAEFEE19}" sibTransId="{93A77008-8DC1-443E-ABFB-F79A011667CD}"/>
    <dgm:cxn modelId="{99CE155D-D197-460B-BCD4-865798768EF4}" srcId="{DB8AF9DD-B1C3-4C20-BD21-C6C7FF671A92}" destId="{33A02564-501A-4E1B-A4B8-3B4A648D17C8}" srcOrd="1" destOrd="0" parTransId="{CDF077D4-E909-4EF4-9ECE-2CB5C747B0EA}" sibTransId="{F465325B-9A2D-4055-A51F-C7FBF3B90BB6}"/>
    <dgm:cxn modelId="{841D665D-B707-471F-BD09-964D3951145A}" srcId="{D0C06EB0-D7EF-45E3-95AD-C3986984C27E}" destId="{4E599684-CBE7-4BF6-B041-7B59A5AE3CF2}" srcOrd="0" destOrd="0" parTransId="{A8AAC60B-A805-4BF6-9EA5-E87AC2902868}" sibTransId="{BF909935-A6E2-4FB3-A57D-3F1AE3109B2D}"/>
    <dgm:cxn modelId="{BACF8743-1572-45AA-A53F-41200F41FCF9}" srcId="{4971AC50-A88E-4E33-87F8-FCEAC805564B}" destId="{532B8935-11F3-4A55-94E9-90C9D58DDD00}" srcOrd="4" destOrd="0" parTransId="{0751097B-FB4F-437B-9AF1-988299926B40}" sibTransId="{893F57D7-BB1A-4C40-BD8D-64D975A9AB7B}"/>
    <dgm:cxn modelId="{D645AF63-71DF-4C40-AAEF-FBD552A0689C}" srcId="{DB8AF9DD-B1C3-4C20-BD21-C6C7FF671A92}" destId="{3F5DAB3A-E546-4817-8E23-09BB6BCC0EEE}" srcOrd="0" destOrd="0" parTransId="{6365AA57-5607-4648-ABB0-BF435A311786}" sibTransId="{E1A2501A-31E5-496B-9A20-616C6915FFD7}"/>
    <dgm:cxn modelId="{EF82FA65-04F3-45B3-A370-4095B199D2FE}" srcId="{71A30621-5A5F-43B0-84EC-C33507890165}" destId="{D3C221A4-4F1F-4ECE-BC81-DCD598928EEF}" srcOrd="2" destOrd="0" parTransId="{69135915-9291-4F97-B466-45387485A8A2}" sibTransId="{C59227A1-1E1C-4EF6-81D4-67FDA9144C83}"/>
    <dgm:cxn modelId="{C484EB46-90BA-4AA9-99FA-A08CA7DA114A}" type="presOf" srcId="{09823A41-36EE-4ED8-8E4C-1FC3E9B9DA38}" destId="{24AF13D8-CAD0-4821-9259-B5AD2BBD2D9A}" srcOrd="0" destOrd="0" presId="urn:microsoft.com/office/officeart/2017/3/layout/HorizontalPathTimeline#1"/>
    <dgm:cxn modelId="{57532548-ACF1-4A14-8D72-910607335C39}" type="presOf" srcId="{79A2510C-BFE8-40EF-801A-8DA0A67E50C9}" destId="{51FEFD34-D680-431C-AC44-012B4D99C277}" srcOrd="0" destOrd="4" presId="urn:microsoft.com/office/officeart/2017/3/layout/HorizontalPathTimeline#1"/>
    <dgm:cxn modelId="{D6373D48-D8B0-4539-A4A4-81DB907C07C1}" srcId="{4B3BEF5E-080D-4FEE-B522-70B46FFD0660}" destId="{DB8AF9DD-B1C3-4C20-BD21-C6C7FF671A92}" srcOrd="0" destOrd="0" parTransId="{DF70DEA5-E7DD-4AA9-B1CC-992432C16744}" sibTransId="{428A9B80-64FA-44ED-87FF-F7A0D539842F}"/>
    <dgm:cxn modelId="{2F8A7848-D73A-440B-9F8C-B62864E90CB0}" type="presOf" srcId="{328D53EC-1A94-49DE-82C2-64788DBCC1D7}" destId="{341D02C6-3F64-4DF2-AFB2-F620E7B389D9}" srcOrd="0" destOrd="4" presId="urn:microsoft.com/office/officeart/2017/3/layout/HorizontalPathTimeline#1"/>
    <dgm:cxn modelId="{05CF804A-CEA2-40B1-99B1-D4BAE7742A9B}" type="presOf" srcId="{7DD46174-5111-414D-A0BC-2DCE966D6E13}" destId="{F8CBB33A-901D-4476-BB4D-3BBA0095A6AF}" srcOrd="0" destOrd="5" presId="urn:microsoft.com/office/officeart/2017/3/layout/HorizontalPathTimeline#1"/>
    <dgm:cxn modelId="{64B9D94C-C6AD-4534-9B64-9BF204C59C17}" type="presOf" srcId="{D2C21609-E3E4-4023-B7C3-EBE88BBDDCCD}" destId="{24AF13D8-CAD0-4821-9259-B5AD2BBD2D9A}" srcOrd="0" destOrd="3" presId="urn:microsoft.com/office/officeart/2017/3/layout/HorizontalPathTimeline#1"/>
    <dgm:cxn modelId="{8BCE294F-AFEC-4ED2-B33A-70A0D0EA24F2}" srcId="{71A30621-5A5F-43B0-84EC-C33507890165}" destId="{4A4517DA-00B0-4193-A802-FD5E8F5513D3}" srcOrd="4" destOrd="0" parTransId="{0F44BB04-A788-422A-A57C-5347038CB89A}" sibTransId="{7D44865E-E358-40AF-A07D-E282F6DFBA61}"/>
    <dgm:cxn modelId="{199D3C71-2EE0-4748-B843-54D84A258CF9}" srcId="{20D34FCC-0F35-496C-B2E7-3FBCA3E29C37}" destId="{6BD935FB-48F3-4DB6-923D-CF11122C1A68}" srcOrd="2" destOrd="0" parTransId="{EC84DC04-5BD4-404A-B54F-54D1BFE5B7A0}" sibTransId="{404E977B-1ACE-4DEF-9A8D-67687A1191CC}"/>
    <dgm:cxn modelId="{42215152-4365-4EC8-AE40-EC6481511A28}" type="presOf" srcId="{532B8935-11F3-4A55-94E9-90C9D58DDD00}" destId="{F8CBB33A-901D-4476-BB4D-3BBA0095A6AF}" srcOrd="0" destOrd="4" presId="urn:microsoft.com/office/officeart/2017/3/layout/HorizontalPathTimeline#1"/>
    <dgm:cxn modelId="{A888A772-9854-4505-A3FC-640E11AD68F4}" type="presOf" srcId="{98EA7CF9-50CC-437B-AA79-F2CF63108793}" destId="{F8CBB33A-901D-4476-BB4D-3BBA0095A6AF}" srcOrd="0" destOrd="3" presId="urn:microsoft.com/office/officeart/2017/3/layout/HorizontalPathTimeline#1"/>
    <dgm:cxn modelId="{172EA972-1A4C-4AC8-9C99-760D0B25250F}" type="presOf" srcId="{D3C221A4-4F1F-4ECE-BC81-DCD598928EEF}" destId="{24AF13D8-CAD0-4821-9259-B5AD2BBD2D9A}" srcOrd="0" destOrd="2" presId="urn:microsoft.com/office/officeart/2017/3/layout/HorizontalPathTimeline#1"/>
    <dgm:cxn modelId="{3C765D74-ED83-4AFE-A3C4-20789539A003}" type="presOf" srcId="{4971AC50-A88E-4E33-87F8-FCEAC805564B}" destId="{50410BE5-37F4-425C-A9B7-BB5BB0CFC24E}" srcOrd="0" destOrd="0" presId="urn:microsoft.com/office/officeart/2017/3/layout/HorizontalPathTimeline#1"/>
    <dgm:cxn modelId="{ABA54F75-8B89-4758-966A-B0802F4AF2DE}" srcId="{4971AC50-A88E-4E33-87F8-FCEAC805564B}" destId="{CB2CF809-9445-44B4-A724-D8ED442EACEB}" srcOrd="2" destOrd="0" parTransId="{C686C8E5-8BDE-4810-ABE5-AC8D04BB2434}" sibTransId="{5BD2EB86-D881-41AA-BAE6-7552EB06FFD2}"/>
    <dgm:cxn modelId="{60D2ED7B-5FF3-4229-887D-CBAFECEBAD15}" type="presOf" srcId="{4E599684-CBE7-4BF6-B041-7B59A5AE3CF2}" destId="{CD7A980D-5441-4C5A-B155-C2A021C3D0DD}" srcOrd="0" destOrd="0" presId="urn:microsoft.com/office/officeart/2017/3/layout/HorizontalPathTimeline#1"/>
    <dgm:cxn modelId="{236F457C-0F27-4033-997C-E06665D67515}" srcId="{DB8AF9DD-B1C3-4C20-BD21-C6C7FF671A92}" destId="{2DF296A9-4246-424B-BFA0-3901DBD2677B}" srcOrd="2" destOrd="0" parTransId="{60D8838A-CCE4-43F2-AD97-544CEB433C3B}" sibTransId="{E9A7CC44-DB64-43FA-AC26-DA961AE21044}"/>
    <dgm:cxn modelId="{214B3C80-ABCF-4366-BA91-9EAAE2AB660F}" type="presOf" srcId="{6BD935FB-48F3-4DB6-923D-CF11122C1A68}" destId="{341D02C6-3F64-4DF2-AFB2-F620E7B389D9}" srcOrd="0" destOrd="3" presId="urn:microsoft.com/office/officeart/2017/3/layout/HorizontalPathTimeline#1"/>
    <dgm:cxn modelId="{1802D984-EB76-4C48-AC3B-94BA8DFE0C3F}" srcId="{E604873E-34D9-4011-B823-45C4AD2A9FC6}" destId="{71A30621-5A5F-43B0-84EC-C33507890165}" srcOrd="3" destOrd="0" parTransId="{F93F53F9-4EA9-4B69-AEBB-EC08A304AE3E}" sibTransId="{BC9647A5-897E-4509-8E60-0A1FA7E561EE}"/>
    <dgm:cxn modelId="{20B98A91-C868-4E45-AF64-4192FC412F28}" type="presOf" srcId="{1454B84F-36F5-4C95-ABFF-47161DECF0CF}" destId="{51FEFD34-D680-431C-AC44-012B4D99C277}" srcOrd="0" destOrd="5" presId="urn:microsoft.com/office/officeart/2017/3/layout/HorizontalPathTimeline#1"/>
    <dgm:cxn modelId="{9A613993-1976-4C90-B719-959774EC46C8}" srcId="{E604873E-34D9-4011-B823-45C4AD2A9FC6}" destId="{4B3BEF5E-080D-4FEE-B522-70B46FFD0660}" srcOrd="1" destOrd="0" parTransId="{06017295-6984-41E0-8693-8EB293EF8566}" sibTransId="{39F905D4-BCDD-42A3-91CF-0746D3124C5E}"/>
    <dgm:cxn modelId="{B131E49A-D854-43D0-B4AE-C36360E16879}" srcId="{DB8AF9DD-B1C3-4C20-BD21-C6C7FF671A92}" destId="{1454B84F-36F5-4C95-ABFF-47161DECF0CF}" srcOrd="4" destOrd="0" parTransId="{5B6D1A60-ACD0-4454-887F-DA666AD27E92}" sibTransId="{094BA7CB-93C2-4479-8AFB-7EF98B0EF343}"/>
    <dgm:cxn modelId="{CF46549F-9BFA-4BA8-A397-38EC4AC22307}" type="presOf" srcId="{4734673F-9B2B-4A0B-B96A-B93D79787551}" destId="{341D02C6-3F64-4DF2-AFB2-F620E7B389D9}" srcOrd="0" destOrd="2" presId="urn:microsoft.com/office/officeart/2017/3/layout/HorizontalPathTimeline#1"/>
    <dgm:cxn modelId="{6189ED9F-BD6B-45A7-823B-204E4F8078EE}" type="presOf" srcId="{FE992642-6683-4216-89DD-7C3753AA1687}" destId="{341D02C6-3F64-4DF2-AFB2-F620E7B389D9}" srcOrd="0" destOrd="1" presId="urn:microsoft.com/office/officeart/2017/3/layout/HorizontalPathTimeline#1"/>
    <dgm:cxn modelId="{97993EA3-CE7B-4009-B7CE-BFB111FBE521}" srcId="{E604873E-34D9-4011-B823-45C4AD2A9FC6}" destId="{D0C06EB0-D7EF-45E3-95AD-C3986984C27E}" srcOrd="0" destOrd="0" parTransId="{0BB155BD-DA20-44C2-8CB4-CB3D3770A527}" sibTransId="{6F918279-79F1-4A08-BB84-2DE055676D74}"/>
    <dgm:cxn modelId="{92172DAF-C37E-4B17-8D1F-5361166892A1}" type="presOf" srcId="{CB2CF809-9445-44B4-A724-D8ED442EACEB}" destId="{F8CBB33A-901D-4476-BB4D-3BBA0095A6AF}" srcOrd="0" destOrd="2" presId="urn:microsoft.com/office/officeart/2017/3/layout/HorizontalPathTimeline#1"/>
    <dgm:cxn modelId="{606D3AB0-2FA2-4DDD-A383-18048EC3F7DD}" type="presOf" srcId="{4A4517DA-00B0-4193-A802-FD5E8F5513D3}" destId="{24AF13D8-CAD0-4821-9259-B5AD2BBD2D9A}" srcOrd="0" destOrd="4" presId="urn:microsoft.com/office/officeart/2017/3/layout/HorizontalPathTimeline#1"/>
    <dgm:cxn modelId="{3CF27CBE-0A1F-4F7C-97EB-303419D23AD5}" type="presOf" srcId="{2DF296A9-4246-424B-BFA0-3901DBD2677B}" destId="{51FEFD34-D680-431C-AC44-012B4D99C277}" srcOrd="0" destOrd="3" presId="urn:microsoft.com/office/officeart/2017/3/layout/HorizontalPathTimeline#1"/>
    <dgm:cxn modelId="{2E0A8AD8-94A4-4D55-9888-F7026BFCBDDB}" srcId="{20D34FCC-0F35-496C-B2E7-3FBCA3E29C37}" destId="{CA060B83-D322-41F8-BA46-8A818D6238C2}" srcOrd="4" destOrd="0" parTransId="{53AE7D99-DB64-484C-BA50-B2322D674C4E}" sibTransId="{6ED1E7A5-C6CC-420C-B16C-0B90B452118C}"/>
    <dgm:cxn modelId="{81B78EE3-C281-499B-8D23-820297593BC7}" srcId="{4971AC50-A88E-4E33-87F8-FCEAC805564B}" destId="{1B6358D6-AABC-4E92-899A-330C10623C35}" srcOrd="1" destOrd="0" parTransId="{D2BEAE5E-CD35-4160-A3D6-2B6F11DFF08C}" sibTransId="{EE02B6D9-3746-49BC-93BB-913C7860F590}"/>
    <dgm:cxn modelId="{974143E5-F97B-46EC-BF8B-1BE68E1266DC}" srcId="{4971AC50-A88E-4E33-87F8-FCEAC805564B}" destId="{B70A8EE9-B04A-475F-A55E-C7EC9716492A}" srcOrd="0" destOrd="0" parTransId="{827B8979-53B0-4D04-AFD4-E95ECE158F29}" sibTransId="{EF80220B-B1BA-4812-A85D-99163E525C87}"/>
    <dgm:cxn modelId="{023D69EC-E962-461A-B080-73A862A8AB79}" type="presOf" srcId="{406B4493-A90D-40A8-B02D-BA06CB04BF3C}" destId="{503E2E0C-528D-4B96-B61D-1C3F44FFC164}" srcOrd="0" destOrd="0" presId="urn:microsoft.com/office/officeart/2017/3/layout/HorizontalPathTimeline#1"/>
    <dgm:cxn modelId="{4F37C2EF-89FD-4093-A7C8-C6A1A6B3215C}" srcId="{4971AC50-A88E-4E33-87F8-FCEAC805564B}" destId="{98EA7CF9-50CC-437B-AA79-F2CF63108793}" srcOrd="3" destOrd="0" parTransId="{33E55D36-8F11-440F-BE6A-83586F918DCF}" sibTransId="{7118478B-94C6-43EE-A02D-D19CD380E414}"/>
    <dgm:cxn modelId="{8F51CEF3-D7F7-4496-8E39-A74D3407581F}" srcId="{406B4493-A90D-40A8-B02D-BA06CB04BF3C}" destId="{20D34FCC-0F35-496C-B2E7-3FBCA3E29C37}" srcOrd="0" destOrd="0" parTransId="{CE74B72C-B89D-46FE-831F-2D7619996546}" sibTransId="{927D4900-D936-4E0F-AEA8-71096C4E0FED}"/>
    <dgm:cxn modelId="{CBD1B7F9-C5B5-4D13-ADF5-77EE497A61F7}" type="presOf" srcId="{20D34FCC-0F35-496C-B2E7-3FBCA3E29C37}" destId="{341D02C6-3F64-4DF2-AFB2-F620E7B389D9}" srcOrd="0" destOrd="0" presId="urn:microsoft.com/office/officeart/2017/3/layout/HorizontalPathTimeline#1"/>
    <dgm:cxn modelId="{C5C366F6-1B1A-4444-8A08-73E9FBB53AF5}" type="presParOf" srcId="{932CA750-36C5-4FBB-923A-29DF7B5A91E5}" destId="{C5D1BC48-B762-488E-BF7E-9CDA82DFACEE}" srcOrd="0" destOrd="0" presId="urn:microsoft.com/office/officeart/2017/3/layout/HorizontalPathTimeline#1"/>
    <dgm:cxn modelId="{5956317D-1537-4496-A8FF-49A18B022E1E}" type="presParOf" srcId="{932CA750-36C5-4FBB-923A-29DF7B5A91E5}" destId="{03618986-EF2F-440D-8403-283058C2987B}" srcOrd="1" destOrd="0" presId="urn:microsoft.com/office/officeart/2017/3/layout/HorizontalPathTimeline#1"/>
    <dgm:cxn modelId="{7EE51424-4236-41EE-BD01-53AB5481EEB1}" type="presParOf" srcId="{03618986-EF2F-440D-8403-283058C2987B}" destId="{3B7C76B3-9A15-41E9-ABC3-698AB66EEDEB}" srcOrd="0" destOrd="0" presId="urn:microsoft.com/office/officeart/2017/3/layout/HorizontalPathTimeline#1"/>
    <dgm:cxn modelId="{131F2B71-339B-4D5A-92AA-49E332AB55B7}" type="presParOf" srcId="{3B7C76B3-9A15-41E9-ABC3-698AB66EEDEB}" destId="{0A2DB98E-12CB-44AC-A271-FA81A963AC9D}" srcOrd="0" destOrd="0" presId="urn:microsoft.com/office/officeart/2017/3/layout/HorizontalPathTimeline#1"/>
    <dgm:cxn modelId="{9E7DE1A2-8196-4B58-A740-224ECB56CB20}" type="presParOf" srcId="{3B7C76B3-9A15-41E9-ABC3-698AB66EEDEB}" destId="{27709FD2-3216-4BCF-9F74-FD4CEFA3A9ED}" srcOrd="1" destOrd="0" presId="urn:microsoft.com/office/officeart/2017/3/layout/HorizontalPathTimeline#1"/>
    <dgm:cxn modelId="{CD2816CB-99AB-4063-ABD2-2E12AE2BA35F}" type="presParOf" srcId="{27709FD2-3216-4BCF-9F74-FD4CEFA3A9ED}" destId="{CD7A980D-5441-4C5A-B155-C2A021C3D0DD}" srcOrd="0" destOrd="0" presId="urn:microsoft.com/office/officeart/2017/3/layout/HorizontalPathTimeline#1"/>
    <dgm:cxn modelId="{7839EF35-DC58-4487-8372-0EA4B7DCDAA5}" type="presParOf" srcId="{27709FD2-3216-4BCF-9F74-FD4CEFA3A9ED}" destId="{EC43CE52-5C8B-407E-A382-D1268E523743}" srcOrd="1" destOrd="0" presId="urn:microsoft.com/office/officeart/2017/3/layout/HorizontalPathTimeline#1"/>
    <dgm:cxn modelId="{C740975A-E93A-4E27-8515-113C5F6D719A}" type="presParOf" srcId="{3B7C76B3-9A15-41E9-ABC3-698AB66EEDEB}" destId="{87C15291-AEBC-4F1E-BB11-F23971968E4A}" srcOrd="2" destOrd="0" presId="urn:microsoft.com/office/officeart/2017/3/layout/HorizontalPathTimeline#1"/>
    <dgm:cxn modelId="{038A71F9-0AC5-4480-8183-724A68759A29}" type="presParOf" srcId="{3B7C76B3-9A15-41E9-ABC3-698AB66EEDEB}" destId="{4E6C086A-07A1-49AA-A5A9-2A0B949C7E99}" srcOrd="3" destOrd="0" presId="urn:microsoft.com/office/officeart/2017/3/layout/HorizontalPathTimeline#1"/>
    <dgm:cxn modelId="{55B84AA1-358B-485E-87ED-D908CB1B1EEB}" type="presParOf" srcId="{3B7C76B3-9A15-41E9-ABC3-698AB66EEDEB}" destId="{CCF0635D-7E1B-4FF0-B23E-6E3FFAF0187C}" srcOrd="4" destOrd="0" presId="urn:microsoft.com/office/officeart/2017/3/layout/HorizontalPathTimeline#1"/>
    <dgm:cxn modelId="{80068234-E2A1-45C1-99A3-7E94A6668E2F}" type="presParOf" srcId="{03618986-EF2F-440D-8403-283058C2987B}" destId="{53BBE295-ADA1-45B2-9B2A-E4439C63A887}" srcOrd="1" destOrd="0" presId="urn:microsoft.com/office/officeart/2017/3/layout/HorizontalPathTimeline#1"/>
    <dgm:cxn modelId="{00FA0602-5A50-4C63-9792-7F9489C9222E}" type="presParOf" srcId="{03618986-EF2F-440D-8403-283058C2987B}" destId="{E3013DA7-D413-41BE-9E81-B2A45F6CDF77}" srcOrd="2" destOrd="0" presId="urn:microsoft.com/office/officeart/2017/3/layout/HorizontalPathTimeline#1"/>
    <dgm:cxn modelId="{C55C28CB-A1D3-4530-998E-C9EF6B18550F}" type="presParOf" srcId="{E3013DA7-D413-41BE-9E81-B2A45F6CDF77}" destId="{E7F88204-0CA2-4C46-B02A-29D432AB1EB7}" srcOrd="0" destOrd="0" presId="urn:microsoft.com/office/officeart/2017/3/layout/HorizontalPathTimeline#1"/>
    <dgm:cxn modelId="{EC06D4C8-08C5-4652-9A04-0EC8659A3ABD}" type="presParOf" srcId="{E3013DA7-D413-41BE-9E81-B2A45F6CDF77}" destId="{8CAAB770-0AB9-4D31-A1B1-5A675C95D664}" srcOrd="1" destOrd="0" presId="urn:microsoft.com/office/officeart/2017/3/layout/HorizontalPathTimeline#1"/>
    <dgm:cxn modelId="{56E24DC8-9585-48BB-AA75-C1B50CD8C994}" type="presParOf" srcId="{8CAAB770-0AB9-4D31-A1B1-5A675C95D664}" destId="{51FEFD34-D680-431C-AC44-012B4D99C277}" srcOrd="0" destOrd="0" presId="urn:microsoft.com/office/officeart/2017/3/layout/HorizontalPathTimeline#1"/>
    <dgm:cxn modelId="{E55276BC-7DAA-4759-B118-EA59B1FF5E41}" type="presParOf" srcId="{8CAAB770-0AB9-4D31-A1B1-5A675C95D664}" destId="{3AB85E24-E56F-4866-BA4C-2F61045077CD}" srcOrd="1" destOrd="0" presId="urn:microsoft.com/office/officeart/2017/3/layout/HorizontalPathTimeline#1"/>
    <dgm:cxn modelId="{2044DDE4-0F8A-4A5B-A70A-AC3F82EA5CE0}" type="presParOf" srcId="{E3013DA7-D413-41BE-9E81-B2A45F6CDF77}" destId="{CF581527-BD03-46E2-B01B-848601BE686D}" srcOrd="2" destOrd="0" presId="urn:microsoft.com/office/officeart/2017/3/layout/HorizontalPathTimeline#1"/>
    <dgm:cxn modelId="{0B4980C7-C874-4049-A125-074994BD6A6B}" type="presParOf" srcId="{E3013DA7-D413-41BE-9E81-B2A45F6CDF77}" destId="{87CBBACC-C115-48BD-9563-4AD8F5A27234}" srcOrd="3" destOrd="0" presId="urn:microsoft.com/office/officeart/2017/3/layout/HorizontalPathTimeline#1"/>
    <dgm:cxn modelId="{A62C23CC-ACAC-480E-8522-53E68CA2861F}" type="presParOf" srcId="{E3013DA7-D413-41BE-9E81-B2A45F6CDF77}" destId="{D151CB89-C46B-4A54-8445-270B818297F5}" srcOrd="4" destOrd="0" presId="urn:microsoft.com/office/officeart/2017/3/layout/HorizontalPathTimeline#1"/>
    <dgm:cxn modelId="{117BDC21-0B79-447D-BD21-2D92504EC489}" type="presParOf" srcId="{03618986-EF2F-440D-8403-283058C2987B}" destId="{14644381-51A3-47DC-BD53-718253873CE3}" srcOrd="3" destOrd="0" presId="urn:microsoft.com/office/officeart/2017/3/layout/HorizontalPathTimeline#1"/>
    <dgm:cxn modelId="{9D6A5E33-BFF9-4E7B-B7E8-BE1531C50738}" type="presParOf" srcId="{03618986-EF2F-440D-8403-283058C2987B}" destId="{A19490FE-2862-4FAC-9536-B0E8D029F478}" srcOrd="4" destOrd="0" presId="urn:microsoft.com/office/officeart/2017/3/layout/HorizontalPathTimeline#1"/>
    <dgm:cxn modelId="{51967D85-1560-491F-868A-6C2DB3D9C07E}" type="presParOf" srcId="{A19490FE-2862-4FAC-9536-B0E8D029F478}" destId="{503E2E0C-528D-4B96-B61D-1C3F44FFC164}" srcOrd="0" destOrd="0" presId="urn:microsoft.com/office/officeart/2017/3/layout/HorizontalPathTimeline#1"/>
    <dgm:cxn modelId="{5C90FCA2-5791-469E-A520-C37341725813}" type="presParOf" srcId="{A19490FE-2862-4FAC-9536-B0E8D029F478}" destId="{DC1D6388-D73A-489E-9F74-BB24DA3C2895}" srcOrd="1" destOrd="0" presId="urn:microsoft.com/office/officeart/2017/3/layout/HorizontalPathTimeline#1"/>
    <dgm:cxn modelId="{A4521E9D-9CEC-48AA-845C-6E168860DFC4}" type="presParOf" srcId="{DC1D6388-D73A-489E-9F74-BB24DA3C2895}" destId="{341D02C6-3F64-4DF2-AFB2-F620E7B389D9}" srcOrd="0" destOrd="0" presId="urn:microsoft.com/office/officeart/2017/3/layout/HorizontalPathTimeline#1"/>
    <dgm:cxn modelId="{C15A7A62-5615-448B-BFFA-CFA97228B2C8}" type="presParOf" srcId="{DC1D6388-D73A-489E-9F74-BB24DA3C2895}" destId="{148856CE-7B6D-4A68-9C6D-A741925B1D54}" srcOrd="1" destOrd="0" presId="urn:microsoft.com/office/officeart/2017/3/layout/HorizontalPathTimeline#1"/>
    <dgm:cxn modelId="{C687AE8E-67A2-458A-9C7C-48AB74C69325}" type="presParOf" srcId="{A19490FE-2862-4FAC-9536-B0E8D029F478}" destId="{733145A9-EE86-4C22-9A0B-D61094480CC8}" srcOrd="2" destOrd="0" presId="urn:microsoft.com/office/officeart/2017/3/layout/HorizontalPathTimeline#1"/>
    <dgm:cxn modelId="{E03C7818-C116-4C86-BB55-4BE2BC987692}" type="presParOf" srcId="{A19490FE-2862-4FAC-9536-B0E8D029F478}" destId="{78513766-A46C-4A38-9E06-613A95A26840}" srcOrd="3" destOrd="0" presId="urn:microsoft.com/office/officeart/2017/3/layout/HorizontalPathTimeline#1"/>
    <dgm:cxn modelId="{79089830-35DC-45F5-972A-0BAB2D93EE44}" type="presParOf" srcId="{A19490FE-2862-4FAC-9536-B0E8D029F478}" destId="{818BF487-7F84-4EF9-A6DA-FA2F2DE9F454}" srcOrd="4" destOrd="0" presId="urn:microsoft.com/office/officeart/2017/3/layout/HorizontalPathTimeline#1"/>
    <dgm:cxn modelId="{71B7AC0D-D68D-4075-9D58-C9211D45DC90}" type="presParOf" srcId="{03618986-EF2F-440D-8403-283058C2987B}" destId="{8E0EE725-6F39-42B5-9FA1-51BFA67C2005}" srcOrd="5" destOrd="0" presId="urn:microsoft.com/office/officeart/2017/3/layout/HorizontalPathTimeline#1"/>
    <dgm:cxn modelId="{42CBD424-E9AD-4F80-8B7C-6AD0C86F7A3E}" type="presParOf" srcId="{03618986-EF2F-440D-8403-283058C2987B}" destId="{10709CC8-CC03-4ECE-9F23-072F5C5D91CF}" srcOrd="6" destOrd="0" presId="urn:microsoft.com/office/officeart/2017/3/layout/HorizontalPathTimeline#1"/>
    <dgm:cxn modelId="{7A0953BE-18D6-49E1-A9C5-311CEEC3041F}" type="presParOf" srcId="{10709CC8-CC03-4ECE-9F23-072F5C5D91CF}" destId="{49FF60A5-1B23-4767-A7F1-0C76CBEFCF2F}" srcOrd="0" destOrd="0" presId="urn:microsoft.com/office/officeart/2017/3/layout/HorizontalPathTimeline#1"/>
    <dgm:cxn modelId="{27AEBA25-56E5-464A-8EA5-2D958F5C0128}" type="presParOf" srcId="{10709CC8-CC03-4ECE-9F23-072F5C5D91CF}" destId="{14973EE5-851E-4165-9791-5C726729CA90}" srcOrd="1" destOrd="0" presId="urn:microsoft.com/office/officeart/2017/3/layout/HorizontalPathTimeline#1"/>
    <dgm:cxn modelId="{0C6A00A8-7058-4E07-B024-673B23D55E31}" type="presParOf" srcId="{14973EE5-851E-4165-9791-5C726729CA90}" destId="{24AF13D8-CAD0-4821-9259-B5AD2BBD2D9A}" srcOrd="0" destOrd="0" presId="urn:microsoft.com/office/officeart/2017/3/layout/HorizontalPathTimeline#1"/>
    <dgm:cxn modelId="{79E80C72-D13F-4911-B973-40AB79B84A42}" type="presParOf" srcId="{14973EE5-851E-4165-9791-5C726729CA90}" destId="{9FD7890F-0988-49CF-A992-BF84EE254AF3}" srcOrd="1" destOrd="0" presId="urn:microsoft.com/office/officeart/2017/3/layout/HorizontalPathTimeline#1"/>
    <dgm:cxn modelId="{5A213244-4BF4-40F4-BA5D-BA04124D1F03}" type="presParOf" srcId="{10709CC8-CC03-4ECE-9F23-072F5C5D91CF}" destId="{826D19AB-7674-4339-AC6A-3554A3285C8F}" srcOrd="2" destOrd="0" presId="urn:microsoft.com/office/officeart/2017/3/layout/HorizontalPathTimeline#1"/>
    <dgm:cxn modelId="{7548AACC-7F09-44DE-97E1-AD45F0769473}" type="presParOf" srcId="{10709CC8-CC03-4ECE-9F23-072F5C5D91CF}" destId="{43227ABF-0709-40F4-9DAE-D680F9F11751}" srcOrd="3" destOrd="0" presId="urn:microsoft.com/office/officeart/2017/3/layout/HorizontalPathTimeline#1"/>
    <dgm:cxn modelId="{B083EAB3-DB44-42C0-992A-58D387B51230}" type="presParOf" srcId="{10709CC8-CC03-4ECE-9F23-072F5C5D91CF}" destId="{79A56AB1-47A5-420B-B39C-4A233C5A68B2}" srcOrd="4" destOrd="0" presId="urn:microsoft.com/office/officeart/2017/3/layout/HorizontalPathTimeline#1"/>
    <dgm:cxn modelId="{9CCAC250-AB19-43D3-B777-7DD267AE1210}" type="presParOf" srcId="{03618986-EF2F-440D-8403-283058C2987B}" destId="{A75AE161-E159-4EED-8525-A2C04059D73E}" srcOrd="7" destOrd="0" presId="urn:microsoft.com/office/officeart/2017/3/layout/HorizontalPathTimeline#1"/>
    <dgm:cxn modelId="{26CA7715-324E-491A-BF38-ECCEDCB3B9F0}" type="presParOf" srcId="{03618986-EF2F-440D-8403-283058C2987B}" destId="{D5F4082D-07BA-4A58-B3FE-0D27F36A7B49}" srcOrd="8" destOrd="0" presId="urn:microsoft.com/office/officeart/2017/3/layout/HorizontalPathTimeline#1"/>
    <dgm:cxn modelId="{8A01AB94-AED4-4AAA-AEB9-7421619610EB}" type="presParOf" srcId="{D5F4082D-07BA-4A58-B3FE-0D27F36A7B49}" destId="{50410BE5-37F4-425C-A9B7-BB5BB0CFC24E}" srcOrd="0" destOrd="0" presId="urn:microsoft.com/office/officeart/2017/3/layout/HorizontalPathTimeline#1"/>
    <dgm:cxn modelId="{B0F2249C-DFF9-42D5-9E99-8A54A378AB4B}" type="presParOf" srcId="{D5F4082D-07BA-4A58-B3FE-0D27F36A7B49}" destId="{B5259F40-CA88-4AE8-B27C-029CA34ED9E1}" srcOrd="1" destOrd="0" presId="urn:microsoft.com/office/officeart/2017/3/layout/HorizontalPathTimeline#1"/>
    <dgm:cxn modelId="{1B3E0383-5D39-47A8-AC4B-46E5957FA208}" type="presParOf" srcId="{B5259F40-CA88-4AE8-B27C-029CA34ED9E1}" destId="{F8CBB33A-901D-4476-BB4D-3BBA0095A6AF}" srcOrd="0" destOrd="0" presId="urn:microsoft.com/office/officeart/2017/3/layout/HorizontalPathTimeline#1"/>
    <dgm:cxn modelId="{1BD2C073-A9B4-45E2-8976-213D95D475B4}" type="presParOf" srcId="{B5259F40-CA88-4AE8-B27C-029CA34ED9E1}" destId="{CE6AFF2F-6E4E-41AE-8042-FD172986B3C4}" srcOrd="1" destOrd="0" presId="urn:microsoft.com/office/officeart/2017/3/layout/HorizontalPathTimeline#1"/>
    <dgm:cxn modelId="{2A8FE899-99BB-49BC-AD81-20F8DC67E1B2}" type="presParOf" srcId="{D5F4082D-07BA-4A58-B3FE-0D27F36A7B49}" destId="{8677116F-B78F-436F-B7FA-3681FDB781CA}" srcOrd="2" destOrd="0" presId="urn:microsoft.com/office/officeart/2017/3/layout/HorizontalPathTimeline#1"/>
    <dgm:cxn modelId="{47BBB360-9802-4696-B1E9-4DC8A3652D09}" type="presParOf" srcId="{D5F4082D-07BA-4A58-B3FE-0D27F36A7B49}" destId="{A95AF550-DC6B-424A-B700-8C6432E1A3FF}" srcOrd="3" destOrd="0" presId="urn:microsoft.com/office/officeart/2017/3/layout/HorizontalPathTimeline#1"/>
    <dgm:cxn modelId="{AE468CA1-761D-4AB6-8F64-65B573C77BD5}" type="presParOf" srcId="{D5F4082D-07BA-4A58-B3FE-0D27F36A7B49}" destId="{D53410A6-E5AD-4DAB-8C5A-DC516AEF7B00}" srcOrd="4" destOrd="0" presId="urn:microsoft.com/office/officeart/2017/3/layout/HorizontalPathTimeline#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B98E-12CB-44AC-A271-FA81A963AC9D}">
      <dsp:nvSpPr>
        <dsp:cNvPr id="0" name=""/>
        <dsp:cNvSpPr/>
      </dsp:nvSpPr>
      <dsp:spPr>
        <a:xfrm>
          <a:off x="365153" y="3185575"/>
          <a:ext cx="2879013" cy="6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solidFill>
                <a:schemeClr val="bg1"/>
              </a:solidFill>
              <a:latin typeface="Arial" panose="020B0604020202020204" pitchFamily="34" charset="0"/>
              <a:cs typeface="Arial" panose="020B0604020202020204" pitchFamily="34" charset="0"/>
            </a:rPr>
            <a:t>Late 2021</a:t>
          </a:r>
        </a:p>
      </dsp:txBody>
      <dsp:txXfrm>
        <a:off x="365153" y="3185575"/>
        <a:ext cx="2879013" cy="670335"/>
      </dsp:txXfrm>
    </dsp:sp>
    <dsp:sp modelId="{C5D1BC48-B762-488E-BF7E-9CDA82DFACEE}">
      <dsp:nvSpPr>
        <dsp:cNvPr id="0" name=""/>
        <dsp:cNvSpPr/>
      </dsp:nvSpPr>
      <dsp:spPr>
        <a:xfrm>
          <a:off x="0" y="2847441"/>
          <a:ext cx="10806852" cy="237286"/>
        </a:xfrm>
        <a:prstGeom prst="rect">
          <a:avLst/>
        </a:prstGeom>
        <a:solidFill>
          <a:schemeClr val="bg1"/>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CD7A980D-5441-4C5A-B155-C2A021C3D0DD}">
      <dsp:nvSpPr>
        <dsp:cNvPr id="0" name=""/>
        <dsp:cNvSpPr/>
      </dsp:nvSpPr>
      <dsp:spPr>
        <a:xfrm>
          <a:off x="221202" y="959713"/>
          <a:ext cx="3166914" cy="879258"/>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Conduct an in-depth Program Evaluation and SWOT/C Analysis to identify strengths, areas of waste, and opportunities for growth</a:t>
          </a:r>
          <a:endParaRPr lang="en-US" sz="1200" kern="1200">
            <a:latin typeface="Arial" panose="020B0604020202020204" pitchFamily="34" charset="0"/>
            <a:cs typeface="Arial" panose="020B0604020202020204" pitchFamily="34" charset="0"/>
          </a:endParaRPr>
        </a:p>
      </dsp:txBody>
      <dsp:txXfrm>
        <a:off x="221202" y="959713"/>
        <a:ext cx="3166914" cy="879258"/>
      </dsp:txXfrm>
    </dsp:sp>
    <dsp:sp modelId="{87C15291-AEBC-4F1E-BB11-F23971968E4A}">
      <dsp:nvSpPr>
        <dsp:cNvPr id="0" name=""/>
        <dsp:cNvSpPr/>
      </dsp:nvSpPr>
      <dsp:spPr>
        <a:xfrm>
          <a:off x="1804660" y="1838972"/>
          <a:ext cx="0" cy="1008468"/>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7F88204-0CA2-4C46-B02A-29D432AB1EB7}">
      <dsp:nvSpPr>
        <dsp:cNvPr id="0" name=""/>
        <dsp:cNvSpPr/>
      </dsp:nvSpPr>
      <dsp:spPr>
        <a:xfrm>
          <a:off x="2164536" y="2076259"/>
          <a:ext cx="2879013" cy="6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solidFill>
                <a:schemeClr val="bg1"/>
              </a:solidFill>
              <a:latin typeface="Arial" panose="020B0604020202020204" pitchFamily="34" charset="0"/>
              <a:cs typeface="Arial" panose="020B0604020202020204" pitchFamily="34" charset="0"/>
            </a:rPr>
            <a:t>2022</a:t>
          </a:r>
        </a:p>
      </dsp:txBody>
      <dsp:txXfrm>
        <a:off x="2164536" y="2076259"/>
        <a:ext cx="2879013" cy="670335"/>
      </dsp:txXfrm>
    </dsp:sp>
    <dsp:sp modelId="{51FEFD34-D680-431C-AC44-012B4D99C277}">
      <dsp:nvSpPr>
        <dsp:cNvPr id="0" name=""/>
        <dsp:cNvSpPr/>
      </dsp:nvSpPr>
      <dsp:spPr>
        <a:xfrm>
          <a:off x="2020586" y="4093197"/>
          <a:ext cx="3166914" cy="1344748"/>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Strengthen Foundational Elements:</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Day 1 New Hire Orientation,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Annual Employee Handbook Review,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Expand Program Policies,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Increase LMS Utilization,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Increase Training Attendance </a:t>
          </a:r>
          <a:endParaRPr lang="en-US" sz="1200" kern="1200">
            <a:latin typeface="Arial" panose="020B0604020202020204" pitchFamily="34" charset="0"/>
            <a:cs typeface="Arial" panose="020B0604020202020204" pitchFamily="34" charset="0"/>
          </a:endParaRPr>
        </a:p>
      </dsp:txBody>
      <dsp:txXfrm>
        <a:off x="2020586" y="4093197"/>
        <a:ext cx="3166914" cy="1344748"/>
      </dsp:txXfrm>
    </dsp:sp>
    <dsp:sp modelId="{CF581527-BD03-46E2-B01B-848601BE686D}">
      <dsp:nvSpPr>
        <dsp:cNvPr id="0" name=""/>
        <dsp:cNvSpPr/>
      </dsp:nvSpPr>
      <dsp:spPr>
        <a:xfrm>
          <a:off x="3604043" y="3084728"/>
          <a:ext cx="0" cy="1008468"/>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E6C086A-07A1-49AA-A5A9-2A0B949C7E99}">
      <dsp:nvSpPr>
        <dsp:cNvPr id="0" name=""/>
        <dsp:cNvSpPr/>
      </dsp:nvSpPr>
      <dsp:spPr>
        <a:xfrm>
          <a:off x="1730507" y="2891932"/>
          <a:ext cx="148304" cy="14830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7CBBACC-C115-48BD-9563-4AD8F5A27234}">
      <dsp:nvSpPr>
        <dsp:cNvPr id="0" name=""/>
        <dsp:cNvSpPr/>
      </dsp:nvSpPr>
      <dsp:spPr>
        <a:xfrm>
          <a:off x="3529891" y="2891932"/>
          <a:ext cx="148304" cy="14830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3E2E0C-528D-4B96-B61D-1C3F44FFC164}">
      <dsp:nvSpPr>
        <dsp:cNvPr id="0" name=""/>
        <dsp:cNvSpPr/>
      </dsp:nvSpPr>
      <dsp:spPr>
        <a:xfrm>
          <a:off x="3963919" y="3185575"/>
          <a:ext cx="2879013" cy="6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solidFill>
                <a:schemeClr val="bg1"/>
              </a:solidFill>
              <a:latin typeface="Arial" panose="020B0604020202020204" pitchFamily="34" charset="0"/>
              <a:cs typeface="Arial" panose="020B0604020202020204" pitchFamily="34" charset="0"/>
            </a:rPr>
            <a:t>2023</a:t>
          </a:r>
        </a:p>
      </dsp:txBody>
      <dsp:txXfrm>
        <a:off x="3963919" y="3185575"/>
        <a:ext cx="2879013" cy="670335"/>
      </dsp:txXfrm>
    </dsp:sp>
    <dsp:sp modelId="{341D02C6-3F64-4DF2-AFB2-F620E7B389D9}">
      <dsp:nvSpPr>
        <dsp:cNvPr id="0" name=""/>
        <dsp:cNvSpPr/>
      </dsp:nvSpPr>
      <dsp:spPr>
        <a:xfrm>
          <a:off x="3819969" y="0"/>
          <a:ext cx="3166914" cy="1838972"/>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Maintain Foundational Elements:</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Revise Performance Evaluation Process,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Develop &amp; Pilot a Leadership Development Program,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Develop &amp; Pilot a Mentorship &amp; Cross-Training Program,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Develop &amp; Pilot a Succession Planning Program,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Expand Program Policies, </a:t>
          </a:r>
          <a:endParaRPr lang="en-US" sz="1200" kern="120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u="none" kern="1200">
              <a:latin typeface="Arial" panose="020B0604020202020204" pitchFamily="34" charset="0"/>
              <a:cs typeface="Arial" panose="020B0604020202020204" pitchFamily="34" charset="0"/>
            </a:rPr>
            <a:t>Increase Content Creation</a:t>
          </a:r>
          <a:endParaRPr lang="en-US" sz="1200" kern="1200">
            <a:latin typeface="Arial" panose="020B0604020202020204" pitchFamily="34" charset="0"/>
            <a:cs typeface="Arial" panose="020B0604020202020204" pitchFamily="34" charset="0"/>
          </a:endParaRPr>
        </a:p>
      </dsp:txBody>
      <dsp:txXfrm>
        <a:off x="3819969" y="0"/>
        <a:ext cx="3166914" cy="1838972"/>
      </dsp:txXfrm>
    </dsp:sp>
    <dsp:sp modelId="{733145A9-EE86-4C22-9A0B-D61094480CC8}">
      <dsp:nvSpPr>
        <dsp:cNvPr id="0" name=""/>
        <dsp:cNvSpPr/>
      </dsp:nvSpPr>
      <dsp:spPr>
        <a:xfrm>
          <a:off x="5403426" y="1838972"/>
          <a:ext cx="0" cy="1008468"/>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9FF60A5-1B23-4767-A7F1-0C76CBEFCF2F}">
      <dsp:nvSpPr>
        <dsp:cNvPr id="0" name=""/>
        <dsp:cNvSpPr/>
      </dsp:nvSpPr>
      <dsp:spPr>
        <a:xfrm>
          <a:off x="5763303" y="2076259"/>
          <a:ext cx="2879013" cy="6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solidFill>
                <a:schemeClr val="bg1"/>
              </a:solidFill>
              <a:latin typeface="Arial" panose="020B0604020202020204" pitchFamily="34" charset="0"/>
              <a:cs typeface="Arial" panose="020B0604020202020204" pitchFamily="34" charset="0"/>
            </a:rPr>
            <a:t>2024</a:t>
          </a:r>
        </a:p>
      </dsp:txBody>
      <dsp:txXfrm>
        <a:off x="5763303" y="2076259"/>
        <a:ext cx="2879013" cy="670335"/>
      </dsp:txXfrm>
    </dsp:sp>
    <dsp:sp modelId="{24AF13D8-CAD0-4821-9259-B5AD2BBD2D9A}">
      <dsp:nvSpPr>
        <dsp:cNvPr id="0" name=""/>
        <dsp:cNvSpPr/>
      </dsp:nvSpPr>
      <dsp:spPr>
        <a:xfrm>
          <a:off x="5619352" y="4093197"/>
          <a:ext cx="3166914" cy="1758517"/>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Officially Launch the Leadership Development Program, </a:t>
          </a:r>
        </a:p>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Mentorship &amp; Cross-Training Program, Succession Planning Program, </a:t>
          </a:r>
        </a:p>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Introduce Employee Wellness Initiatives, </a:t>
          </a:r>
        </a:p>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Increase Departmental Organizational Structure &amp; Design Consultations, </a:t>
          </a:r>
        </a:p>
        <a:p>
          <a:pPr marL="0" lvl="0" indent="0" algn="l"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Revise the Tribal Pathways Program</a:t>
          </a:r>
        </a:p>
      </dsp:txBody>
      <dsp:txXfrm>
        <a:off x="5619352" y="4093197"/>
        <a:ext cx="3166914" cy="1758517"/>
      </dsp:txXfrm>
    </dsp:sp>
    <dsp:sp modelId="{826D19AB-7674-4339-AC6A-3554A3285C8F}">
      <dsp:nvSpPr>
        <dsp:cNvPr id="0" name=""/>
        <dsp:cNvSpPr/>
      </dsp:nvSpPr>
      <dsp:spPr>
        <a:xfrm>
          <a:off x="7202809" y="3084728"/>
          <a:ext cx="0" cy="1008468"/>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8513766-A46C-4A38-9E06-613A95A26840}">
      <dsp:nvSpPr>
        <dsp:cNvPr id="0" name=""/>
        <dsp:cNvSpPr/>
      </dsp:nvSpPr>
      <dsp:spPr>
        <a:xfrm>
          <a:off x="5329274" y="2891932"/>
          <a:ext cx="148304" cy="14830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227ABF-0709-40F4-9DAE-D680F9F11751}">
      <dsp:nvSpPr>
        <dsp:cNvPr id="0" name=""/>
        <dsp:cNvSpPr/>
      </dsp:nvSpPr>
      <dsp:spPr>
        <a:xfrm>
          <a:off x="7128657" y="2891932"/>
          <a:ext cx="148304" cy="14830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410BE5-37F4-425C-A9B7-BB5BB0CFC24E}">
      <dsp:nvSpPr>
        <dsp:cNvPr id="0" name=""/>
        <dsp:cNvSpPr/>
      </dsp:nvSpPr>
      <dsp:spPr>
        <a:xfrm>
          <a:off x="7562686" y="3185575"/>
          <a:ext cx="2879013" cy="6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solidFill>
                <a:schemeClr val="bg1"/>
              </a:solidFill>
              <a:latin typeface="Arial" panose="020B0604020202020204" pitchFamily="34" charset="0"/>
              <a:cs typeface="Arial" panose="020B0604020202020204" pitchFamily="34" charset="0"/>
            </a:rPr>
            <a:t>2025 &amp; Beyond</a:t>
          </a:r>
        </a:p>
      </dsp:txBody>
      <dsp:txXfrm>
        <a:off x="7562686" y="3185575"/>
        <a:ext cx="2879013" cy="670335"/>
      </dsp:txXfrm>
    </dsp:sp>
    <dsp:sp modelId="{F8CBB33A-901D-4476-BB4D-3BBA0095A6AF}">
      <dsp:nvSpPr>
        <dsp:cNvPr id="0" name=""/>
        <dsp:cNvSpPr/>
      </dsp:nvSpPr>
      <dsp:spPr>
        <a:xfrm>
          <a:off x="7418735" y="28733"/>
          <a:ext cx="3166914" cy="1810238"/>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Expand Employee Wellness Initiatives, </a:t>
          </a:r>
          <a:endParaRPr lang="en-US" sz="1200" kern="120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Increase Departmental Strategic Planning Consultations, </a:t>
          </a:r>
          <a:endParaRPr lang="en-US" sz="1200" kern="120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Implement Leadership Programs for Youth, </a:t>
          </a:r>
          <a:endParaRPr lang="en-US" sz="1200" kern="120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Develop a Job Shadowing Program, </a:t>
          </a:r>
          <a:endParaRPr lang="en-US" sz="1200" kern="120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Develop a PYT Credentialing Program, </a:t>
          </a:r>
          <a:endParaRPr lang="en-US" sz="1200" kern="120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en-US" sz="1200" b="0" i="0" u="none" kern="1200">
              <a:latin typeface="Arial" panose="020B0604020202020204" pitchFamily="34" charset="0"/>
              <a:cs typeface="Arial" panose="020B0604020202020204" pitchFamily="34" charset="0"/>
            </a:rPr>
            <a:t>Develop an Upskilling Program tied to Performance Evaluations</a:t>
          </a:r>
          <a:endParaRPr lang="en-US" sz="1200" kern="1200">
            <a:latin typeface="Arial" panose="020B0604020202020204" pitchFamily="34" charset="0"/>
            <a:cs typeface="Arial" panose="020B0604020202020204" pitchFamily="34" charset="0"/>
          </a:endParaRPr>
        </a:p>
      </dsp:txBody>
      <dsp:txXfrm>
        <a:off x="7418735" y="28733"/>
        <a:ext cx="3166914" cy="1810238"/>
      </dsp:txXfrm>
    </dsp:sp>
    <dsp:sp modelId="{8677116F-B78F-436F-B7FA-3681FDB781CA}">
      <dsp:nvSpPr>
        <dsp:cNvPr id="0" name=""/>
        <dsp:cNvSpPr/>
      </dsp:nvSpPr>
      <dsp:spPr>
        <a:xfrm>
          <a:off x="9002192" y="1838972"/>
          <a:ext cx="0" cy="1008468"/>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95AF550-DC6B-424A-B700-8C6432E1A3FF}">
      <dsp:nvSpPr>
        <dsp:cNvPr id="0" name=""/>
        <dsp:cNvSpPr/>
      </dsp:nvSpPr>
      <dsp:spPr>
        <a:xfrm>
          <a:off x="8928040" y="2891932"/>
          <a:ext cx="148304" cy="14830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1">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shape>
            <dgm:presOf/>
            <dgm:constrLst/>
          </dgm:layoutNode>
          <dgm:layoutNode name="ConnectorPoint" styleLbl="fgAcc1" moveWith="L2TextContainer">
            <dgm:alg type="sp"/>
            <dgm:shape xmlns:r="http://schemas.openxmlformats.org/officeDocument/2006/relationships" type="ellipse" r:blip="" zOrderOff="10">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a:t>
            </a:r>
          </a:p>
          <a:p>
            <a:r>
              <a:rPr lang="en-US"/>
              <a:t>$35000 – LMS</a:t>
            </a:r>
          </a:p>
          <a:p>
            <a:r>
              <a:rPr lang="en-US"/>
              <a:t>$5000 – Supplemental LMS</a:t>
            </a:r>
          </a:p>
          <a:p>
            <a:r>
              <a:rPr lang="en-US"/>
              <a:t>$10000 – External Leadership Partnership</a:t>
            </a:r>
          </a:p>
          <a:p>
            <a:r>
              <a:rPr lang="en-US"/>
              <a:t>$7000 – OD Career Development</a:t>
            </a:r>
          </a:p>
          <a:p>
            <a:r>
              <a:rPr lang="en-US"/>
              <a:t>$3000 – Content Creation Platforms &amp; Tools</a:t>
            </a:r>
          </a:p>
          <a:p>
            <a:r>
              <a:rPr lang="en-US"/>
              <a:t>$3000 – Other Training Expenses</a:t>
            </a:r>
          </a:p>
        </p:txBody>
      </p:sp>
      <p:sp>
        <p:nvSpPr>
          <p:cNvPr id="4" name="Slide Number Placeholder 3"/>
          <p:cNvSpPr>
            <a:spLocks noGrp="1"/>
          </p:cNvSpPr>
          <p:nvPr>
            <p:ph type="sldNum" sz="quarter" idx="5"/>
          </p:nvPr>
        </p:nvSpPr>
        <p:spPr/>
        <p:txBody>
          <a:bodyPr/>
          <a:lstStyle/>
          <a:p>
            <a:fld id="{39D02898-78BC-E342-9BDD-1113C00BAD4C}" type="slidenum">
              <a:rPr lang="en-US" smtClean="0"/>
              <a:t>20</a:t>
            </a:fld>
            <a:endParaRPr lang="en-US"/>
          </a:p>
        </p:txBody>
      </p:sp>
    </p:spTree>
    <p:extLst>
      <p:ext uri="{BB962C8B-B14F-4D97-AF65-F5344CB8AC3E}">
        <p14:creationId xmlns:p14="http://schemas.microsoft.com/office/powerpoint/2010/main" val="2874208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21</a:t>
            </a:fld>
            <a:endParaRPr lang="en-US"/>
          </a:p>
        </p:txBody>
      </p:sp>
    </p:spTree>
    <p:extLst>
      <p:ext uri="{BB962C8B-B14F-4D97-AF65-F5344CB8AC3E}">
        <p14:creationId xmlns:p14="http://schemas.microsoft.com/office/powerpoint/2010/main" val="244258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22</a:t>
            </a:fld>
            <a:endParaRPr lang="en-US"/>
          </a:p>
        </p:txBody>
      </p:sp>
    </p:spTree>
    <p:extLst>
      <p:ext uri="{BB962C8B-B14F-4D97-AF65-F5344CB8AC3E}">
        <p14:creationId xmlns:p14="http://schemas.microsoft.com/office/powerpoint/2010/main" val="335390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23</a:t>
            </a:fld>
            <a:endParaRPr lang="en-US"/>
          </a:p>
        </p:txBody>
      </p:sp>
    </p:spTree>
    <p:extLst>
      <p:ext uri="{BB962C8B-B14F-4D97-AF65-F5344CB8AC3E}">
        <p14:creationId xmlns:p14="http://schemas.microsoft.com/office/powerpoint/2010/main" val="2415857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24</a:t>
            </a:fld>
            <a:endParaRPr lang="en-US"/>
          </a:p>
        </p:txBody>
      </p:sp>
    </p:spTree>
    <p:extLst>
      <p:ext uri="{BB962C8B-B14F-4D97-AF65-F5344CB8AC3E}">
        <p14:creationId xmlns:p14="http://schemas.microsoft.com/office/powerpoint/2010/main" val="2064094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25</a:t>
            </a:fld>
            <a:endParaRPr lang="en-US"/>
          </a:p>
        </p:txBody>
      </p:sp>
    </p:spTree>
    <p:extLst>
      <p:ext uri="{BB962C8B-B14F-4D97-AF65-F5344CB8AC3E}">
        <p14:creationId xmlns:p14="http://schemas.microsoft.com/office/powerpoint/2010/main" val="106650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26</a:t>
            </a:fld>
            <a:endParaRPr lang="en-US"/>
          </a:p>
        </p:txBody>
      </p:sp>
    </p:spTree>
    <p:extLst>
      <p:ext uri="{BB962C8B-B14F-4D97-AF65-F5344CB8AC3E}">
        <p14:creationId xmlns:p14="http://schemas.microsoft.com/office/powerpoint/2010/main" val="94844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&amp; Goals</a:t>
            </a:r>
            <a:endParaRPr lang="en-US"/>
          </a:p>
          <a:p>
            <a:pPr>
              <a:buFont typeface="Arial" panose="020B0604020202020204" pitchFamily="34" charset="0"/>
              <a:buChar char="•"/>
            </a:pPr>
            <a:r>
              <a:rPr lang="en-US" b="1"/>
              <a:t>Empowerment and Development:</a:t>
            </a:r>
            <a:r>
              <a:rPr lang="en-US"/>
              <a:t> Enhance skills and foster a skilled, motivated workforce aligned with organizational objectives.</a:t>
            </a:r>
          </a:p>
          <a:p>
            <a:pPr>
              <a:buFont typeface="Arial" panose="020B0604020202020204" pitchFamily="34" charset="0"/>
              <a:buChar char="•"/>
            </a:pPr>
            <a:r>
              <a:rPr lang="en-US" b="1"/>
              <a:t>Alignment:</a:t>
            </a:r>
            <a:r>
              <a:rPr lang="en-US"/>
              <a:t> Integrates with Leadership Development, Succession Planning, and Training &amp; Development.</a:t>
            </a:r>
          </a:p>
          <a:p>
            <a:endParaRPr lang="en-US" b="1"/>
          </a:p>
          <a:p>
            <a:r>
              <a:rPr lang="en-US" b="1"/>
              <a:t>Program Structure</a:t>
            </a:r>
            <a:endParaRPr lang="en-US"/>
          </a:p>
          <a:p>
            <a:pPr>
              <a:buFont typeface="Arial" panose="020B0604020202020204" pitchFamily="34" charset="0"/>
              <a:buChar char="•"/>
            </a:pPr>
            <a:r>
              <a:rPr lang="en-US" b="1"/>
              <a:t>Duration:</a:t>
            </a:r>
            <a:r>
              <a:rPr lang="en-US"/>
              <a:t> 6-7 months, with bi-monthly meetings.</a:t>
            </a:r>
          </a:p>
          <a:p>
            <a:pPr>
              <a:buFont typeface="Arial" panose="020B0604020202020204" pitchFamily="34" charset="0"/>
              <a:buChar char="•"/>
            </a:pPr>
            <a:r>
              <a:rPr lang="en-US" b="1"/>
              <a:t>Participation:</a:t>
            </a:r>
            <a:r>
              <a:rPr lang="en-US"/>
              <a:t> Voluntary for all levels, matching based on needs and expertise.</a:t>
            </a:r>
          </a:p>
          <a:p>
            <a:pPr>
              <a:buFont typeface="Arial" panose="020B0604020202020204" pitchFamily="34" charset="0"/>
              <a:buChar char="•"/>
            </a:pPr>
            <a:r>
              <a:rPr lang="en-US" b="1"/>
              <a:t>Support:</a:t>
            </a:r>
            <a:r>
              <a:rPr lang="en-US"/>
              <a:t> Backed by Human Resources and Organizational Development.</a:t>
            </a:r>
          </a:p>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27</a:t>
            </a:fld>
            <a:endParaRPr lang="en-US"/>
          </a:p>
        </p:txBody>
      </p:sp>
    </p:spTree>
    <p:extLst>
      <p:ext uri="{BB962C8B-B14F-4D97-AF65-F5344CB8AC3E}">
        <p14:creationId xmlns:p14="http://schemas.microsoft.com/office/powerpoint/2010/main" val="685677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Roles and Responsibilities</a:t>
            </a:r>
            <a:endParaRPr lang="en-US"/>
          </a:p>
          <a:p>
            <a:pPr>
              <a:buFont typeface="Arial" panose="020B0604020202020204" pitchFamily="34" charset="0"/>
              <a:buChar char="•"/>
            </a:pPr>
            <a:r>
              <a:rPr lang="en-US" b="1"/>
              <a:t>Mentors:</a:t>
            </a:r>
            <a:r>
              <a:rPr lang="en-US"/>
              <a:t> Act as teachers, advisors, and role models.</a:t>
            </a:r>
          </a:p>
          <a:p>
            <a:pPr>
              <a:buFont typeface="Arial" panose="020B0604020202020204" pitchFamily="34" charset="0"/>
              <a:buChar char="•"/>
            </a:pPr>
            <a:r>
              <a:rPr lang="en-US" b="1"/>
              <a:t>Mentees:</a:t>
            </a:r>
            <a:r>
              <a:rPr lang="en-US"/>
              <a:t> Focus on learning, leadership, and growth.</a:t>
            </a:r>
          </a:p>
          <a:p>
            <a:endParaRPr lang="en-US" b="1"/>
          </a:p>
          <a:p>
            <a:r>
              <a:rPr lang="en-US" b="1"/>
              <a:t>Policies &amp; Benefits</a:t>
            </a:r>
            <a:endParaRPr lang="en-US"/>
          </a:p>
          <a:p>
            <a:pPr>
              <a:buFont typeface="Arial" panose="020B0604020202020204" pitchFamily="34" charset="0"/>
              <a:buChar char="•"/>
            </a:pPr>
            <a:r>
              <a:rPr lang="en-US" b="1"/>
              <a:t>Key Policies:</a:t>
            </a:r>
            <a:r>
              <a:rPr lang="en-US"/>
              <a:t> Includes eligibility, training resources, evaluation, confidentiality, and exit strategies.</a:t>
            </a:r>
          </a:p>
          <a:p>
            <a:pPr>
              <a:buFont typeface="Arial" panose="020B0604020202020204" pitchFamily="34" charset="0"/>
              <a:buChar char="•"/>
            </a:pPr>
            <a:r>
              <a:rPr lang="en-US" b="1"/>
              <a:t>Benefits:</a:t>
            </a:r>
            <a:r>
              <a:rPr lang="en-US"/>
              <a:t> Enhances engagement, retention, knowledge transfer, and talent development.</a:t>
            </a:r>
          </a:p>
          <a:p>
            <a:endParaRPr lang="en-US" b="1"/>
          </a:p>
          <a:p>
            <a:r>
              <a:rPr lang="en-US" b="1"/>
              <a:t>Ethical Foundations</a:t>
            </a:r>
            <a:endParaRPr lang="en-US"/>
          </a:p>
          <a:p>
            <a:pPr>
              <a:buFont typeface="Arial" panose="020B0604020202020204" pitchFamily="34" charset="0"/>
              <a:buChar char="•"/>
            </a:pPr>
            <a:r>
              <a:rPr lang="en-US" b="1"/>
              <a:t>Trust and Ethics:</a:t>
            </a:r>
            <a:r>
              <a:rPr lang="en-US"/>
              <a:t> Emphasizes confidentiality, ethical conduct, and cultural sensitivity.</a:t>
            </a:r>
          </a:p>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28</a:t>
            </a:fld>
            <a:endParaRPr lang="en-US"/>
          </a:p>
        </p:txBody>
      </p:sp>
    </p:spTree>
    <p:extLst>
      <p:ext uri="{BB962C8B-B14F-4D97-AF65-F5344CB8AC3E}">
        <p14:creationId xmlns:p14="http://schemas.microsoft.com/office/powerpoint/2010/main" val="2455978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29</a:t>
            </a:fld>
            <a:endParaRPr lang="en-US"/>
          </a:p>
        </p:txBody>
      </p:sp>
    </p:spTree>
    <p:extLst>
      <p:ext uri="{BB962C8B-B14F-4D97-AF65-F5344CB8AC3E}">
        <p14:creationId xmlns:p14="http://schemas.microsoft.com/office/powerpoint/2010/main" val="118584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9</a:t>
            </a:fld>
            <a:endParaRPr lang="en-US"/>
          </a:p>
        </p:txBody>
      </p:sp>
    </p:spTree>
    <p:extLst>
      <p:ext uri="{BB962C8B-B14F-4D97-AF65-F5344CB8AC3E}">
        <p14:creationId xmlns:p14="http://schemas.microsoft.com/office/powerpoint/2010/main" val="111314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30</a:t>
            </a:fld>
            <a:endParaRPr lang="en-US"/>
          </a:p>
        </p:txBody>
      </p:sp>
    </p:spTree>
    <p:extLst>
      <p:ext uri="{BB962C8B-B14F-4D97-AF65-F5344CB8AC3E}">
        <p14:creationId xmlns:p14="http://schemas.microsoft.com/office/powerpoint/2010/main" val="2032020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31</a:t>
            </a:fld>
            <a:endParaRPr lang="en-US"/>
          </a:p>
        </p:txBody>
      </p:sp>
    </p:spTree>
    <p:extLst>
      <p:ext uri="{BB962C8B-B14F-4D97-AF65-F5344CB8AC3E}">
        <p14:creationId xmlns:p14="http://schemas.microsoft.com/office/powerpoint/2010/main" val="801561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32</a:t>
            </a:fld>
            <a:endParaRPr lang="en-US"/>
          </a:p>
        </p:txBody>
      </p:sp>
    </p:spTree>
    <p:extLst>
      <p:ext uri="{BB962C8B-B14F-4D97-AF65-F5344CB8AC3E}">
        <p14:creationId xmlns:p14="http://schemas.microsoft.com/office/powerpoint/2010/main" val="3196878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33</a:t>
            </a:fld>
            <a:endParaRPr lang="en-US"/>
          </a:p>
        </p:txBody>
      </p:sp>
    </p:spTree>
    <p:extLst>
      <p:ext uri="{BB962C8B-B14F-4D97-AF65-F5344CB8AC3E}">
        <p14:creationId xmlns:p14="http://schemas.microsoft.com/office/powerpoint/2010/main" val="263839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34</a:t>
            </a:fld>
            <a:endParaRPr lang="en-US"/>
          </a:p>
        </p:txBody>
      </p:sp>
    </p:spTree>
    <p:extLst>
      <p:ext uri="{BB962C8B-B14F-4D97-AF65-F5344CB8AC3E}">
        <p14:creationId xmlns:p14="http://schemas.microsoft.com/office/powerpoint/2010/main" val="574181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35</a:t>
            </a:fld>
            <a:endParaRPr lang="en-US"/>
          </a:p>
        </p:txBody>
      </p:sp>
    </p:spTree>
    <p:extLst>
      <p:ext uri="{BB962C8B-B14F-4D97-AF65-F5344CB8AC3E}">
        <p14:creationId xmlns:p14="http://schemas.microsoft.com/office/powerpoint/2010/main" val="1431686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36</a:t>
            </a:fld>
            <a:endParaRPr lang="en-US"/>
          </a:p>
        </p:txBody>
      </p:sp>
    </p:spTree>
    <p:extLst>
      <p:ext uri="{BB962C8B-B14F-4D97-AF65-F5344CB8AC3E}">
        <p14:creationId xmlns:p14="http://schemas.microsoft.com/office/powerpoint/2010/main" val="282088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37</a:t>
            </a:fld>
            <a:endParaRPr lang="en-US"/>
          </a:p>
        </p:txBody>
      </p:sp>
    </p:spTree>
    <p:extLst>
      <p:ext uri="{BB962C8B-B14F-4D97-AF65-F5344CB8AC3E}">
        <p14:creationId xmlns:p14="http://schemas.microsoft.com/office/powerpoint/2010/main" val="2318685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38</a:t>
            </a:fld>
            <a:endParaRPr lang="en-US"/>
          </a:p>
        </p:txBody>
      </p:sp>
    </p:spTree>
    <p:extLst>
      <p:ext uri="{BB962C8B-B14F-4D97-AF65-F5344CB8AC3E}">
        <p14:creationId xmlns:p14="http://schemas.microsoft.com/office/powerpoint/2010/main" val="2074625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2C03A71-75C2-4F95-D24C-3AED52EAD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EB01D64-3D3C-C58E-59AF-3217A5304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E91B6D2C-095F-6866-2C65-62436EC43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E3EFA357-8374-E14A-860E-6A6BBCE39030}" type="slidenum">
              <a:rPr lang="en-US" altLang="en-US" smtClean="0">
                <a:latin typeface="Calibri" panose="020F0502020204030204" pitchFamily="34" charset="0"/>
              </a:rPr>
              <a:pPr fontAlgn="base">
                <a:spcBef>
                  <a:spcPct val="0"/>
                </a:spcBef>
                <a:spcAft>
                  <a:spcPct val="0"/>
                </a:spcAft>
              </a:pPr>
              <a:t>39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12</a:t>
            </a:fld>
            <a:endParaRPr lang="en-US"/>
          </a:p>
        </p:txBody>
      </p:sp>
    </p:spTree>
    <p:extLst>
      <p:ext uri="{BB962C8B-B14F-4D97-AF65-F5344CB8AC3E}">
        <p14:creationId xmlns:p14="http://schemas.microsoft.com/office/powerpoint/2010/main" val="379223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a:t>
            </a:r>
          </a:p>
          <a:p>
            <a:r>
              <a:rPr lang="en-US"/>
              <a:t>$95000 – LMS</a:t>
            </a:r>
          </a:p>
          <a:p>
            <a:r>
              <a:rPr lang="en-US"/>
              <a:t>$32000 – Supplemental LMS</a:t>
            </a:r>
          </a:p>
          <a:p>
            <a:r>
              <a:rPr lang="en-US"/>
              <a:t>$27,000 – HRIS LMS</a:t>
            </a:r>
          </a:p>
          <a:p>
            <a:r>
              <a:rPr lang="en-US"/>
              <a:t>$15000 – Leadership Consultant</a:t>
            </a:r>
          </a:p>
          <a:p>
            <a:r>
              <a:rPr lang="en-US"/>
              <a:t>$8000 – OD Consultant</a:t>
            </a:r>
          </a:p>
          <a:p>
            <a:r>
              <a:rPr lang="en-US"/>
              <a:t>$5000 – OD Career Development</a:t>
            </a:r>
          </a:p>
        </p:txBody>
      </p:sp>
      <p:sp>
        <p:nvSpPr>
          <p:cNvPr id="4" name="Slide Number Placeholder 3"/>
          <p:cNvSpPr>
            <a:spLocks noGrp="1"/>
          </p:cNvSpPr>
          <p:nvPr>
            <p:ph type="sldNum" sz="quarter" idx="5"/>
          </p:nvPr>
        </p:nvSpPr>
        <p:spPr/>
        <p:txBody>
          <a:bodyPr/>
          <a:lstStyle/>
          <a:p>
            <a:fld id="{39D02898-78BC-E342-9BDD-1113C00BAD4C}" type="slidenum">
              <a:rPr lang="en-US" smtClean="0"/>
              <a:t>13</a:t>
            </a:fld>
            <a:endParaRPr lang="en-US"/>
          </a:p>
        </p:txBody>
      </p:sp>
    </p:spTree>
    <p:extLst>
      <p:ext uri="{BB962C8B-B14F-4D97-AF65-F5344CB8AC3E}">
        <p14:creationId xmlns:p14="http://schemas.microsoft.com/office/powerpoint/2010/main" val="1179239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14</a:t>
            </a:fld>
            <a:endParaRPr lang="en-US"/>
          </a:p>
        </p:txBody>
      </p:sp>
    </p:spTree>
    <p:extLst>
      <p:ext uri="{BB962C8B-B14F-4D97-AF65-F5344CB8AC3E}">
        <p14:creationId xmlns:p14="http://schemas.microsoft.com/office/powerpoint/2010/main" val="71961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16</a:t>
            </a:fld>
            <a:endParaRPr lang="en-US"/>
          </a:p>
        </p:txBody>
      </p:sp>
    </p:spTree>
    <p:extLst>
      <p:ext uri="{BB962C8B-B14F-4D97-AF65-F5344CB8AC3E}">
        <p14:creationId xmlns:p14="http://schemas.microsoft.com/office/powerpoint/2010/main" val="349494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17</a:t>
            </a:fld>
            <a:endParaRPr lang="en-US"/>
          </a:p>
        </p:txBody>
      </p:sp>
    </p:spTree>
    <p:extLst>
      <p:ext uri="{BB962C8B-B14F-4D97-AF65-F5344CB8AC3E}">
        <p14:creationId xmlns:p14="http://schemas.microsoft.com/office/powerpoint/2010/main" val="261898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18</a:t>
            </a:fld>
            <a:endParaRPr lang="en-US"/>
          </a:p>
        </p:txBody>
      </p:sp>
    </p:spTree>
    <p:extLst>
      <p:ext uri="{BB962C8B-B14F-4D97-AF65-F5344CB8AC3E}">
        <p14:creationId xmlns:p14="http://schemas.microsoft.com/office/powerpoint/2010/main" val="210092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19</a:t>
            </a:fld>
            <a:endParaRPr lang="en-US"/>
          </a:p>
        </p:txBody>
      </p:sp>
    </p:spTree>
    <p:extLst>
      <p:ext uri="{BB962C8B-B14F-4D97-AF65-F5344CB8AC3E}">
        <p14:creationId xmlns:p14="http://schemas.microsoft.com/office/powerpoint/2010/main" val="286587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8777288" y="2265363"/>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96554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231738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703942" y="1225484"/>
            <a:ext cx="3343187" cy="3951807"/>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picture</a:t>
            </a:r>
          </a:p>
        </p:txBody>
      </p:sp>
      <p:sp>
        <p:nvSpPr>
          <p:cNvPr id="7" name="Content Placeholder 2"/>
          <p:cNvSpPr>
            <a:spLocks noGrp="1"/>
          </p:cNvSpPr>
          <p:nvPr>
            <p:ph idx="1"/>
          </p:nvPr>
        </p:nvSpPr>
        <p:spPr>
          <a:xfrm>
            <a:off x="4547779"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6984437"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9421095"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6757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7/24/2024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30" r:id="rId2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a:solidFill>
                  <a:srgbClr val="FFFFFF"/>
                </a:solidFill>
                <a:latin typeface="AngsanaUPC" panose="020B0604020202020204" pitchFamily="34" charset="0"/>
                <a:cs typeface="AngsanaUPC" panose="020B0604020202020204" pitchFamily="34" charset="0"/>
              </a:rPr>
              <a:t>           28</a:t>
            </a:r>
            <a:r>
              <a:rPr lang="en-US" sz="6600" b="1" baseline="30000">
                <a:solidFill>
                  <a:srgbClr val="FFFFFF"/>
                </a:solidFill>
                <a:latin typeface="AngsanaUPC" panose="020B0604020202020204" pitchFamily="34" charset="0"/>
                <a:cs typeface="AngsanaUPC" panose="020B0604020202020204" pitchFamily="34" charset="0"/>
              </a:rPr>
              <a:t>th</a:t>
            </a:r>
            <a:r>
              <a:rPr lang="en-US" sz="6600" b="1">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b="1">
                <a:solidFill>
                  <a:schemeClr val="bg1"/>
                </a:solidFill>
                <a:effectLst>
                  <a:outerShdw blurRad="38100" dist="38100" dir="2700000" algn="tl">
                    <a:srgbClr val="000000">
                      <a:alpha val="43137"/>
                    </a:srgbClr>
                  </a:outerShdw>
                </a:effectLst>
              </a:rPr>
              <a:t>Agenda</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6213" y="1854862"/>
            <a:ext cx="10132317" cy="4088738"/>
          </a:xfrm>
        </p:spPr>
        <p:txBody>
          <a:bodyPr anchor="ctr">
            <a:normAutofit/>
          </a:bodyPr>
          <a:lstStyle/>
          <a:p>
            <a:pPr eaLnBrk="1" fontAlgn="auto" hangingPunct="1">
              <a:defRPr/>
            </a:pPr>
            <a:r>
              <a:rPr lang="en-US">
                <a:solidFill>
                  <a:schemeClr val="bg1"/>
                </a:solidFill>
              </a:rPr>
              <a:t>Strategic Blueprint for Cost Reduction &amp; Impact Enhancement</a:t>
            </a:r>
          </a:p>
          <a:p>
            <a:pPr eaLnBrk="1" fontAlgn="auto" hangingPunct="1">
              <a:defRPr/>
            </a:pPr>
            <a:r>
              <a:rPr lang="en-US">
                <a:solidFill>
                  <a:schemeClr val="bg1"/>
                </a:solidFill>
              </a:rPr>
              <a:t>Development &amp; Implementation of Core Programs</a:t>
            </a:r>
          </a:p>
          <a:p>
            <a:pPr eaLnBrk="1" fontAlgn="auto" hangingPunct="1">
              <a:defRPr/>
            </a:pPr>
            <a:r>
              <a:rPr lang="en-US">
                <a:solidFill>
                  <a:schemeClr val="bg1"/>
                </a:solidFill>
              </a:rPr>
              <a:t>Organizational Design &amp; Strategic Planning</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7" name="Picture 6">
            <a:extLst>
              <a:ext uri="{FF2B5EF4-FFF2-40B4-BE49-F238E27FC236}">
                <a16:creationId xmlns:a16="http://schemas.microsoft.com/office/drawing/2014/main" id="{75204235-4F91-40BE-8D70-D54981F37CC6}"/>
              </a:ext>
            </a:extLst>
          </p:cNvPr>
          <p:cNvPicPr>
            <a:picLocks noChangeAspect="1"/>
          </p:cNvPicPr>
          <p:nvPr/>
        </p:nvPicPr>
        <p:blipFill>
          <a:blip r:embed="rId4"/>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1397652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683171" y="2268813"/>
            <a:ext cx="8825657" cy="2320374"/>
          </a:xfrm>
        </p:spPr>
        <p:txBody>
          <a:bodyPr/>
          <a:lstStyle/>
          <a:p>
            <a:pPr algn="ctr" eaLnBrk="1" fontAlgn="auto" hangingPunct="1">
              <a:spcAft>
                <a:spcPts val="0"/>
              </a:spcAft>
              <a:defRPr/>
            </a:pPr>
            <a:r>
              <a:rPr lang="en-US"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BLUEPRINT FOR COST REDUCTION &amp; IMPACT ENHANCEMENT</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Text Placeholder 6">
            <a:extLst>
              <a:ext uri="{FF2B5EF4-FFF2-40B4-BE49-F238E27FC236}">
                <a16:creationId xmlns:a16="http://schemas.microsoft.com/office/drawing/2014/main" id="{E6F62A16-30DD-4A7A-9327-39E090815D05}"/>
              </a:ext>
            </a:extLst>
          </p:cNvPr>
          <p:cNvSpPr>
            <a:spLocks noGrp="1"/>
          </p:cNvSpPr>
          <p:nvPr>
            <p:ph type="body" idx="1"/>
          </p:nvPr>
        </p:nvSpPr>
        <p:spPr>
          <a:xfrm>
            <a:off x="1154955" y="6858000"/>
            <a:ext cx="8825658" cy="860400"/>
          </a:xfrm>
        </p:spPr>
        <p:txBody>
          <a:bodyPr/>
          <a:lstStyle/>
          <a:p>
            <a:endParaRPr lang="en-US"/>
          </a:p>
        </p:txBody>
      </p:sp>
      <p:pic>
        <p:nvPicPr>
          <p:cNvPr id="6" name="Picture 5">
            <a:extLst>
              <a:ext uri="{FF2B5EF4-FFF2-40B4-BE49-F238E27FC236}">
                <a16:creationId xmlns:a16="http://schemas.microsoft.com/office/drawing/2014/main" id="{763C0520-5E67-4346-89CB-A521ACE9FA40}"/>
              </a:ext>
            </a:extLst>
          </p:cNvPr>
          <p:cNvPicPr>
            <a:picLocks noChangeAspect="1"/>
          </p:cNvPicPr>
          <p:nvPr/>
        </p:nvPicPr>
        <p:blipFill>
          <a:blip r:embed="rId4"/>
          <a:stretch>
            <a:fillRect/>
          </a:stretch>
        </p:blipFill>
        <p:spPr>
          <a:xfrm>
            <a:off x="10524237" y="287615"/>
            <a:ext cx="1560301" cy="15603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107531"/>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40472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 2021-2022</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8437" y="1891676"/>
            <a:ext cx="9705800" cy="4175403"/>
          </a:xfrm>
        </p:spPr>
        <p:txBody>
          <a:bodyPr anchor="t">
            <a:normAutofit fontScale="85000" lnSpcReduction="10000"/>
          </a:bodyPr>
          <a:lstStyle/>
          <a:p>
            <a:pPr eaLnBrk="1" fontAlgn="auto" hangingPunct="1">
              <a:defRPr/>
            </a:pPr>
            <a:r>
              <a:rPr lang="en-US" sz="3200" dirty="0">
                <a:solidFill>
                  <a:schemeClr val="bg1"/>
                </a:solidFill>
                <a:latin typeface="Arial" panose="020B0604020202020204" pitchFamily="34" charset="0"/>
                <a:cs typeface="Arial" panose="020B0604020202020204" pitchFamily="34" charset="0"/>
              </a:rPr>
              <a:t>Transitioning from COVID</a:t>
            </a:r>
          </a:p>
          <a:p>
            <a:pPr eaLnBrk="1" fontAlgn="auto" hangingPunct="1">
              <a:defRPr/>
            </a:pPr>
            <a:r>
              <a:rPr lang="en-US" sz="3200" dirty="0">
                <a:solidFill>
                  <a:schemeClr val="bg1"/>
                </a:solidFill>
                <a:latin typeface="Arial" panose="020B0604020202020204" pitchFamily="34" charset="0"/>
                <a:cs typeface="Arial" panose="020B0604020202020204" pitchFamily="34" charset="0"/>
              </a:rPr>
              <a:t>Considered only a Training Department</a:t>
            </a:r>
          </a:p>
          <a:p>
            <a:pPr eaLnBrk="1" fontAlgn="auto" hangingPunct="1">
              <a:defRPr/>
            </a:pPr>
            <a:r>
              <a:rPr lang="en-US" sz="3200" dirty="0">
                <a:solidFill>
                  <a:schemeClr val="bg1"/>
                </a:solidFill>
                <a:latin typeface="Arial" panose="020B0604020202020204" pitchFamily="34" charset="0"/>
                <a:cs typeface="Arial" panose="020B0604020202020204" pitchFamily="34" charset="0"/>
              </a:rPr>
              <a:t>Once Monthly Onboarding – Virtual</a:t>
            </a:r>
          </a:p>
          <a:p>
            <a:pPr eaLnBrk="1" fontAlgn="auto" hangingPunct="1">
              <a:defRPr/>
            </a:pPr>
            <a:r>
              <a:rPr lang="en-US" sz="3200" dirty="0">
                <a:solidFill>
                  <a:schemeClr val="bg1"/>
                </a:solidFill>
                <a:latin typeface="Arial" panose="020B0604020202020204" pitchFamily="34" charset="0"/>
                <a:cs typeface="Arial" panose="020B0604020202020204" pitchFamily="34" charset="0"/>
              </a:rPr>
              <a:t>Severely Underutilized &amp; Expensive External Partnerships</a:t>
            </a:r>
          </a:p>
          <a:p>
            <a:pPr eaLnBrk="1" fontAlgn="auto" hangingPunct="1">
              <a:defRPr/>
            </a:pPr>
            <a:r>
              <a:rPr lang="en-US" sz="3200" dirty="0">
                <a:solidFill>
                  <a:schemeClr val="bg1"/>
                </a:solidFill>
                <a:latin typeface="Arial" panose="020B0604020202020204" pitchFamily="34" charset="0"/>
                <a:cs typeface="Arial" panose="020B0604020202020204" pitchFamily="34" charset="0"/>
              </a:rPr>
              <a:t>Lacked Foundational Elements</a:t>
            </a:r>
          </a:p>
          <a:p>
            <a:pPr eaLnBrk="1" fontAlgn="auto" hangingPunct="1">
              <a:defRPr/>
            </a:pPr>
            <a:r>
              <a:rPr lang="en-US" sz="3200" dirty="0">
                <a:solidFill>
                  <a:schemeClr val="bg1"/>
                </a:solidFill>
                <a:latin typeface="Arial" panose="020B0604020202020204" pitchFamily="34" charset="0"/>
                <a:cs typeface="Arial" panose="020B0604020202020204" pitchFamily="34" charset="0"/>
              </a:rPr>
              <a:t>Lacked Formal Training Direction</a:t>
            </a:r>
          </a:p>
          <a:p>
            <a:pPr eaLnBrk="1" fontAlgn="auto" hangingPunct="1">
              <a:defRPr/>
            </a:pPr>
            <a:r>
              <a:rPr lang="en-US" sz="3200" dirty="0">
                <a:solidFill>
                  <a:schemeClr val="bg1"/>
                </a:solidFill>
                <a:latin typeface="Arial" panose="020B0604020202020204" pitchFamily="34" charset="0"/>
                <a:cs typeface="Arial" panose="020B0604020202020204" pitchFamily="34" charset="0"/>
              </a:rPr>
              <a:t>Lacked Appropriate Delegation </a:t>
            </a:r>
            <a:r>
              <a:rPr lang="en-US" sz="3200">
                <a:solidFill>
                  <a:schemeClr val="bg1"/>
                </a:solidFill>
                <a:latin typeface="Arial" panose="020B0604020202020204" pitchFamily="34" charset="0"/>
                <a:cs typeface="Arial" panose="020B0604020202020204" pitchFamily="34" charset="0"/>
              </a:rPr>
              <a:t>of Staff Tasks</a:t>
            </a:r>
            <a:endParaRPr lang="en-US" sz="3200" dirty="0">
              <a:solidFill>
                <a:schemeClr val="bg1"/>
              </a:solidFill>
              <a:latin typeface="Arial" panose="020B0604020202020204" pitchFamily="34" charset="0"/>
              <a:cs typeface="Arial" panose="020B0604020202020204" pitchFamily="34" charset="0"/>
            </a:endParaRPr>
          </a:p>
          <a:p>
            <a:pPr eaLnBrk="1" fontAlgn="auto" hangingPunct="1">
              <a:defRPr/>
            </a:pPr>
            <a:r>
              <a:rPr lang="en-US" sz="3200" dirty="0">
                <a:solidFill>
                  <a:schemeClr val="bg1"/>
                </a:solidFill>
                <a:latin typeface="Arial" panose="020B0604020202020204" pitchFamily="34" charset="0"/>
                <a:cs typeface="Arial" panose="020B0604020202020204" pitchFamily="34" charset="0"/>
              </a:rPr>
              <a:t>No Strategic Plan</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31224622-3232-45FE-8D10-9B7C3B044639}"/>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66853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4" y="0"/>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1096976" y="2509635"/>
            <a:ext cx="9998037" cy="2646878"/>
          </a:xfrm>
          <a:prstGeom prst="rect">
            <a:avLst/>
          </a:prstGeom>
          <a:noFill/>
        </p:spPr>
        <p:txBody>
          <a:bodyPr wrap="square" rtlCol="0">
            <a:spAutoFit/>
          </a:bodyPr>
          <a:lstStyle/>
          <a:p>
            <a:pPr algn="ctr"/>
            <a:r>
              <a:rPr lang="en-US" sz="16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$177,000</a:t>
            </a:r>
          </a:p>
        </p:txBody>
      </p:sp>
      <p:sp>
        <p:nvSpPr>
          <p:cNvPr id="2" name="TextBox 1">
            <a:extLst>
              <a:ext uri="{FF2B5EF4-FFF2-40B4-BE49-F238E27FC236}">
                <a16:creationId xmlns:a16="http://schemas.microsoft.com/office/drawing/2014/main" id="{04C32B32-8E4C-5D3C-AEAA-5D5A900EB830}"/>
              </a:ext>
            </a:extLst>
          </p:cNvPr>
          <p:cNvSpPr txBox="1"/>
          <p:nvPr/>
        </p:nvSpPr>
        <p:spPr>
          <a:xfrm>
            <a:off x="1422521" y="1186196"/>
            <a:ext cx="934694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effectLst>
                  <a:outerShdw blurRad="38100" dist="38100" dir="2700000" algn="tl">
                    <a:srgbClr val="000000">
                      <a:alpha val="43137"/>
                    </a:srgbClr>
                  </a:outerShdw>
                </a:effectLst>
                <a:latin typeface="Arial"/>
                <a:cs typeface="Arial"/>
              </a:rPr>
              <a:t>2021-2022 Budgeted Expenses</a:t>
            </a:r>
          </a:p>
          <a:p>
            <a:pPr algn="ctr"/>
            <a:r>
              <a:rPr lang="en-US" sz="4000" b="1">
                <a:solidFill>
                  <a:schemeClr val="bg1"/>
                </a:solidFill>
                <a:effectLst>
                  <a:outerShdw blurRad="38100" dist="38100" dir="2700000" algn="tl">
                    <a:srgbClr val="000000">
                      <a:alpha val="43137"/>
                    </a:srgbClr>
                  </a:outerShdw>
                </a:effectLst>
                <a:latin typeface="Arial"/>
                <a:cs typeface="Arial"/>
              </a:rPr>
              <a:t>(*Does Not Include Salaries)</a:t>
            </a: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7" name="Picture 6">
            <a:extLst>
              <a:ext uri="{FF2B5EF4-FFF2-40B4-BE49-F238E27FC236}">
                <a16:creationId xmlns:a16="http://schemas.microsoft.com/office/drawing/2014/main" id="{046FF7C9-C3E2-4B98-9D04-867F47CFF4B2}"/>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922561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40472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2021-2022 Strategic Decisions</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8437" y="2202537"/>
            <a:ext cx="9622212" cy="3763548"/>
          </a:xfrm>
        </p:spPr>
        <p:txBody>
          <a:bodyPr anchor="t">
            <a:normAutofit fontScale="85000" lnSpcReduction="10000"/>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Implement a Three-Year Plan to Eliminate Wastage by 50%</a:t>
            </a:r>
          </a:p>
          <a:p>
            <a:pPr eaLnBrk="1" fontAlgn="auto" hangingPunct="1">
              <a:defRPr/>
            </a:pPr>
            <a:r>
              <a:rPr lang="en-US" sz="3200">
                <a:solidFill>
                  <a:schemeClr val="bg1"/>
                </a:solidFill>
                <a:latin typeface="Arial" panose="020B0604020202020204" pitchFamily="34" charset="0"/>
                <a:cs typeface="Arial" panose="020B0604020202020204" pitchFamily="34" charset="0"/>
              </a:rPr>
              <a:t>Increase OD Footprint and Impact within the Organization</a:t>
            </a:r>
          </a:p>
          <a:p>
            <a:pPr eaLnBrk="1" fontAlgn="auto" hangingPunct="1">
              <a:defRPr/>
            </a:pPr>
            <a:r>
              <a:rPr lang="en-US" sz="3200">
                <a:solidFill>
                  <a:schemeClr val="bg1"/>
                </a:solidFill>
                <a:latin typeface="Arial" panose="020B0604020202020204" pitchFamily="34" charset="0"/>
                <a:cs typeface="Arial" panose="020B0604020202020204" pitchFamily="34" charset="0"/>
              </a:rPr>
              <a:t>Solidify Foundational Elements</a:t>
            </a:r>
          </a:p>
          <a:p>
            <a:pPr eaLnBrk="1" fontAlgn="auto" hangingPunct="1">
              <a:defRPr/>
            </a:pPr>
            <a:r>
              <a:rPr lang="en-US" sz="3200">
                <a:solidFill>
                  <a:schemeClr val="bg1"/>
                </a:solidFill>
                <a:latin typeface="Arial" panose="020B0604020202020204" pitchFamily="34" charset="0"/>
                <a:cs typeface="Arial" panose="020B0604020202020204" pitchFamily="34" charset="0"/>
              </a:rPr>
              <a:t>Develop Tailored Programs Centered Around the Needs of the Pascua Yaqui Tribe Government Workforce</a:t>
            </a:r>
          </a:p>
          <a:p>
            <a:pPr eaLnBrk="1" fontAlgn="auto" hangingPunct="1">
              <a:defRPr/>
            </a:pPr>
            <a:r>
              <a:rPr lang="en-US" sz="3200">
                <a:solidFill>
                  <a:schemeClr val="bg1"/>
                </a:solidFill>
                <a:latin typeface="Arial" panose="020B0604020202020204" pitchFamily="34" charset="0"/>
                <a:cs typeface="Arial" panose="020B0604020202020204" pitchFamily="34" charset="0"/>
              </a:rPr>
              <a:t>Create an Annual Calendar of Events</a:t>
            </a:r>
          </a:p>
          <a:p>
            <a:pPr eaLnBrk="1" fontAlgn="auto" hangingPunct="1">
              <a:defRPr/>
            </a:pPr>
            <a:r>
              <a:rPr lang="en-US" sz="3200">
                <a:solidFill>
                  <a:schemeClr val="bg1"/>
                </a:solidFill>
                <a:latin typeface="Arial" panose="020B0604020202020204" pitchFamily="34" charset="0"/>
                <a:cs typeface="Arial" panose="020B0604020202020204" pitchFamily="34" charset="0"/>
              </a:rPr>
              <a:t>Develop a Five-Year OD Strategic Plan</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0DD070D9-29AC-4360-B081-3371C4504959}"/>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239702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105819EC-38BF-5AA5-C57C-48D65B9D1C3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124221-ACD3-B0BE-3B4B-48333FFE3101}"/>
              </a:ext>
            </a:extLst>
          </p:cNvPr>
          <p:cNvSpPr>
            <a:spLocks noGrp="1"/>
          </p:cNvSpPr>
          <p:nvPr>
            <p:ph type="title"/>
          </p:nvPr>
        </p:nvSpPr>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Timeline</a:t>
            </a:r>
          </a:p>
        </p:txBody>
      </p:sp>
      <p:pic>
        <p:nvPicPr>
          <p:cNvPr id="8" name="Picture 7">
            <a:extLst>
              <a:ext uri="{FF2B5EF4-FFF2-40B4-BE49-F238E27FC236}">
                <a16:creationId xmlns:a16="http://schemas.microsoft.com/office/drawing/2014/main" id="{BC618EB0-68DF-4D47-8813-FB6DBFE2E3D9}"/>
              </a:ext>
            </a:extLst>
          </p:cNvPr>
          <p:cNvPicPr>
            <a:picLocks noChangeAspect="1"/>
          </p:cNvPicPr>
          <p:nvPr/>
        </p:nvPicPr>
        <p:blipFill>
          <a:blip r:embed="rId3"/>
          <a:stretch>
            <a:fillRect/>
          </a:stretch>
        </p:blipFill>
        <p:spPr>
          <a:xfrm>
            <a:off x="10524237" y="287615"/>
            <a:ext cx="1560301" cy="1560301"/>
          </a:xfrm>
          <a:prstGeom prst="rect">
            <a:avLst/>
          </a:prstGeom>
        </p:spPr>
      </p:pic>
      <p:graphicFrame>
        <p:nvGraphicFramePr>
          <p:cNvPr id="7" name="Content Placeholder 3" descr="Timeline graphic with a bright yellow line.">
            <a:extLst>
              <a:ext uri="{FF2B5EF4-FFF2-40B4-BE49-F238E27FC236}">
                <a16:creationId xmlns:a16="http://schemas.microsoft.com/office/drawing/2014/main" id="{685729AD-3450-47A6-1841-FE83FC3BF3DD}"/>
              </a:ext>
            </a:extLst>
          </p:cNvPr>
          <p:cNvGraphicFramePr>
            <a:graphicFrameLocks noGrp="1"/>
          </p:cNvGraphicFramePr>
          <p:nvPr>
            <p:ph idx="1"/>
            <p:extLst>
              <p:ext uri="{D42A27DB-BD31-4B8C-83A1-F6EECF244321}">
                <p14:modId xmlns:p14="http://schemas.microsoft.com/office/powerpoint/2010/main" val="1918491305"/>
              </p:ext>
            </p:extLst>
          </p:nvPr>
        </p:nvGraphicFramePr>
        <p:xfrm>
          <a:off x="739036" y="697230"/>
          <a:ext cx="10806853" cy="5932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66549FD1-B7A3-3009-1DC2-E511728A23A7}"/>
              </a:ext>
            </a:extLst>
          </p:cNvPr>
          <p:cNvPicPr>
            <a:picLocks noChangeAspect="1"/>
          </p:cNvPicPr>
          <p:nvPr/>
        </p:nvPicPr>
        <p:blipFill>
          <a:blip r:embed="rId9"/>
          <a:stretch>
            <a:fillRect/>
          </a:stretch>
        </p:blipFill>
        <p:spPr>
          <a:xfrm>
            <a:off x="10726815" y="5457630"/>
            <a:ext cx="1383912" cy="12558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40472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Implementation Strategies</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8437" y="2202537"/>
            <a:ext cx="10605300" cy="3426131"/>
          </a:xfrm>
        </p:spPr>
        <p:txBody>
          <a:bodyPr anchor="t">
            <a:normAutofit fontScale="85000" lnSpcReduction="10000"/>
          </a:bodyPr>
          <a:lstStyle/>
          <a:p>
            <a:pPr eaLnBrk="1" fontAlgn="auto" hangingPunct="1">
              <a:defRPr/>
            </a:pPr>
            <a:r>
              <a:rPr lang="en-US" sz="3200" b="1">
                <a:solidFill>
                  <a:schemeClr val="bg1"/>
                </a:solidFill>
                <a:latin typeface="Arial" panose="020B0604020202020204" pitchFamily="34" charset="0"/>
                <a:cs typeface="Arial" panose="020B0604020202020204" pitchFamily="34" charset="0"/>
              </a:rPr>
              <a:t>2022: </a:t>
            </a:r>
            <a:r>
              <a:rPr lang="en-US" sz="3200">
                <a:solidFill>
                  <a:schemeClr val="bg1"/>
                </a:solidFill>
                <a:latin typeface="Arial" panose="020B0604020202020204" pitchFamily="34" charset="0"/>
                <a:cs typeface="Arial" panose="020B0604020202020204" pitchFamily="34" charset="0"/>
              </a:rPr>
              <a:t>Increase LMS Utilization; Day 1 NHO; Annual Employee Handbook Review; Strengthen Policy &amp; Procedures; Calendar of Training Events (up to 150 annually)</a:t>
            </a:r>
          </a:p>
          <a:p>
            <a:pPr eaLnBrk="1" fontAlgn="auto" hangingPunct="1">
              <a:defRPr/>
            </a:pPr>
            <a:r>
              <a:rPr lang="en-US" sz="3200" b="1">
                <a:solidFill>
                  <a:schemeClr val="bg1"/>
                </a:solidFill>
                <a:latin typeface="Arial" panose="020B0604020202020204" pitchFamily="34" charset="0"/>
                <a:cs typeface="Arial" panose="020B0604020202020204" pitchFamily="34" charset="0"/>
              </a:rPr>
              <a:t>2023: </a:t>
            </a:r>
            <a:r>
              <a:rPr lang="en-US" sz="3200">
                <a:solidFill>
                  <a:schemeClr val="bg1"/>
                </a:solidFill>
                <a:latin typeface="Arial" panose="020B0604020202020204" pitchFamily="34" charset="0"/>
                <a:cs typeface="Arial" panose="020B0604020202020204" pitchFamily="34" charset="0"/>
              </a:rPr>
              <a:t>Develop Leadership Program; Mentorship Program; Succession Planning Program; Increase Video Content Creation</a:t>
            </a:r>
          </a:p>
          <a:p>
            <a:pPr eaLnBrk="1" fontAlgn="auto" hangingPunct="1">
              <a:defRPr/>
            </a:pPr>
            <a:r>
              <a:rPr lang="en-US" sz="3200" b="1">
                <a:solidFill>
                  <a:schemeClr val="bg1"/>
                </a:solidFill>
                <a:latin typeface="Arial" panose="020B0604020202020204" pitchFamily="34" charset="0"/>
                <a:cs typeface="Arial" panose="020B0604020202020204" pitchFamily="34" charset="0"/>
              </a:rPr>
              <a:t>2024: </a:t>
            </a:r>
            <a:r>
              <a:rPr lang="en-US" sz="3200">
                <a:solidFill>
                  <a:schemeClr val="bg1"/>
                </a:solidFill>
                <a:latin typeface="Arial" panose="020B0604020202020204" pitchFamily="34" charset="0"/>
                <a:cs typeface="Arial" panose="020B0604020202020204" pitchFamily="34" charset="0"/>
              </a:rPr>
              <a:t>Implement Leadership Program; Mentorship Program; Succession Planning Program</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D47906FE-E264-4612-8141-ED01A54FF107}"/>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871457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Measures to Achieve Cost Reduction</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8437" y="2202537"/>
            <a:ext cx="10605300" cy="3426131"/>
          </a:xfrm>
        </p:spPr>
        <p:txBody>
          <a:bodyPr anchor="t">
            <a:normAutofit fontScale="85000" lnSpcReduction="20000"/>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Reduced LMS Contract from $95,000 annually to $35,000 annually by September 2024</a:t>
            </a:r>
          </a:p>
          <a:p>
            <a:pPr eaLnBrk="1" fontAlgn="auto" hangingPunct="1">
              <a:defRPr/>
            </a:pPr>
            <a:r>
              <a:rPr lang="en-US" sz="3200">
                <a:solidFill>
                  <a:schemeClr val="bg1"/>
                </a:solidFill>
                <a:latin typeface="Arial" panose="020B0604020202020204" pitchFamily="34" charset="0"/>
                <a:cs typeface="Arial" panose="020B0604020202020204" pitchFamily="34" charset="0"/>
              </a:rPr>
              <a:t>Remove LMS Extension from HRIS Platform, Eliminating $27,000 Annually in Unutilized Platform</a:t>
            </a:r>
          </a:p>
          <a:p>
            <a:pPr eaLnBrk="1" fontAlgn="auto" hangingPunct="1">
              <a:defRPr/>
            </a:pPr>
            <a:r>
              <a:rPr lang="en-US" sz="3200">
                <a:solidFill>
                  <a:schemeClr val="bg1"/>
                </a:solidFill>
                <a:latin typeface="Arial" panose="020B0604020202020204" pitchFamily="34" charset="0"/>
                <a:cs typeface="Arial" panose="020B0604020202020204" pitchFamily="34" charset="0"/>
              </a:rPr>
              <a:t>Reduced Supplemental LMS from $32,000 annually to $4,600 annually by June 2022, eventually to $0 by June 2025</a:t>
            </a:r>
            <a:endParaRPr lang="en-US" sz="3400">
              <a:solidFill>
                <a:schemeClr val="bg1"/>
              </a:solidFill>
              <a:latin typeface="Arial" panose="020B0604020202020204" pitchFamily="34" charset="0"/>
              <a:cs typeface="Arial" panose="020B0604020202020204" pitchFamily="34" charset="0"/>
            </a:endParaRPr>
          </a:p>
          <a:p>
            <a:pPr>
              <a:defRPr/>
            </a:pPr>
            <a:r>
              <a:rPr lang="en-US" sz="3200">
                <a:solidFill>
                  <a:schemeClr val="bg1"/>
                </a:solidFill>
                <a:latin typeface="Arial" panose="020B0604020202020204" pitchFamily="34" charset="0"/>
                <a:cs typeface="Arial" panose="020B0604020202020204" pitchFamily="34" charset="0"/>
              </a:rPr>
              <a:t>Reduced Leadership Training Contractor from $15,000 annually to $0 by June 2023</a:t>
            </a:r>
            <a:endParaRPr lang="en-US" sz="28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7E7867B2-265A-4C78-9DC8-9D5EF8A11437}"/>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597187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Measures to Increase Impact</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8437" y="2202537"/>
            <a:ext cx="10605300" cy="3426131"/>
          </a:xfrm>
        </p:spPr>
        <p:txBody>
          <a:bodyPr anchor="t">
            <a:normAutofit fontScale="92500"/>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Reallocated funding to partner with an established local leadership program in Tucson</a:t>
            </a:r>
          </a:p>
          <a:p>
            <a:pPr eaLnBrk="1" fontAlgn="auto" hangingPunct="1">
              <a:defRPr/>
            </a:pPr>
            <a:r>
              <a:rPr lang="en-US" sz="3200">
                <a:solidFill>
                  <a:schemeClr val="bg1"/>
                </a:solidFill>
                <a:latin typeface="Arial" panose="020B0604020202020204" pitchFamily="34" charset="0"/>
                <a:cs typeface="Arial" panose="020B0604020202020204" pitchFamily="34" charset="0"/>
              </a:rPr>
              <a:t>Increased OD Professional Development Initiatives</a:t>
            </a:r>
          </a:p>
          <a:p>
            <a:pPr eaLnBrk="1" fontAlgn="auto" hangingPunct="1">
              <a:defRPr/>
            </a:pPr>
            <a:r>
              <a:rPr lang="en-US" sz="3200">
                <a:solidFill>
                  <a:schemeClr val="bg1"/>
                </a:solidFill>
                <a:latin typeface="Arial" panose="020B0604020202020204" pitchFamily="34" charset="0"/>
                <a:cs typeface="Arial" panose="020B0604020202020204" pitchFamily="34" charset="0"/>
              </a:rPr>
              <a:t>Developed a Feedback System for Continuous Improvement</a:t>
            </a:r>
          </a:p>
          <a:p>
            <a:pPr eaLnBrk="1" fontAlgn="auto" hangingPunct="1">
              <a:defRPr/>
            </a:pPr>
            <a:r>
              <a:rPr lang="en-US" sz="3200">
                <a:solidFill>
                  <a:schemeClr val="bg1"/>
                </a:solidFill>
                <a:latin typeface="Arial" panose="020B0604020202020204" pitchFamily="34" charset="0"/>
                <a:cs typeface="Arial" panose="020B0604020202020204" pitchFamily="34" charset="0"/>
              </a:rPr>
              <a:t>Ensure OD Staff Working Primarily within their Strengths</a:t>
            </a:r>
            <a:endParaRPr lang="en-US" sz="28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01046AAB-F43D-456E-8ADA-5F235A5E9816}"/>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266205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40472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2024-2025</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8436" y="1893927"/>
            <a:ext cx="10737294" cy="4173152"/>
          </a:xfrm>
        </p:spPr>
        <p:txBody>
          <a:bodyPr anchor="t">
            <a:normAutofit fontScale="85000" lnSpcReduction="20000"/>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Established Foundational Elements</a:t>
            </a:r>
          </a:p>
          <a:p>
            <a:pPr eaLnBrk="1" fontAlgn="auto" hangingPunct="1">
              <a:defRPr/>
            </a:pPr>
            <a:r>
              <a:rPr lang="en-US" sz="3200">
                <a:solidFill>
                  <a:schemeClr val="bg1"/>
                </a:solidFill>
                <a:latin typeface="Arial" panose="020B0604020202020204" pitchFamily="34" charset="0"/>
                <a:cs typeface="Arial" panose="020B0604020202020204" pitchFamily="34" charset="0"/>
              </a:rPr>
              <a:t>Established PYT Specific Leadership Development Program</a:t>
            </a:r>
          </a:p>
          <a:p>
            <a:pPr eaLnBrk="1" fontAlgn="auto" hangingPunct="1">
              <a:defRPr/>
            </a:pPr>
            <a:r>
              <a:rPr lang="en-US" sz="3200">
                <a:solidFill>
                  <a:schemeClr val="bg1"/>
                </a:solidFill>
                <a:latin typeface="Arial" panose="020B0604020202020204" pitchFamily="34" charset="0"/>
                <a:cs typeface="Arial" panose="020B0604020202020204" pitchFamily="34" charset="0"/>
              </a:rPr>
              <a:t>Established Mentorship &amp; Cross-Training Program</a:t>
            </a:r>
          </a:p>
          <a:p>
            <a:pPr eaLnBrk="1" fontAlgn="auto" hangingPunct="1">
              <a:defRPr/>
            </a:pPr>
            <a:r>
              <a:rPr lang="en-US" sz="3200">
                <a:solidFill>
                  <a:schemeClr val="bg1"/>
                </a:solidFill>
                <a:latin typeface="Arial" panose="020B0604020202020204" pitchFamily="34" charset="0"/>
                <a:cs typeface="Arial" panose="020B0604020202020204" pitchFamily="34" charset="0"/>
              </a:rPr>
              <a:t>Established Succession Planning Program</a:t>
            </a:r>
          </a:p>
          <a:p>
            <a:pPr eaLnBrk="1" fontAlgn="auto" hangingPunct="1">
              <a:defRPr/>
            </a:pPr>
            <a:r>
              <a:rPr lang="en-US" sz="3200">
                <a:solidFill>
                  <a:schemeClr val="bg1"/>
                </a:solidFill>
                <a:latin typeface="Arial" panose="020B0604020202020204" pitchFamily="34" charset="0"/>
                <a:cs typeface="Arial" panose="020B0604020202020204" pitchFamily="34" charset="0"/>
              </a:rPr>
              <a:t>Established Monthly Training Programs &amp; Video Content Specific to PYT Government Employee Needs</a:t>
            </a:r>
          </a:p>
          <a:p>
            <a:pPr eaLnBrk="1" fontAlgn="auto" hangingPunct="1">
              <a:defRPr/>
            </a:pPr>
            <a:r>
              <a:rPr lang="en-US" sz="3200">
                <a:solidFill>
                  <a:schemeClr val="bg1"/>
                </a:solidFill>
                <a:latin typeface="Arial" panose="020B0604020202020204" pitchFamily="34" charset="0"/>
                <a:cs typeface="Arial" panose="020B0604020202020204" pitchFamily="34" charset="0"/>
              </a:rPr>
              <a:t>Established OD as Organizational Structure &amp; Design Consultants</a:t>
            </a:r>
          </a:p>
          <a:p>
            <a:pPr eaLnBrk="1" fontAlgn="auto" hangingPunct="1">
              <a:defRPr/>
            </a:pPr>
            <a:r>
              <a:rPr lang="en-US" sz="3200">
                <a:solidFill>
                  <a:schemeClr val="bg1"/>
                </a:solidFill>
                <a:latin typeface="Arial" panose="020B0604020202020204" pitchFamily="34" charset="0"/>
                <a:cs typeface="Arial" panose="020B0604020202020204" pitchFamily="34" charset="0"/>
              </a:rPr>
              <a:t>Established OD as Strategic Planning &amp; Program Evaluation Consultants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351061D1-3B0C-4BA5-9281-8997348DBA4F}"/>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123047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8E3583A-414D-4C31-BA84-F66DB7AB7F87}"/>
              </a:ext>
            </a:extLst>
          </p:cNvPr>
          <p:cNvPicPr>
            <a:picLocks noChangeAspect="1"/>
          </p:cNvPicPr>
          <p:nvPr/>
        </p:nvPicPr>
        <p:blipFill>
          <a:blip r:embed="rId3"/>
          <a:stretch>
            <a:fillRect/>
          </a:stretch>
        </p:blipFill>
        <p:spPr>
          <a:xfrm>
            <a:off x="10524237" y="287615"/>
            <a:ext cx="1560301" cy="1560301"/>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1847916"/>
            <a:ext cx="10653712" cy="2271111"/>
          </a:xfrm>
        </p:spPr>
        <p:txBody>
          <a:bodyPr/>
          <a:lstStyle/>
          <a:p>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Designing Your Organizational Development Blueprint:</a:t>
            </a:r>
            <a:b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Strategies for Success</a:t>
            </a:r>
            <a:endParaRPr lang="en-US" sz="6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776288" y="4642467"/>
            <a:ext cx="5319712" cy="1447061"/>
          </a:xfrm>
        </p:spPr>
        <p:txBody>
          <a:bodyPr/>
          <a:lstStyle/>
          <a:p>
            <a:pPr marL="0" indent="0">
              <a:buNone/>
            </a:pPr>
            <a:r>
              <a:rPr lang="en-US">
                <a:solidFill>
                  <a:schemeClr val="bg1"/>
                </a:solidFill>
                <a:latin typeface="Arial" panose="020B0604020202020204" pitchFamily="34" charset="0"/>
                <a:cs typeface="Arial" panose="020B0604020202020204" pitchFamily="34" charset="0"/>
              </a:rPr>
              <a:t>Presented by:</a:t>
            </a:r>
            <a:br>
              <a:rPr lang="en-US" b="1">
                <a:solidFill>
                  <a:schemeClr val="bg1"/>
                </a:solidFill>
                <a:latin typeface="Arial" panose="020B0604020202020204" pitchFamily="34" charset="0"/>
                <a:cs typeface="Arial" panose="020B0604020202020204" pitchFamily="34" charset="0"/>
              </a:rPr>
            </a:br>
            <a:r>
              <a:rPr lang="en-US" sz="2400" b="1" i="1">
                <a:solidFill>
                  <a:schemeClr val="bg1"/>
                </a:solidFill>
                <a:latin typeface="Arial" panose="020B0604020202020204" pitchFamily="34" charset="0"/>
                <a:cs typeface="Arial" panose="020B0604020202020204" pitchFamily="34" charset="0"/>
              </a:rPr>
              <a:t>The Pascua Yaqui Tribe of Arizona</a:t>
            </a: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Organizational Development Team</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428921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4" y="0"/>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1096976" y="2509635"/>
            <a:ext cx="9998037" cy="2646878"/>
          </a:xfrm>
          <a:prstGeom prst="rect">
            <a:avLst/>
          </a:prstGeom>
          <a:noFill/>
        </p:spPr>
        <p:txBody>
          <a:bodyPr wrap="square" rtlCol="0">
            <a:spAutoFit/>
          </a:bodyPr>
          <a:lstStyle/>
          <a:p>
            <a:pPr algn="ctr"/>
            <a:r>
              <a:rPr lang="en-US" sz="16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$65,000</a:t>
            </a:r>
          </a:p>
        </p:txBody>
      </p:sp>
      <p:sp>
        <p:nvSpPr>
          <p:cNvPr id="2" name="TextBox 1">
            <a:extLst>
              <a:ext uri="{FF2B5EF4-FFF2-40B4-BE49-F238E27FC236}">
                <a16:creationId xmlns:a16="http://schemas.microsoft.com/office/drawing/2014/main" id="{04C32B32-8E4C-5D3C-AEAA-5D5A900EB830}"/>
              </a:ext>
            </a:extLst>
          </p:cNvPr>
          <p:cNvSpPr txBox="1"/>
          <p:nvPr/>
        </p:nvSpPr>
        <p:spPr>
          <a:xfrm>
            <a:off x="1422521" y="1186196"/>
            <a:ext cx="934694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effectLst>
                  <a:outerShdw blurRad="38100" dist="38100" dir="2700000" algn="tl">
                    <a:srgbClr val="000000">
                      <a:alpha val="43137"/>
                    </a:srgbClr>
                  </a:outerShdw>
                </a:effectLst>
                <a:latin typeface="Arial"/>
                <a:cs typeface="Arial"/>
              </a:rPr>
              <a:t>2024-2025 Budgeted Expenses</a:t>
            </a:r>
          </a:p>
          <a:p>
            <a:pPr algn="ctr"/>
            <a:r>
              <a:rPr lang="en-US" sz="4000" b="1">
                <a:solidFill>
                  <a:schemeClr val="bg1"/>
                </a:solidFill>
                <a:effectLst>
                  <a:outerShdw blurRad="38100" dist="38100" dir="2700000" algn="tl">
                    <a:srgbClr val="000000">
                      <a:alpha val="43137"/>
                    </a:srgbClr>
                  </a:outerShdw>
                </a:effectLst>
                <a:latin typeface="Arial"/>
                <a:cs typeface="Arial"/>
              </a:rPr>
              <a:t>(*Does Not Include Salaries)</a:t>
            </a: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7" name="Picture 6">
            <a:extLst>
              <a:ext uri="{FF2B5EF4-FFF2-40B4-BE49-F238E27FC236}">
                <a16:creationId xmlns:a16="http://schemas.microsoft.com/office/drawing/2014/main" id="{046FF7C9-C3E2-4B98-9D04-867F47CFF4B2}"/>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742393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590251" y="2300266"/>
            <a:ext cx="9011498" cy="2257467"/>
          </a:xfrm>
        </p:spPr>
        <p:txBody>
          <a:bodyPr/>
          <a:lstStyle/>
          <a:p>
            <a:pPr algn="ctr" eaLnBrk="1" fontAlgn="auto" hangingPunct="1">
              <a:spcAft>
                <a:spcPts val="0"/>
              </a:spcAft>
              <a:defRPr/>
            </a:pPr>
            <a:r>
              <a:rPr lang="en-US"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DEVELOPMENT &amp; IMPLEMENTATION OF CORE PROGRAMS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7" name="Text Placeholder 6">
            <a:extLst>
              <a:ext uri="{FF2B5EF4-FFF2-40B4-BE49-F238E27FC236}">
                <a16:creationId xmlns:a16="http://schemas.microsoft.com/office/drawing/2014/main" id="{E6F62A16-30DD-4A7A-9327-39E090815D05}"/>
              </a:ext>
            </a:extLst>
          </p:cNvPr>
          <p:cNvSpPr>
            <a:spLocks noGrp="1"/>
          </p:cNvSpPr>
          <p:nvPr>
            <p:ph type="body" idx="1"/>
          </p:nvPr>
        </p:nvSpPr>
        <p:spPr>
          <a:xfrm>
            <a:off x="1154955" y="6858000"/>
            <a:ext cx="8825658" cy="860400"/>
          </a:xfrm>
        </p:spPr>
        <p:txBody>
          <a:bodyPr/>
          <a:lstStyle/>
          <a:p>
            <a:endParaRPr lang="en-US"/>
          </a:p>
        </p:txBody>
      </p:sp>
      <p:pic>
        <p:nvPicPr>
          <p:cNvPr id="6" name="Picture 5">
            <a:extLst>
              <a:ext uri="{FF2B5EF4-FFF2-40B4-BE49-F238E27FC236}">
                <a16:creationId xmlns:a16="http://schemas.microsoft.com/office/drawing/2014/main" id="{729C03FD-CEE1-4B74-99C4-48EDC559107C}"/>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179526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Implementation of Foundational Elements</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646110" y="2638837"/>
            <a:ext cx="10605300" cy="3426131"/>
          </a:xfrm>
        </p:spPr>
        <p:txBody>
          <a:bodyPr anchor="t">
            <a:normAutofit/>
          </a:bodyPr>
          <a:lstStyle/>
          <a:p>
            <a:pPr eaLnBrk="1" fontAlgn="auto" hangingPunct="1">
              <a:defRPr/>
            </a:pPr>
            <a:r>
              <a:rPr lang="en-US" sz="3200" b="1">
                <a:solidFill>
                  <a:schemeClr val="bg1"/>
                </a:solidFill>
                <a:latin typeface="Arial" panose="020B0604020202020204" pitchFamily="34" charset="0"/>
                <a:cs typeface="Arial" panose="020B0604020202020204" pitchFamily="34" charset="0"/>
              </a:rPr>
              <a:t>Year 1: 2021-2022</a:t>
            </a:r>
          </a:p>
          <a:p>
            <a:pPr lvl="1">
              <a:defRPr/>
            </a:pPr>
            <a:r>
              <a:rPr lang="en-US" sz="3000">
                <a:solidFill>
                  <a:schemeClr val="bg1"/>
                </a:solidFill>
                <a:latin typeface="Arial" panose="020B0604020202020204" pitchFamily="34" charset="0"/>
                <a:cs typeface="Arial" panose="020B0604020202020204" pitchFamily="34" charset="0"/>
              </a:rPr>
              <a:t>Establish Day 1: New Hire Orientation</a:t>
            </a:r>
          </a:p>
          <a:p>
            <a:pPr lvl="1">
              <a:defRPr/>
            </a:pPr>
            <a:r>
              <a:rPr lang="en-US" sz="3000">
                <a:solidFill>
                  <a:schemeClr val="bg1"/>
                </a:solidFill>
                <a:latin typeface="Arial" panose="020B0604020202020204" pitchFamily="34" charset="0"/>
                <a:cs typeface="Arial" panose="020B0604020202020204" pitchFamily="34" charset="0"/>
              </a:rPr>
              <a:t>Establish Annual Employee Handbook Policy Review</a:t>
            </a:r>
          </a:p>
          <a:p>
            <a:pPr lvl="1">
              <a:defRPr/>
            </a:pPr>
            <a:r>
              <a:rPr lang="en-US" sz="3000">
                <a:solidFill>
                  <a:schemeClr val="bg1"/>
                </a:solidFill>
                <a:latin typeface="Arial" panose="020B0604020202020204" pitchFamily="34" charset="0"/>
                <a:cs typeface="Arial" panose="020B0604020202020204" pitchFamily="34" charset="0"/>
              </a:rPr>
              <a:t>Refined Annual Performance Evaluation Cycle </a:t>
            </a:r>
            <a:endParaRPr lang="en-US" sz="26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1FBCFF22-8269-4A9E-AB51-65A3716F13A1}"/>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4202663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Development of Core Programs</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646110" y="2132733"/>
            <a:ext cx="10605300" cy="3426131"/>
          </a:xfrm>
        </p:spPr>
        <p:txBody>
          <a:bodyPr anchor="t">
            <a:normAutofit/>
          </a:bodyPr>
          <a:lstStyle/>
          <a:p>
            <a:pPr eaLnBrk="1" fontAlgn="auto" hangingPunct="1">
              <a:defRPr/>
            </a:pPr>
            <a:r>
              <a:rPr lang="en-US" sz="3200" b="1">
                <a:solidFill>
                  <a:schemeClr val="bg1"/>
                </a:solidFill>
                <a:latin typeface="Arial" panose="020B0604020202020204" pitchFamily="34" charset="0"/>
                <a:cs typeface="Arial" panose="020B0604020202020204" pitchFamily="34" charset="0"/>
              </a:rPr>
              <a:t>Year 2: 2022-2023</a:t>
            </a:r>
          </a:p>
          <a:p>
            <a:pPr lvl="1">
              <a:defRPr/>
            </a:pPr>
            <a:r>
              <a:rPr lang="en-US" sz="3000">
                <a:solidFill>
                  <a:schemeClr val="bg1"/>
                </a:solidFill>
                <a:latin typeface="Arial" panose="020B0604020202020204" pitchFamily="34" charset="0"/>
                <a:cs typeface="Arial" panose="020B0604020202020204" pitchFamily="34" charset="0"/>
              </a:rPr>
              <a:t>Revise Policy &amp; Procedure</a:t>
            </a:r>
          </a:p>
          <a:p>
            <a:pPr lvl="1">
              <a:defRPr/>
            </a:pPr>
            <a:r>
              <a:rPr lang="en-US" sz="3000">
                <a:solidFill>
                  <a:schemeClr val="bg1"/>
                </a:solidFill>
                <a:latin typeface="Arial" panose="020B0604020202020204" pitchFamily="34" charset="0"/>
                <a:cs typeface="Arial" panose="020B0604020202020204" pitchFamily="34" charset="0"/>
              </a:rPr>
              <a:t>Develop Foundation for the Leadership Program</a:t>
            </a:r>
          </a:p>
          <a:p>
            <a:pPr lvl="1">
              <a:defRPr/>
            </a:pPr>
            <a:r>
              <a:rPr lang="en-US" sz="3000">
                <a:solidFill>
                  <a:schemeClr val="bg1"/>
                </a:solidFill>
                <a:latin typeface="Arial" panose="020B0604020202020204" pitchFamily="34" charset="0"/>
                <a:cs typeface="Arial" panose="020B0604020202020204" pitchFamily="34" charset="0"/>
              </a:rPr>
              <a:t>Develop Foundation for the Mentorship Program</a:t>
            </a:r>
          </a:p>
          <a:p>
            <a:pPr lvl="1">
              <a:defRPr/>
            </a:pPr>
            <a:r>
              <a:rPr lang="en-US" sz="3000">
                <a:solidFill>
                  <a:schemeClr val="bg1"/>
                </a:solidFill>
                <a:latin typeface="Arial" panose="020B0604020202020204" pitchFamily="34" charset="0"/>
                <a:cs typeface="Arial" panose="020B0604020202020204" pitchFamily="34" charset="0"/>
              </a:rPr>
              <a:t>Develop Foundation for the Succession Planning Program</a:t>
            </a:r>
          </a:p>
          <a:p>
            <a:pPr lvl="2">
              <a:defRPr/>
            </a:pPr>
            <a:endParaRPr lang="en-US" sz="24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1FBCFF22-8269-4A9E-AB51-65A3716F13A1}"/>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313052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Executive Leadership Development Program</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3926" y="2559848"/>
            <a:ext cx="10605300" cy="3266936"/>
          </a:xfrm>
        </p:spPr>
        <p:txBody>
          <a:bodyPr anchor="t">
            <a:normAutofit/>
          </a:bodyPr>
          <a:lstStyle/>
          <a:p>
            <a:pPr>
              <a:defRPr/>
            </a:pPr>
            <a:r>
              <a:rPr lang="en-US" sz="2800">
                <a:solidFill>
                  <a:schemeClr val="bg1"/>
                </a:solidFill>
                <a:latin typeface="Arial" panose="020B0604020202020204" pitchFamily="34" charset="0"/>
                <a:cs typeface="Arial" panose="020B0604020202020204" pitchFamily="34" charset="0"/>
              </a:rPr>
              <a:t>2023-2024: 14 Leaders from 4 Departments Completed the Pilot Program</a:t>
            </a:r>
          </a:p>
          <a:p>
            <a:pPr>
              <a:defRPr/>
            </a:pPr>
            <a:r>
              <a:rPr lang="en-US" sz="2800">
                <a:solidFill>
                  <a:schemeClr val="bg1"/>
                </a:solidFill>
                <a:latin typeface="Arial" panose="020B0604020202020204" pitchFamily="34" charset="0"/>
                <a:cs typeface="Arial" panose="020B0604020202020204" pitchFamily="34" charset="0"/>
              </a:rPr>
              <a:t>Seven (7) Month Program</a:t>
            </a:r>
          </a:p>
          <a:p>
            <a:pPr lvl="1">
              <a:defRPr/>
            </a:pPr>
            <a:r>
              <a:rPr lang="en-US" sz="2600">
                <a:solidFill>
                  <a:schemeClr val="bg1"/>
                </a:solidFill>
                <a:latin typeface="Arial" panose="020B0604020202020204" pitchFamily="34" charset="0"/>
                <a:cs typeface="Arial" panose="020B0604020202020204" pitchFamily="34" charset="0"/>
              </a:rPr>
              <a:t>Covers 36 Topics through Videos, Textbook, and Tests</a:t>
            </a:r>
          </a:p>
          <a:p>
            <a:pPr lvl="1">
              <a:defRPr/>
            </a:pPr>
            <a:r>
              <a:rPr lang="en-US" sz="2600">
                <a:solidFill>
                  <a:schemeClr val="bg1"/>
                </a:solidFill>
                <a:latin typeface="Arial" panose="020B0604020202020204" pitchFamily="34" charset="0"/>
                <a:cs typeface="Arial" panose="020B0604020202020204" pitchFamily="34" charset="0"/>
              </a:rPr>
              <a:t>In-Person Exercises &amp; Networking Groups</a:t>
            </a:r>
          </a:p>
          <a:p>
            <a:pPr lvl="1">
              <a:defRPr/>
            </a:pPr>
            <a:r>
              <a:rPr lang="en-US" sz="2600">
                <a:solidFill>
                  <a:schemeClr val="bg1"/>
                </a:solidFill>
                <a:latin typeface="Arial" panose="020B0604020202020204" pitchFamily="34" charset="0"/>
                <a:cs typeface="Arial" panose="020B0604020202020204" pitchFamily="34" charset="0"/>
              </a:rPr>
              <a:t>Executive Leadership Panel Discussions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ACF1E9EA-A7FE-4FC2-9100-F4FC42CB6BF6}"/>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2781139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729615" y="2151727"/>
            <a:ext cx="10732770" cy="3046988"/>
          </a:xfrm>
          <a:prstGeom prst="rect">
            <a:avLst/>
          </a:prstGeom>
          <a:noFill/>
        </p:spPr>
        <p:txBody>
          <a:bodyPr wrap="square" rtlCol="0">
            <a:spAutoFit/>
          </a:bodyPr>
          <a:lstStyle/>
          <a:p>
            <a:pPr algn="just"/>
            <a:r>
              <a:rPr lang="en-US" sz="3200" b="0" i="0">
                <a:solidFill>
                  <a:srgbClr val="616161"/>
                </a:solidFill>
                <a:effectLst/>
                <a:latin typeface="SF Pro Text"/>
              </a:rPr>
              <a:t>“Through this program, my goal was to assess my strengths and develop my leadership style. I can say with confidence that this program was all of that, and more! The Executive Leadership Development Program has been a remarkable outlet for advice, support, and peer relationship building.”</a:t>
            </a:r>
          </a:p>
          <a:p>
            <a:pPr algn="r"/>
            <a:r>
              <a:rPr lang="en-US" sz="3200">
                <a:solidFill>
                  <a:srgbClr val="616161"/>
                </a:solidFill>
                <a:latin typeface="SF Pro Text"/>
                <a:cs typeface="Arial" panose="020B0604020202020204" pitchFamily="34" charset="0"/>
              </a:rPr>
              <a:t>- HRIS MANAGER</a:t>
            </a:r>
            <a:endParaRPr lang="en-US" sz="320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4C32B32-8E4C-5D3C-AEAA-5D5A900EB830}"/>
              </a:ext>
            </a:extLst>
          </p:cNvPr>
          <p:cNvSpPr txBox="1"/>
          <p:nvPr/>
        </p:nvSpPr>
        <p:spPr>
          <a:xfrm>
            <a:off x="729615" y="721921"/>
            <a:ext cx="42273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effectLst>
                  <a:outerShdw blurRad="38100" dist="38100" dir="2700000" algn="tl">
                    <a:srgbClr val="000000">
                      <a:alpha val="43137"/>
                    </a:srgbClr>
                  </a:outerShdw>
                </a:effectLst>
                <a:latin typeface="Arial"/>
                <a:cs typeface="Arial"/>
              </a:rPr>
              <a:t>Feedback: </a:t>
            </a: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7" name="Picture 6">
            <a:extLst>
              <a:ext uri="{FF2B5EF4-FFF2-40B4-BE49-F238E27FC236}">
                <a16:creationId xmlns:a16="http://schemas.microsoft.com/office/drawing/2014/main" id="{430E1D4D-0A2B-4379-88FF-D7CD1FDA1688}"/>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312553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729615" y="1749079"/>
            <a:ext cx="10732770" cy="3785652"/>
          </a:xfrm>
          <a:prstGeom prst="rect">
            <a:avLst/>
          </a:prstGeom>
          <a:noFill/>
        </p:spPr>
        <p:txBody>
          <a:bodyPr wrap="square" rtlCol="0">
            <a:spAutoFit/>
          </a:bodyPr>
          <a:lstStyle/>
          <a:p>
            <a:pPr algn="just"/>
            <a:r>
              <a:rPr lang="en-US" sz="3000" b="0" i="0">
                <a:solidFill>
                  <a:srgbClr val="616161"/>
                </a:solidFill>
                <a:effectLst/>
                <a:latin typeface="SF Pro Text"/>
              </a:rPr>
              <a:t>“Having participated in the executive leadership development program the HR Organizational Development Team offers, I can attest to its immense value. It offers a comprehensive curriculum tailored to formal and informal leaders, covering essential topics and providing invaluable networking opportunities. I highly recommend it to anyone looking to enhance their leadership skills and positively impact their organization and community.”</a:t>
            </a:r>
          </a:p>
          <a:p>
            <a:pPr algn="r"/>
            <a:r>
              <a:rPr lang="en-US" sz="3000">
                <a:solidFill>
                  <a:srgbClr val="616161"/>
                </a:solidFill>
                <a:latin typeface="SF Pro Text"/>
                <a:cs typeface="Arial" panose="020B0604020202020204" pitchFamily="34" charset="0"/>
              </a:rPr>
              <a:t>- FIRE CHIEF</a:t>
            </a:r>
            <a:endParaRPr lang="en-US" sz="300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4C32B32-8E4C-5D3C-AEAA-5D5A900EB830}"/>
              </a:ext>
            </a:extLst>
          </p:cNvPr>
          <p:cNvSpPr txBox="1"/>
          <p:nvPr/>
        </p:nvSpPr>
        <p:spPr>
          <a:xfrm>
            <a:off x="729615" y="705177"/>
            <a:ext cx="42273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effectLst>
                  <a:outerShdw blurRad="38100" dist="38100" dir="2700000" algn="tl">
                    <a:srgbClr val="000000">
                      <a:alpha val="43137"/>
                    </a:srgbClr>
                  </a:outerShdw>
                </a:effectLst>
                <a:latin typeface="Arial"/>
                <a:cs typeface="Arial"/>
              </a:rPr>
              <a:t>Feedback: </a:t>
            </a: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4"/>
          <a:stretch>
            <a:fillRect/>
          </a:stretch>
        </p:blipFill>
        <p:spPr>
          <a:xfrm>
            <a:off x="10711733" y="5435894"/>
            <a:ext cx="1381246" cy="1254737"/>
          </a:xfrm>
          <a:prstGeom prst="rect">
            <a:avLst/>
          </a:prstGeom>
        </p:spPr>
      </p:pic>
      <p:pic>
        <p:nvPicPr>
          <p:cNvPr id="7" name="Picture 6">
            <a:extLst>
              <a:ext uri="{FF2B5EF4-FFF2-40B4-BE49-F238E27FC236}">
                <a16:creationId xmlns:a16="http://schemas.microsoft.com/office/drawing/2014/main" id="{26C66933-FF59-46C8-ADB3-D6C9CCFFEED7}"/>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2218581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Mentorship &amp; Cross-Training Program</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793350" y="1928217"/>
            <a:ext cx="10605300" cy="3946803"/>
          </a:xfrm>
        </p:spPr>
        <p:txBody>
          <a:bodyPr anchor="t">
            <a:normAutofit/>
          </a:bodyPr>
          <a:lstStyle/>
          <a:p>
            <a:pPr>
              <a:defRPr/>
            </a:pPr>
            <a:r>
              <a:rPr lang="en-US" sz="3000">
                <a:solidFill>
                  <a:schemeClr val="bg1"/>
                </a:solidFill>
                <a:latin typeface="Arial" panose="020B0604020202020204" pitchFamily="34" charset="0"/>
                <a:cs typeface="Arial" panose="020B0604020202020204" pitchFamily="34" charset="0"/>
              </a:rPr>
              <a:t>Purpose &amp; Goals</a:t>
            </a:r>
          </a:p>
          <a:p>
            <a:pPr lvl="1">
              <a:defRPr/>
            </a:pPr>
            <a:r>
              <a:rPr lang="en-US" sz="2800">
                <a:solidFill>
                  <a:schemeClr val="bg1"/>
                </a:solidFill>
                <a:latin typeface="Arial" panose="020B0604020202020204" pitchFamily="34" charset="0"/>
                <a:cs typeface="Arial" panose="020B0604020202020204" pitchFamily="34" charset="0"/>
              </a:rPr>
              <a:t>Empowerment &amp; Development</a:t>
            </a:r>
          </a:p>
          <a:p>
            <a:pPr lvl="1">
              <a:defRPr/>
            </a:pPr>
            <a:r>
              <a:rPr lang="en-US" sz="2800">
                <a:solidFill>
                  <a:schemeClr val="bg1"/>
                </a:solidFill>
                <a:latin typeface="Arial" panose="020B0604020202020204" pitchFamily="34" charset="0"/>
                <a:cs typeface="Arial" panose="020B0604020202020204" pitchFamily="34" charset="0"/>
              </a:rPr>
              <a:t>Alignment</a:t>
            </a:r>
          </a:p>
          <a:p>
            <a:pPr>
              <a:defRPr/>
            </a:pPr>
            <a:r>
              <a:rPr lang="en-US" sz="3000">
                <a:solidFill>
                  <a:schemeClr val="bg1"/>
                </a:solidFill>
                <a:latin typeface="Arial" panose="020B0604020202020204" pitchFamily="34" charset="0"/>
                <a:cs typeface="Arial" panose="020B0604020202020204" pitchFamily="34" charset="0"/>
              </a:rPr>
              <a:t>Program Structure</a:t>
            </a:r>
          </a:p>
          <a:p>
            <a:pPr lvl="1">
              <a:defRPr/>
            </a:pPr>
            <a:r>
              <a:rPr lang="en-US" sz="2800">
                <a:solidFill>
                  <a:schemeClr val="bg1"/>
                </a:solidFill>
                <a:latin typeface="Arial" panose="020B0604020202020204" pitchFamily="34" charset="0"/>
                <a:cs typeface="Arial" panose="020B0604020202020204" pitchFamily="34" charset="0"/>
              </a:rPr>
              <a:t>Duration</a:t>
            </a:r>
          </a:p>
          <a:p>
            <a:pPr lvl="1">
              <a:defRPr/>
            </a:pPr>
            <a:r>
              <a:rPr lang="en-US" sz="2800">
                <a:solidFill>
                  <a:schemeClr val="bg1"/>
                </a:solidFill>
                <a:latin typeface="Arial" panose="020B0604020202020204" pitchFamily="34" charset="0"/>
                <a:cs typeface="Arial" panose="020B0604020202020204" pitchFamily="34" charset="0"/>
              </a:rPr>
              <a:t>Participation</a:t>
            </a:r>
          </a:p>
          <a:p>
            <a:pPr lvl="1">
              <a:defRPr/>
            </a:pPr>
            <a:r>
              <a:rPr lang="en-US" sz="2800">
                <a:solidFill>
                  <a:schemeClr val="bg1"/>
                </a:solidFill>
                <a:latin typeface="Arial" panose="020B0604020202020204" pitchFamily="34" charset="0"/>
                <a:cs typeface="Arial" panose="020B0604020202020204" pitchFamily="34" charset="0"/>
              </a:rPr>
              <a:t>Support</a:t>
            </a:r>
          </a:p>
          <a:p>
            <a:pPr lvl="1">
              <a:defRPr/>
            </a:pPr>
            <a:endParaRPr lang="en-US" sz="26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8A932AFB-C0E8-4B37-B5DA-A06E2EED926D}"/>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1458444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Mentorship &amp; Cross-Training Program</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793350" y="2553973"/>
            <a:ext cx="10605300" cy="2209443"/>
          </a:xfrm>
        </p:spPr>
        <p:txBody>
          <a:bodyPr anchor="t">
            <a:normAutofit/>
          </a:bodyPr>
          <a:lstStyle/>
          <a:p>
            <a:pPr>
              <a:defRPr/>
            </a:pPr>
            <a:r>
              <a:rPr lang="en-US" sz="3000">
                <a:solidFill>
                  <a:schemeClr val="bg1"/>
                </a:solidFill>
                <a:latin typeface="Arial" panose="020B0604020202020204" pitchFamily="34" charset="0"/>
                <a:cs typeface="Arial" panose="020B0604020202020204" pitchFamily="34" charset="0"/>
              </a:rPr>
              <a:t>Defining Roles &amp; Responsibilities</a:t>
            </a:r>
            <a:endParaRPr lang="en-US" sz="2800">
              <a:solidFill>
                <a:schemeClr val="bg1"/>
              </a:solidFill>
              <a:latin typeface="Arial" panose="020B0604020202020204" pitchFamily="34" charset="0"/>
              <a:cs typeface="Arial" panose="020B0604020202020204" pitchFamily="34" charset="0"/>
            </a:endParaRPr>
          </a:p>
          <a:p>
            <a:pPr>
              <a:defRPr/>
            </a:pPr>
            <a:r>
              <a:rPr lang="en-US" sz="3000">
                <a:solidFill>
                  <a:schemeClr val="bg1"/>
                </a:solidFill>
                <a:latin typeface="Arial" panose="020B0604020202020204" pitchFamily="34" charset="0"/>
                <a:cs typeface="Arial" panose="020B0604020202020204" pitchFamily="34" charset="0"/>
              </a:rPr>
              <a:t>Developing Policies &amp; Communicating Benefits</a:t>
            </a:r>
          </a:p>
          <a:p>
            <a:pPr>
              <a:defRPr/>
            </a:pPr>
            <a:r>
              <a:rPr lang="en-US" sz="3000">
                <a:solidFill>
                  <a:schemeClr val="bg1"/>
                </a:solidFill>
                <a:latin typeface="Arial" panose="020B0604020202020204" pitchFamily="34" charset="0"/>
                <a:cs typeface="Arial" panose="020B0604020202020204" pitchFamily="34" charset="0"/>
              </a:rPr>
              <a:t>Establishing Ethical Foundations</a:t>
            </a:r>
            <a:endParaRPr lang="en-US" sz="2800">
              <a:solidFill>
                <a:schemeClr val="bg1"/>
              </a:solidFill>
              <a:latin typeface="Arial" panose="020B0604020202020204" pitchFamily="34" charset="0"/>
              <a:cs typeface="Arial" panose="020B0604020202020204" pitchFamily="34" charset="0"/>
            </a:endParaRPr>
          </a:p>
          <a:p>
            <a:pPr lvl="1">
              <a:defRPr/>
            </a:pPr>
            <a:endParaRPr lang="en-US" sz="26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38D80B77-8069-4FA5-9953-8290C28B4EEC}"/>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2561304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Succession Planning Program</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699087" y="1933442"/>
            <a:ext cx="10605300" cy="4163973"/>
          </a:xfrm>
        </p:spPr>
        <p:txBody>
          <a:bodyPr anchor="t">
            <a:normAutofit/>
          </a:bodyPr>
          <a:lstStyle/>
          <a:p>
            <a:pPr>
              <a:defRPr/>
            </a:pPr>
            <a:r>
              <a:rPr lang="en-US" sz="3200">
                <a:solidFill>
                  <a:schemeClr val="bg1"/>
                </a:solidFill>
                <a:latin typeface="Arial" panose="020B0604020202020204" pitchFamily="34" charset="0"/>
                <a:cs typeface="Arial" panose="020B0604020202020204" pitchFamily="34" charset="0"/>
              </a:rPr>
              <a:t>Identify Key Positions within each Department</a:t>
            </a:r>
          </a:p>
          <a:p>
            <a:pPr>
              <a:defRPr/>
            </a:pPr>
            <a:r>
              <a:rPr lang="en-US" sz="3200">
                <a:solidFill>
                  <a:schemeClr val="bg1"/>
                </a:solidFill>
                <a:latin typeface="Arial" panose="020B0604020202020204" pitchFamily="34" charset="0"/>
                <a:cs typeface="Arial" panose="020B0604020202020204" pitchFamily="34" charset="0"/>
              </a:rPr>
              <a:t>Develop Core Competencies based on Job Description and Incumbent Feedback</a:t>
            </a:r>
          </a:p>
          <a:p>
            <a:pPr>
              <a:defRPr/>
            </a:pPr>
            <a:r>
              <a:rPr lang="en-US" sz="3200">
                <a:solidFill>
                  <a:schemeClr val="bg1"/>
                </a:solidFill>
                <a:latin typeface="Arial" panose="020B0604020202020204" pitchFamily="34" charset="0"/>
                <a:cs typeface="Arial" panose="020B0604020202020204" pitchFamily="34" charset="0"/>
              </a:rPr>
              <a:t>Readiness Criteria and Score Created for Potential Successors</a:t>
            </a:r>
          </a:p>
          <a:p>
            <a:pPr>
              <a:defRPr/>
            </a:pPr>
            <a:r>
              <a:rPr lang="en-US" sz="3200">
                <a:solidFill>
                  <a:schemeClr val="bg1"/>
                </a:solidFill>
                <a:latin typeface="Arial" panose="020B0604020202020204" pitchFamily="34" charset="0"/>
                <a:cs typeface="Arial" panose="020B0604020202020204" pitchFamily="34" charset="0"/>
              </a:rPr>
              <a:t>Director | OD Department Assess the Importance of the Position and Develop an Importance Score</a:t>
            </a:r>
          </a:p>
          <a:p>
            <a:pPr lvl="1">
              <a:defRPr/>
            </a:pPr>
            <a:endParaRPr lang="en-US" sz="26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3616EFCB-7153-46BF-87BE-B9A0AC0C3A18}"/>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634000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1082082" y="973356"/>
            <a:ext cx="10027836" cy="1765084"/>
          </a:xfrm>
        </p:spPr>
        <p:txBody>
          <a:bodyPr/>
          <a:lstStyle/>
          <a:p>
            <a:pPr algn="ct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757713" y="2025826"/>
            <a:ext cx="10676572" cy="2153700"/>
          </a:xfrm>
        </p:spPr>
        <p:txBody>
          <a:bodyPr>
            <a:normAutofit/>
          </a:bodyPr>
          <a:lstStyle/>
          <a:p>
            <a:pPr marL="0" indent="0" algn="ctr">
              <a:buNone/>
            </a:pPr>
            <a:r>
              <a:rPr lang="en-US" sz="2400">
                <a:solidFill>
                  <a:schemeClr val="bg1"/>
                </a:solidFill>
                <a:latin typeface="Arial" panose="020B0604020202020204" pitchFamily="34" charset="0"/>
                <a:cs typeface="Arial" panose="020B0604020202020204" pitchFamily="34" charset="0"/>
              </a:rPr>
              <a:t>This session unravels the Pascua Yaqui Tribe Organizational Development Department's journey of halving its budget while enhancing organizational capabilities and becoming a strategic partner in growth. Through innovative strategies, this presentation offers insights into developing impactful OD programs that scale effectively without increased costs.</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
        <p:nvSpPr>
          <p:cNvPr id="6" name="Rectangle 1">
            <a:extLst>
              <a:ext uri="{FF2B5EF4-FFF2-40B4-BE49-F238E27FC236}">
                <a16:creationId xmlns:a16="http://schemas.microsoft.com/office/drawing/2014/main" id="{C6E3D9DB-8FC3-4803-9694-14352459CA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356FA35-F593-4E85-B76E-35BE891B322C}"/>
              </a:ext>
            </a:extLst>
          </p:cNvPr>
          <p:cNvPicPr>
            <a:picLocks noChangeAspect="1"/>
          </p:cNvPicPr>
          <p:nvPr/>
        </p:nvPicPr>
        <p:blipFill>
          <a:blip r:embed="rId4"/>
          <a:stretch>
            <a:fillRect/>
          </a:stretch>
        </p:blipFill>
        <p:spPr>
          <a:xfrm>
            <a:off x="5061588" y="4442468"/>
            <a:ext cx="2068823" cy="2068823"/>
          </a:xfrm>
          <a:prstGeom prst="rect">
            <a:avLst/>
          </a:prstGeom>
        </p:spPr>
      </p:pic>
    </p:spTree>
    <p:extLst>
      <p:ext uri="{BB962C8B-B14F-4D97-AF65-F5344CB8AC3E}">
        <p14:creationId xmlns:p14="http://schemas.microsoft.com/office/powerpoint/2010/main" val="158079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788887" y="39546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Succession Planning Program</a:t>
            </a:r>
          </a:p>
        </p:txBody>
      </p:sp>
      <p:pic>
        <p:nvPicPr>
          <p:cNvPr id="5" name="Content Placeholder 4">
            <a:extLst>
              <a:ext uri="{FF2B5EF4-FFF2-40B4-BE49-F238E27FC236}">
                <a16:creationId xmlns:a16="http://schemas.microsoft.com/office/drawing/2014/main" id="{78B8CD7F-4B6D-4EB6-8594-0F959C81D841}"/>
              </a:ext>
            </a:extLst>
          </p:cNvPr>
          <p:cNvPicPr>
            <a:picLocks noGrp="1" noChangeAspect="1"/>
          </p:cNvPicPr>
          <p:nvPr>
            <p:ph sz="half" idx="2"/>
          </p:nvPr>
        </p:nvPicPr>
        <p:blipFill>
          <a:blip r:embed="rId4"/>
          <a:stretch>
            <a:fillRect/>
          </a:stretch>
        </p:blipFill>
        <p:spPr>
          <a:xfrm>
            <a:off x="1107250" y="1233967"/>
            <a:ext cx="9301655" cy="5232182"/>
          </a:xfrm>
        </p:spPr>
      </p:pic>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5"/>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2ED43E1E-78DC-40D3-9BF3-B04B7972669F}"/>
              </a:ext>
            </a:extLst>
          </p:cNvPr>
          <p:cNvPicPr>
            <a:picLocks noChangeAspect="1"/>
          </p:cNvPicPr>
          <p:nvPr/>
        </p:nvPicPr>
        <p:blipFill>
          <a:blip r:embed="rId6"/>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3963226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 &amp; Purpose of the Programs</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3926" y="2351222"/>
            <a:ext cx="10605300" cy="2807548"/>
          </a:xfrm>
        </p:spPr>
        <p:txBody>
          <a:bodyPr anchor="t">
            <a:normAutofit/>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Growth &amp; Development Opportunities for Employees</a:t>
            </a:r>
          </a:p>
          <a:p>
            <a:pPr eaLnBrk="1" fontAlgn="auto" hangingPunct="1">
              <a:defRPr/>
            </a:pPr>
            <a:r>
              <a:rPr lang="en-US" sz="3200">
                <a:solidFill>
                  <a:schemeClr val="bg1"/>
                </a:solidFill>
                <a:latin typeface="Arial" panose="020B0604020202020204" pitchFamily="34" charset="0"/>
                <a:cs typeface="Arial" panose="020B0604020202020204" pitchFamily="34" charset="0"/>
              </a:rPr>
              <a:t>Uniform Messaging &amp; Development of Leaders</a:t>
            </a:r>
          </a:p>
          <a:p>
            <a:pPr eaLnBrk="1" fontAlgn="auto" hangingPunct="1">
              <a:defRPr/>
            </a:pPr>
            <a:r>
              <a:rPr lang="en-US" sz="3200">
                <a:solidFill>
                  <a:schemeClr val="bg1"/>
                </a:solidFill>
                <a:latin typeface="Arial" panose="020B0604020202020204" pitchFamily="34" charset="0"/>
                <a:cs typeface="Arial" panose="020B0604020202020204" pitchFamily="34" charset="0"/>
              </a:rPr>
              <a:t>Foster Long-Term Sustainability</a:t>
            </a:r>
          </a:p>
          <a:p>
            <a:pPr eaLnBrk="1" fontAlgn="auto" hangingPunct="1">
              <a:defRPr/>
            </a:pPr>
            <a:r>
              <a:rPr lang="en-US" sz="3200">
                <a:solidFill>
                  <a:schemeClr val="bg1"/>
                </a:solidFill>
                <a:latin typeface="Arial" panose="020B0604020202020204" pitchFamily="34" charset="0"/>
                <a:cs typeface="Arial" panose="020B0604020202020204" pitchFamily="34" charset="0"/>
              </a:rPr>
              <a:t>Preserve Institutional &amp; Cultural Knowledge</a:t>
            </a:r>
            <a:endParaRPr lang="en-US" sz="28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AA3C87CF-698E-4CAF-A549-93E8EC0D3706}"/>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213070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683171" y="2662582"/>
            <a:ext cx="8825657" cy="1532836"/>
          </a:xfrm>
        </p:spPr>
        <p:txBody>
          <a:bodyPr/>
          <a:lstStyle/>
          <a:p>
            <a:pPr algn="ctr" eaLnBrk="1" fontAlgn="auto" hangingPunct="1">
              <a:spcAft>
                <a:spcPts val="0"/>
              </a:spcAft>
              <a:defRPr/>
            </a:pPr>
            <a:r>
              <a:rPr lang="en-US"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DESIGN &amp; STRATEGIC PLANNING</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6" name="Picture 5">
            <a:extLst>
              <a:ext uri="{FF2B5EF4-FFF2-40B4-BE49-F238E27FC236}">
                <a16:creationId xmlns:a16="http://schemas.microsoft.com/office/drawing/2014/main" id="{35851E60-9FCA-492F-82CA-44B128DF7483}"/>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3513190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Design</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3926" y="2633983"/>
            <a:ext cx="10605300" cy="2049423"/>
          </a:xfrm>
        </p:spPr>
        <p:txBody>
          <a:bodyPr anchor="t">
            <a:normAutofit fontScale="92500" lnSpcReduction="10000"/>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Assist in Departmental &amp; Program Development of their Internal Policies &amp; Procedures</a:t>
            </a:r>
          </a:p>
          <a:p>
            <a:pPr eaLnBrk="1" fontAlgn="auto" hangingPunct="1">
              <a:defRPr/>
            </a:pPr>
            <a:r>
              <a:rPr lang="en-US" sz="3200">
                <a:solidFill>
                  <a:schemeClr val="bg1"/>
                </a:solidFill>
                <a:latin typeface="Arial" panose="020B0604020202020204" pitchFamily="34" charset="0"/>
                <a:cs typeface="Arial" panose="020B0604020202020204" pitchFamily="34" charset="0"/>
              </a:rPr>
              <a:t>Assess Workflow Analysis &amp; Program Evaluation</a:t>
            </a:r>
          </a:p>
          <a:p>
            <a:pPr eaLnBrk="1" fontAlgn="auto" hangingPunct="1">
              <a:defRPr/>
            </a:pPr>
            <a:r>
              <a:rPr lang="en-US" sz="3200">
                <a:solidFill>
                  <a:schemeClr val="bg1"/>
                </a:solidFill>
                <a:latin typeface="Arial" panose="020B0604020202020204" pitchFamily="34" charset="0"/>
                <a:cs typeface="Arial" panose="020B0604020202020204" pitchFamily="34" charset="0"/>
              </a:rPr>
              <a:t>Assist in the Development of Team Charters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A66AD782-124D-45B3-BB23-469D39A1E0BD}"/>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3470080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Planning</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3926" y="2351222"/>
            <a:ext cx="10605300" cy="2723793"/>
          </a:xfrm>
        </p:spPr>
        <p:txBody>
          <a:bodyPr anchor="t">
            <a:normAutofit/>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Actualize the Vision of Tribal Council Initiatives</a:t>
            </a:r>
          </a:p>
          <a:p>
            <a:pPr eaLnBrk="1" fontAlgn="auto" hangingPunct="1">
              <a:defRPr/>
            </a:pPr>
            <a:r>
              <a:rPr lang="en-US" sz="3200">
                <a:solidFill>
                  <a:schemeClr val="bg1"/>
                </a:solidFill>
                <a:latin typeface="Arial" panose="020B0604020202020204" pitchFamily="34" charset="0"/>
                <a:cs typeface="Arial" panose="020B0604020202020204" pitchFamily="34" charset="0"/>
              </a:rPr>
              <a:t>Assist in Organizing &amp; Supporting Long-Term Initiatives</a:t>
            </a:r>
          </a:p>
          <a:p>
            <a:pPr eaLnBrk="1" fontAlgn="auto" hangingPunct="1">
              <a:defRPr/>
            </a:pPr>
            <a:r>
              <a:rPr lang="en-US" sz="3200">
                <a:solidFill>
                  <a:schemeClr val="bg1"/>
                </a:solidFill>
                <a:latin typeface="Arial" panose="020B0604020202020204" pitchFamily="34" charset="0"/>
                <a:cs typeface="Arial" panose="020B0604020202020204" pitchFamily="34" charset="0"/>
              </a:rPr>
              <a:t>Provide Project Management Training &amp; Assistance</a:t>
            </a:r>
          </a:p>
          <a:p>
            <a:pPr eaLnBrk="1" fontAlgn="auto" hangingPunct="1">
              <a:defRPr/>
            </a:pPr>
            <a:r>
              <a:rPr lang="en-US" sz="3200">
                <a:solidFill>
                  <a:schemeClr val="bg1"/>
                </a:solidFill>
                <a:latin typeface="Arial" panose="020B0604020202020204" pitchFamily="34" charset="0"/>
                <a:cs typeface="Arial" panose="020B0604020202020204" pitchFamily="34" charset="0"/>
              </a:rPr>
              <a:t>Develop Phases &amp; an Accountability Structure</a:t>
            </a:r>
          </a:p>
          <a:p>
            <a:pPr marL="0" indent="0" eaLnBrk="1" fontAlgn="auto" hangingPunct="1">
              <a:buNone/>
              <a:defRPr/>
            </a:pPr>
            <a:endParaRPr lang="en-US" sz="32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4FA10544-85C6-45F6-8931-1D96DB2874B1}"/>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3566540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790921"/>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Key Internal OD Policies &amp; Programs Developed or Revised</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813926" y="2420348"/>
            <a:ext cx="10605300" cy="3426131"/>
          </a:xfrm>
        </p:spPr>
        <p:txBody>
          <a:bodyPr anchor="t">
            <a:normAutofit lnSpcReduction="10000"/>
          </a:bodyPr>
          <a:lstStyle/>
          <a:p>
            <a:pPr eaLnBrk="1" fontAlgn="auto" hangingPunct="1">
              <a:defRPr/>
            </a:pPr>
            <a:r>
              <a:rPr lang="en-US" sz="3200">
                <a:solidFill>
                  <a:schemeClr val="bg1"/>
                </a:solidFill>
                <a:latin typeface="Arial" panose="020B0604020202020204" pitchFamily="34" charset="0"/>
                <a:cs typeface="Arial" panose="020B0604020202020204" pitchFamily="34" charset="0"/>
              </a:rPr>
              <a:t>Tribal Pathways Program</a:t>
            </a:r>
          </a:p>
          <a:p>
            <a:pPr eaLnBrk="1" fontAlgn="auto" hangingPunct="1">
              <a:defRPr/>
            </a:pPr>
            <a:r>
              <a:rPr lang="en-US" sz="3200">
                <a:solidFill>
                  <a:schemeClr val="bg1"/>
                </a:solidFill>
                <a:latin typeface="Arial" panose="020B0604020202020204" pitchFamily="34" charset="0"/>
                <a:cs typeface="Arial" panose="020B0604020202020204" pitchFamily="34" charset="0"/>
              </a:rPr>
              <a:t>Educational Leave Policy</a:t>
            </a:r>
          </a:p>
          <a:p>
            <a:pPr eaLnBrk="1" fontAlgn="auto" hangingPunct="1">
              <a:defRPr/>
            </a:pPr>
            <a:r>
              <a:rPr lang="en-US" sz="3200">
                <a:solidFill>
                  <a:schemeClr val="bg1"/>
                </a:solidFill>
                <a:latin typeface="Arial" panose="020B0604020202020204" pitchFamily="34" charset="0"/>
                <a:cs typeface="Arial" panose="020B0604020202020204" pitchFamily="34" charset="0"/>
              </a:rPr>
              <a:t>Employee Career Development Planning</a:t>
            </a:r>
          </a:p>
          <a:p>
            <a:pPr eaLnBrk="1" fontAlgn="auto" hangingPunct="1">
              <a:defRPr/>
            </a:pPr>
            <a:r>
              <a:rPr lang="en-US" sz="3200">
                <a:solidFill>
                  <a:schemeClr val="bg1"/>
                </a:solidFill>
                <a:latin typeface="Arial" panose="020B0604020202020204" pitchFamily="34" charset="0"/>
                <a:cs typeface="Arial" panose="020B0604020202020204" pitchFamily="34" charset="0"/>
              </a:rPr>
              <a:t>Volunteer &amp; Externship Policy</a:t>
            </a:r>
          </a:p>
          <a:p>
            <a:pPr eaLnBrk="1" fontAlgn="auto" hangingPunct="1">
              <a:defRPr/>
            </a:pPr>
            <a:r>
              <a:rPr lang="en-US" sz="3200">
                <a:solidFill>
                  <a:schemeClr val="bg1"/>
                </a:solidFill>
                <a:latin typeface="Arial" panose="020B0604020202020204" pitchFamily="34" charset="0"/>
                <a:cs typeface="Arial" panose="020B0604020202020204" pitchFamily="34" charset="0"/>
              </a:rPr>
              <a:t>Internship Policy</a:t>
            </a:r>
          </a:p>
          <a:p>
            <a:pPr eaLnBrk="1" fontAlgn="auto" hangingPunct="1">
              <a:defRPr/>
            </a:pPr>
            <a:r>
              <a:rPr lang="en-US" sz="3200">
                <a:solidFill>
                  <a:schemeClr val="bg1"/>
                </a:solidFill>
                <a:latin typeface="Arial" panose="020B0604020202020204" pitchFamily="34" charset="0"/>
                <a:cs typeface="Arial" panose="020B0604020202020204" pitchFamily="34" charset="0"/>
              </a:rPr>
              <a:t>Employee Wellness Program &amp; Incentives</a:t>
            </a:r>
          </a:p>
          <a:p>
            <a:pPr marL="0" indent="0" eaLnBrk="1" fontAlgn="auto" hangingPunct="1">
              <a:buNone/>
              <a:defRPr/>
            </a:pPr>
            <a:endParaRPr lang="en-US" sz="3200" i="1">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pic>
        <p:nvPicPr>
          <p:cNvPr id="6" name="Picture 5">
            <a:extLst>
              <a:ext uri="{FF2B5EF4-FFF2-40B4-BE49-F238E27FC236}">
                <a16:creationId xmlns:a16="http://schemas.microsoft.com/office/drawing/2014/main" id="{253DE9D5-6B00-4F74-919E-902ADDDE5628}"/>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4077521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590251" y="3013223"/>
            <a:ext cx="9011498" cy="831553"/>
          </a:xfrm>
        </p:spPr>
        <p:txBody>
          <a:bodyPr/>
          <a:lstStyle/>
          <a:p>
            <a:pPr algn="ctr" eaLnBrk="1" fontAlgn="auto" hangingPunct="1">
              <a:spcAft>
                <a:spcPts val="0"/>
              </a:spcAft>
              <a:defRPr/>
            </a:pPr>
            <a:r>
              <a:rPr lang="en-US"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TAKEAWAYS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7" name="Text Placeholder 6">
            <a:extLst>
              <a:ext uri="{FF2B5EF4-FFF2-40B4-BE49-F238E27FC236}">
                <a16:creationId xmlns:a16="http://schemas.microsoft.com/office/drawing/2014/main" id="{E6F62A16-30DD-4A7A-9327-39E090815D05}"/>
              </a:ext>
            </a:extLst>
          </p:cNvPr>
          <p:cNvSpPr>
            <a:spLocks noGrp="1"/>
          </p:cNvSpPr>
          <p:nvPr>
            <p:ph type="body" idx="1"/>
          </p:nvPr>
        </p:nvSpPr>
        <p:spPr>
          <a:xfrm>
            <a:off x="1154955" y="6858000"/>
            <a:ext cx="8825658" cy="860400"/>
          </a:xfrm>
        </p:spPr>
        <p:txBody>
          <a:bodyPr/>
          <a:lstStyle/>
          <a:p>
            <a:endParaRPr lang="en-US"/>
          </a:p>
        </p:txBody>
      </p:sp>
      <p:pic>
        <p:nvPicPr>
          <p:cNvPr id="6" name="Picture 5">
            <a:extLst>
              <a:ext uri="{FF2B5EF4-FFF2-40B4-BE49-F238E27FC236}">
                <a16:creationId xmlns:a16="http://schemas.microsoft.com/office/drawing/2014/main" id="{729C03FD-CEE1-4B74-99C4-48EDC559107C}"/>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3887072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788887" y="648512"/>
            <a:ext cx="9938383" cy="838506"/>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YOUR OD BLUEPRINT</a:t>
            </a:r>
          </a:p>
        </p:txBody>
      </p:sp>
      <p:pic>
        <p:nvPicPr>
          <p:cNvPr id="6" name="Picture 5">
            <a:extLst>
              <a:ext uri="{FF2B5EF4-FFF2-40B4-BE49-F238E27FC236}">
                <a16:creationId xmlns:a16="http://schemas.microsoft.com/office/drawing/2014/main" id="{78A0415F-430A-44B2-98E9-B0D41933FC85}"/>
              </a:ext>
            </a:extLst>
          </p:cNvPr>
          <p:cNvPicPr>
            <a:picLocks noChangeAspect="1"/>
          </p:cNvPicPr>
          <p:nvPr/>
        </p:nvPicPr>
        <p:blipFill>
          <a:blip r:embed="rId4"/>
          <a:stretch>
            <a:fillRect/>
          </a:stretch>
        </p:blipFill>
        <p:spPr>
          <a:xfrm>
            <a:off x="10524237" y="287615"/>
            <a:ext cx="1560301" cy="1560301"/>
          </a:xfrm>
          <a:prstGeom prst="rect">
            <a:avLst/>
          </a:prstGeom>
        </p:spPr>
      </p:pic>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788887" y="1636347"/>
            <a:ext cx="10605300" cy="4688288"/>
          </a:xfrm>
        </p:spPr>
        <p:txBody>
          <a:bodyPr anchor="t">
            <a:normAutofit lnSpcReduction="10000"/>
          </a:bodyPr>
          <a:lstStyle/>
          <a:p>
            <a:pPr eaLnBrk="1" fontAlgn="auto" hangingPunct="1">
              <a:defRPr/>
            </a:pPr>
            <a:r>
              <a:rPr lang="en-US" sz="3200" b="1">
                <a:solidFill>
                  <a:schemeClr val="bg1"/>
                </a:solidFill>
                <a:latin typeface="Arial" panose="020B0604020202020204" pitchFamily="34" charset="0"/>
                <a:cs typeface="Arial" panose="020B0604020202020204" pitchFamily="34" charset="0"/>
              </a:rPr>
              <a:t>UNDERSTAND THE STRENGTHS OF YOUR TEAM!</a:t>
            </a:r>
          </a:p>
          <a:p>
            <a:pPr eaLnBrk="1" fontAlgn="auto" hangingPunct="1">
              <a:defRPr/>
            </a:pPr>
            <a:r>
              <a:rPr lang="en-US" sz="3200">
                <a:solidFill>
                  <a:schemeClr val="bg1"/>
                </a:solidFill>
                <a:latin typeface="Arial" panose="020B0604020202020204" pitchFamily="34" charset="0"/>
                <a:cs typeface="Arial" panose="020B0604020202020204" pitchFamily="34" charset="0"/>
              </a:rPr>
              <a:t>Conduct a SWOT/C Analysis</a:t>
            </a:r>
          </a:p>
          <a:p>
            <a:pPr eaLnBrk="1" fontAlgn="auto" hangingPunct="1">
              <a:defRPr/>
            </a:pPr>
            <a:r>
              <a:rPr lang="en-US" sz="3200">
                <a:solidFill>
                  <a:schemeClr val="bg1"/>
                </a:solidFill>
                <a:latin typeface="Arial" panose="020B0604020202020204" pitchFamily="34" charset="0"/>
                <a:cs typeface="Arial" panose="020B0604020202020204" pitchFamily="34" charset="0"/>
              </a:rPr>
              <a:t>Define the Long-Term Vision &amp; Create a Strategic Plan</a:t>
            </a:r>
          </a:p>
          <a:p>
            <a:pPr eaLnBrk="1" fontAlgn="auto" hangingPunct="1">
              <a:defRPr/>
            </a:pPr>
            <a:r>
              <a:rPr lang="en-US" sz="3200">
                <a:solidFill>
                  <a:schemeClr val="bg1"/>
                </a:solidFill>
                <a:latin typeface="Arial" panose="020B0604020202020204" pitchFamily="34" charset="0"/>
                <a:cs typeface="Arial" panose="020B0604020202020204" pitchFamily="34" charset="0"/>
              </a:rPr>
              <a:t>Focus on the Foundational Elements: Define Your Short- and Long-Term “Must Haves”</a:t>
            </a:r>
          </a:p>
          <a:p>
            <a:pPr eaLnBrk="1" fontAlgn="auto" hangingPunct="1">
              <a:defRPr/>
            </a:pPr>
            <a:r>
              <a:rPr lang="en-US" sz="3200">
                <a:solidFill>
                  <a:schemeClr val="bg1"/>
                </a:solidFill>
                <a:latin typeface="Arial" panose="020B0604020202020204" pitchFamily="34" charset="0"/>
                <a:cs typeface="Arial" panose="020B0604020202020204" pitchFamily="34" charset="0"/>
              </a:rPr>
              <a:t>Shift from a “Training Only” Mindset to a Comprehensive OD Approach</a:t>
            </a:r>
          </a:p>
          <a:p>
            <a:pPr eaLnBrk="1" fontAlgn="auto" hangingPunct="1">
              <a:defRPr/>
            </a:pPr>
            <a:r>
              <a:rPr lang="en-US" sz="3200">
                <a:solidFill>
                  <a:schemeClr val="bg1"/>
                </a:solidFill>
                <a:latin typeface="Arial" panose="020B0604020202020204" pitchFamily="34" charset="0"/>
                <a:cs typeface="Arial" panose="020B0604020202020204" pitchFamily="34" charset="0"/>
              </a:rPr>
              <a:t>Develop Employee Programs that Encourage Long-Term Sustainability of the Organization</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5"/>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108393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590251" y="2750333"/>
            <a:ext cx="9011498" cy="1357333"/>
          </a:xfrm>
        </p:spPr>
        <p:txBody>
          <a:bodyPr/>
          <a:lstStyle/>
          <a:p>
            <a:pPr algn="ctr" eaLnBrk="1" fontAlgn="auto" hangingPunct="1">
              <a:spcAft>
                <a:spcPts val="0"/>
              </a:spcAft>
              <a:defRPr/>
            </a:pPr>
            <a:r>
              <a:rPr lang="en-US" sz="8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7" name="Text Placeholder 6">
            <a:extLst>
              <a:ext uri="{FF2B5EF4-FFF2-40B4-BE49-F238E27FC236}">
                <a16:creationId xmlns:a16="http://schemas.microsoft.com/office/drawing/2014/main" id="{E6F62A16-30DD-4A7A-9327-39E090815D05}"/>
              </a:ext>
            </a:extLst>
          </p:cNvPr>
          <p:cNvSpPr>
            <a:spLocks noGrp="1"/>
          </p:cNvSpPr>
          <p:nvPr>
            <p:ph type="body" idx="1"/>
          </p:nvPr>
        </p:nvSpPr>
        <p:spPr>
          <a:xfrm>
            <a:off x="1154955" y="6858000"/>
            <a:ext cx="8825658" cy="860400"/>
          </a:xfrm>
        </p:spPr>
        <p:txBody>
          <a:bodyPr/>
          <a:lstStyle/>
          <a:p>
            <a:endParaRPr lang="en-US"/>
          </a:p>
        </p:txBody>
      </p:sp>
      <p:pic>
        <p:nvPicPr>
          <p:cNvPr id="6" name="Picture 5">
            <a:extLst>
              <a:ext uri="{FF2B5EF4-FFF2-40B4-BE49-F238E27FC236}">
                <a16:creationId xmlns:a16="http://schemas.microsoft.com/office/drawing/2014/main" id="{729C03FD-CEE1-4B74-99C4-48EDC559107C}"/>
              </a:ext>
            </a:extLst>
          </p:cNvPr>
          <p:cNvPicPr>
            <a:picLocks noChangeAspect="1"/>
          </p:cNvPicPr>
          <p:nvPr/>
        </p:nvPicPr>
        <p:blipFill>
          <a:blip r:embed="rId5"/>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1282234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2F154F2C-D4FC-017E-5892-1569DBC677B7}"/>
              </a:ext>
            </a:extLst>
          </p:cNvPr>
          <p:cNvPicPr>
            <a:picLocks noChangeAspect="1"/>
          </p:cNvPicPr>
          <p:nvPr/>
        </p:nvPicPr>
        <p:blipFill>
          <a:blip r:embed="rId3"/>
          <a:stretch>
            <a:fillRect/>
          </a:stretch>
        </p:blipFill>
        <p:spPr>
          <a:xfrm>
            <a:off x="0" y="0"/>
            <a:ext cx="12192000" cy="6858000"/>
          </a:xfrm>
          <a:prstGeom prst="rect">
            <a:avLst/>
          </a:prstGeom>
        </p:spPr>
      </p:pic>
      <p:sp>
        <p:nvSpPr>
          <p:cNvPr id="57" name="Title 56">
            <a:extLst>
              <a:ext uri="{FF2B5EF4-FFF2-40B4-BE49-F238E27FC236}">
                <a16:creationId xmlns:a16="http://schemas.microsoft.com/office/drawing/2014/main" id="{F789E9CC-9D80-F460-928A-5AFCBBE52C39}"/>
              </a:ext>
            </a:extLst>
          </p:cNvPr>
          <p:cNvSpPr>
            <a:spLocks noGrp="1"/>
          </p:cNvSpPr>
          <p:nvPr>
            <p:ph type="title"/>
          </p:nvPr>
        </p:nvSpPr>
        <p:spPr>
          <a:xfrm>
            <a:off x="5231404" y="465756"/>
            <a:ext cx="5959030" cy="2612847"/>
          </a:xfrm>
        </p:spPr>
        <p:txBody>
          <a:bodyPr/>
          <a:lstStyle/>
          <a:p>
            <a:pPr algn="ctr" eaLnBrk="1" fontAlgn="auto" hangingPunct="1">
              <a:defRPr/>
            </a:pPr>
            <a:r>
              <a:rPr lang="en-US" sz="8000" b="1">
                <a:solidFill>
                  <a:schemeClr val="bg1"/>
                </a:solidFill>
                <a:effectLst>
                  <a:outerShdw blurRad="38100" dist="38100" dir="2700000" algn="tl">
                    <a:srgbClr val="000000">
                      <a:alpha val="43137"/>
                    </a:srgbClr>
                  </a:outerShdw>
                </a:effectLst>
              </a:rPr>
              <a:t>THANK YOU!</a:t>
            </a:r>
          </a:p>
        </p:txBody>
      </p:sp>
      <p:sp>
        <p:nvSpPr>
          <p:cNvPr id="17" name="Content Placeholder 16">
            <a:extLst>
              <a:ext uri="{FF2B5EF4-FFF2-40B4-BE49-F238E27FC236}">
                <a16:creationId xmlns:a16="http://schemas.microsoft.com/office/drawing/2014/main" id="{2869AFD3-CB64-985E-D405-7C132B14DF19}"/>
              </a:ext>
            </a:extLst>
          </p:cNvPr>
          <p:cNvSpPr>
            <a:spLocks noGrp="1"/>
          </p:cNvSpPr>
          <p:nvPr>
            <p:ph idx="1"/>
          </p:nvPr>
        </p:nvSpPr>
        <p:spPr>
          <a:xfrm>
            <a:off x="4987838" y="3164626"/>
            <a:ext cx="6446162" cy="2264328"/>
          </a:xfrm>
        </p:spPr>
        <p:txBody>
          <a:bodyPr>
            <a:normAutofit fontScale="92500" lnSpcReduction="20000"/>
          </a:bodyPr>
          <a:lstStyle/>
          <a:p>
            <a:pPr marL="0" indent="0" algn="ctr">
              <a:buNone/>
              <a:defRPr/>
            </a:pPr>
            <a:r>
              <a:rPr lang="en-US" sz="2000" b="1" u="sng">
                <a:solidFill>
                  <a:schemeClr val="bg1"/>
                </a:solidFill>
              </a:rPr>
              <a:t>Raquel Aviles</a:t>
            </a:r>
          </a:p>
          <a:p>
            <a:pPr marL="0" indent="0" algn="ctr">
              <a:buNone/>
              <a:defRPr/>
            </a:pPr>
            <a:r>
              <a:rPr lang="en-US" sz="2000">
                <a:solidFill>
                  <a:schemeClr val="bg1"/>
                </a:solidFill>
              </a:rPr>
              <a:t>Raquel.Aviles@pascuayaqui-nsn.gov</a:t>
            </a:r>
          </a:p>
          <a:p>
            <a:pPr marL="0" indent="0" algn="ctr">
              <a:buNone/>
              <a:defRPr/>
            </a:pPr>
            <a:r>
              <a:rPr lang="en-US" sz="2000" b="1" u="sng">
                <a:solidFill>
                  <a:schemeClr val="bg1"/>
                </a:solidFill>
              </a:rPr>
              <a:t>Pete C. Rodriguez</a:t>
            </a:r>
          </a:p>
          <a:p>
            <a:pPr marL="0" indent="0" algn="ctr">
              <a:buNone/>
              <a:defRPr/>
            </a:pPr>
            <a:r>
              <a:rPr lang="en-US" sz="2000">
                <a:solidFill>
                  <a:schemeClr val="bg1"/>
                </a:solidFill>
              </a:rPr>
              <a:t>Pete.C.Rodriguez@pascuayaqui-nsn.gov</a:t>
            </a:r>
          </a:p>
          <a:p>
            <a:pPr marL="0" indent="0" algn="ctr">
              <a:buNone/>
              <a:defRPr/>
            </a:pPr>
            <a:r>
              <a:rPr lang="en-US" sz="2000" b="1" u="sng">
                <a:solidFill>
                  <a:schemeClr val="bg1"/>
                </a:solidFill>
              </a:rPr>
              <a:t>Kenneth Pearson</a:t>
            </a:r>
          </a:p>
          <a:p>
            <a:pPr marL="0" indent="0" algn="ctr">
              <a:buNone/>
              <a:defRPr/>
            </a:pPr>
            <a:r>
              <a:rPr lang="en-US" sz="2000">
                <a:solidFill>
                  <a:schemeClr val="bg1"/>
                </a:solidFill>
              </a:rPr>
              <a:t>Kenneth.Pearson@pascuayaqui-nsn.gov</a:t>
            </a:r>
          </a:p>
        </p:txBody>
      </p:sp>
      <p:sp>
        <p:nvSpPr>
          <p:cNvPr id="15" name="Content Placeholder 14">
            <a:extLst>
              <a:ext uri="{FF2B5EF4-FFF2-40B4-BE49-F238E27FC236}">
                <a16:creationId xmlns:a16="http://schemas.microsoft.com/office/drawing/2014/main" id="{7DB14CB5-842A-E921-0CA6-B5D8BAB1D490}"/>
              </a:ext>
            </a:extLst>
          </p:cNvPr>
          <p:cNvSpPr>
            <a:spLocks noGrp="1"/>
          </p:cNvSpPr>
          <p:nvPr>
            <p:ph idx="17"/>
          </p:nvPr>
        </p:nvSpPr>
        <p:spPr>
          <a:xfrm>
            <a:off x="6013704" y="5616656"/>
            <a:ext cx="4394429" cy="653665"/>
          </a:xfrm>
        </p:spPr>
        <p:txBody>
          <a:bodyPr>
            <a:noAutofit/>
          </a:bodyPr>
          <a:lstStyle/>
          <a:p>
            <a:pPr marL="0" indent="0" algn="ctr">
              <a:buNone/>
              <a:defRPr/>
            </a:pPr>
            <a:r>
              <a:rPr lang="en-US" sz="2400">
                <a:solidFill>
                  <a:schemeClr val="bg1"/>
                </a:solidFill>
                <a:effectLst>
                  <a:outerShdw blurRad="38100" dist="38100" dir="2700000" algn="tl">
                    <a:srgbClr val="000000">
                      <a:alpha val="43137"/>
                    </a:srgbClr>
                  </a:outerShdw>
                </a:effectLst>
              </a:rPr>
              <a:t>www.pascuayaqui-nsn.gov</a:t>
            </a:r>
          </a:p>
        </p:txBody>
      </p:sp>
      <p:pic>
        <p:nvPicPr>
          <p:cNvPr id="4" name="Picture 3">
            <a:extLst>
              <a:ext uri="{FF2B5EF4-FFF2-40B4-BE49-F238E27FC236}">
                <a16:creationId xmlns:a16="http://schemas.microsoft.com/office/drawing/2014/main" id="{4BB019AE-4485-7EEB-3F3D-96C1FF5DC68F}"/>
              </a:ext>
            </a:extLst>
          </p:cNvPr>
          <p:cNvPicPr>
            <a:picLocks noChangeAspect="1"/>
          </p:cNvPicPr>
          <p:nvPr/>
        </p:nvPicPr>
        <p:blipFill>
          <a:blip r:embed="rId4"/>
          <a:stretch>
            <a:fillRect/>
          </a:stretch>
        </p:blipFill>
        <p:spPr>
          <a:xfrm>
            <a:off x="10743377" y="5438527"/>
            <a:ext cx="1381246" cy="1254737"/>
          </a:xfrm>
          <a:prstGeom prst="rect">
            <a:avLst/>
          </a:prstGeom>
        </p:spPr>
      </p:pic>
      <p:sp>
        <p:nvSpPr>
          <p:cNvPr id="8" name="Rectangle 1">
            <a:extLst>
              <a:ext uri="{FF2B5EF4-FFF2-40B4-BE49-F238E27FC236}">
                <a16:creationId xmlns:a16="http://schemas.microsoft.com/office/drawing/2014/main" id="{A3CA3A24-AB6E-4DB8-867D-3B94D05D613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a:extLst>
              <a:ext uri="{FF2B5EF4-FFF2-40B4-BE49-F238E27FC236}">
                <a16:creationId xmlns:a16="http://schemas.microsoft.com/office/drawing/2014/main" id="{F6D5C07C-4BFF-4608-821C-7861A4768979}"/>
              </a:ext>
            </a:extLst>
          </p:cNvPr>
          <p:cNvPicPr>
            <a:picLocks noChangeAspect="1"/>
          </p:cNvPicPr>
          <p:nvPr/>
        </p:nvPicPr>
        <p:blipFill>
          <a:blip r:embed="rId5"/>
          <a:stretch>
            <a:fillRect/>
          </a:stretch>
        </p:blipFill>
        <p:spPr>
          <a:xfrm>
            <a:off x="190950" y="914511"/>
            <a:ext cx="5028978" cy="50289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b="1">
                <a:solidFill>
                  <a:schemeClr val="bg1"/>
                </a:solidFill>
                <a:effectLst>
                  <a:outerShdw blurRad="38100" dist="38100" dir="2700000" algn="tl">
                    <a:srgbClr val="000000">
                      <a:alpha val="43137"/>
                    </a:srgbClr>
                  </a:outerShdw>
                </a:effectLst>
              </a:rPr>
              <a:t>Objectives</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6213" y="1854862"/>
            <a:ext cx="10132317" cy="4088738"/>
          </a:xfrm>
        </p:spPr>
        <p:txBody>
          <a:bodyPr anchor="ctr">
            <a:normAutofit fontScale="77500" lnSpcReduction="20000"/>
          </a:bodyPr>
          <a:lstStyle/>
          <a:p>
            <a:pPr eaLnBrk="1" fontAlgn="auto" hangingPunct="1">
              <a:defRPr/>
            </a:pPr>
            <a:r>
              <a:rPr lang="en-US">
                <a:solidFill>
                  <a:schemeClr val="bg1"/>
                </a:solidFill>
              </a:rPr>
              <a:t>Showcase the strategic blueprint of the Organizational Development Department’s commitment to reducing wastage by more than 50% while increasing the department’s impact throughout the organization.</a:t>
            </a:r>
          </a:p>
          <a:p>
            <a:pPr eaLnBrk="1" fontAlgn="auto" hangingPunct="1">
              <a:defRPr/>
            </a:pPr>
            <a:r>
              <a:rPr lang="en-US">
                <a:solidFill>
                  <a:schemeClr val="bg1"/>
                </a:solidFill>
              </a:rPr>
              <a:t>Highlight the creation and impact of leadership, succession planning, mentorship, and cross-training programs.</a:t>
            </a:r>
          </a:p>
          <a:p>
            <a:pPr eaLnBrk="1" fontAlgn="auto" hangingPunct="1">
              <a:defRPr/>
            </a:pPr>
            <a:r>
              <a:rPr lang="en-US">
                <a:solidFill>
                  <a:schemeClr val="bg1"/>
                </a:solidFill>
              </a:rPr>
              <a:t>Demonstrate the department's role in strategic planning, organizational design, policy development, and process improvement.</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7" name="Picture 6">
            <a:extLst>
              <a:ext uri="{FF2B5EF4-FFF2-40B4-BE49-F238E27FC236}">
                <a16:creationId xmlns:a16="http://schemas.microsoft.com/office/drawing/2014/main" id="{75204235-4F91-40BE-8D70-D54981F37CC6}"/>
              </a:ext>
            </a:extLst>
          </p:cNvPr>
          <p:cNvPicPr>
            <a:picLocks noChangeAspect="1"/>
          </p:cNvPicPr>
          <p:nvPr/>
        </p:nvPicPr>
        <p:blipFill>
          <a:blip r:embed="rId4"/>
          <a:stretch>
            <a:fillRect/>
          </a:stretch>
        </p:blipFill>
        <p:spPr>
          <a:xfrm>
            <a:off x="10524237" y="287615"/>
            <a:ext cx="1560301" cy="15603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b="1">
                <a:solidFill>
                  <a:schemeClr val="bg1"/>
                </a:solidFill>
                <a:effectLst>
                  <a:outerShdw blurRad="38100" dist="38100" dir="2700000" algn="tl">
                    <a:srgbClr val="000000">
                      <a:alpha val="43137"/>
                    </a:srgbClr>
                  </a:outerShdw>
                </a:effectLst>
              </a:rPr>
              <a:t>What You Can Expect</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6213" y="1854862"/>
            <a:ext cx="10132317" cy="4088738"/>
          </a:xfrm>
        </p:spPr>
        <p:txBody>
          <a:bodyPr anchor="ctr">
            <a:normAutofit fontScale="85000" lnSpcReduction="20000"/>
          </a:bodyPr>
          <a:lstStyle/>
          <a:p>
            <a:pPr eaLnBrk="1" fontAlgn="auto" hangingPunct="1">
              <a:defRPr/>
            </a:pPr>
            <a:r>
              <a:rPr lang="en-US">
                <a:solidFill>
                  <a:schemeClr val="bg1"/>
                </a:solidFill>
              </a:rPr>
              <a:t>Demonstration of implemented strategies for significant cost reduction and resource optimization.</a:t>
            </a:r>
          </a:p>
          <a:p>
            <a:pPr eaLnBrk="1" fontAlgn="auto" hangingPunct="1">
              <a:defRPr/>
            </a:pPr>
            <a:r>
              <a:rPr lang="en-US">
                <a:solidFill>
                  <a:schemeClr val="bg1"/>
                </a:solidFill>
              </a:rPr>
              <a:t>Frameworks for developing leadership and ensuring continuity through succession planning.</a:t>
            </a:r>
          </a:p>
          <a:p>
            <a:pPr eaLnBrk="1" fontAlgn="auto" hangingPunct="1">
              <a:defRPr/>
            </a:pPr>
            <a:r>
              <a:rPr lang="en-US">
                <a:solidFill>
                  <a:schemeClr val="bg1"/>
                </a:solidFill>
              </a:rPr>
              <a:t>The benefits of mentorship and cross-training for skill development and employee engagement.</a:t>
            </a:r>
          </a:p>
          <a:p>
            <a:pPr eaLnBrk="1" fontAlgn="auto" hangingPunct="1">
              <a:defRPr/>
            </a:pPr>
            <a:r>
              <a:rPr lang="en-US">
                <a:solidFill>
                  <a:schemeClr val="bg1"/>
                </a:solidFill>
              </a:rPr>
              <a:t>The department's pivotal role in strategic planning, enhancing organizational agility, and crafting inclusive policies.</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7" name="Picture 6">
            <a:extLst>
              <a:ext uri="{FF2B5EF4-FFF2-40B4-BE49-F238E27FC236}">
                <a16:creationId xmlns:a16="http://schemas.microsoft.com/office/drawing/2014/main" id="{75204235-4F91-40BE-8D70-D54981F37CC6}"/>
              </a:ext>
            </a:extLst>
          </p:cNvPr>
          <p:cNvPicPr>
            <a:picLocks noChangeAspect="1"/>
          </p:cNvPicPr>
          <p:nvPr/>
        </p:nvPicPr>
        <p:blipFill>
          <a:blip r:embed="rId4"/>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631698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2"/>
          <a:stretch>
            <a:fillRect/>
          </a:stretch>
        </p:blipFill>
        <p:spPr>
          <a:xfrm>
            <a:off x="-1746"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a:xfrm>
            <a:off x="793240" y="488658"/>
            <a:ext cx="9404723" cy="1400530"/>
          </a:xfrm>
        </p:spPr>
        <p:txBody>
          <a:bodyPr/>
          <a:lstStyle/>
          <a:p>
            <a:pPr eaLnBrk="1" fontAlgn="auto" hangingPunct="1">
              <a:spcAft>
                <a:spcPts val="0"/>
              </a:spcAft>
              <a:defRPr/>
            </a:pPr>
            <a:r>
              <a:rPr lang="en-US" b="1">
                <a:solidFill>
                  <a:schemeClr val="bg1"/>
                </a:solidFill>
                <a:effectLst>
                  <a:outerShdw blurRad="38100" dist="38100" dir="2700000" algn="tl">
                    <a:srgbClr val="000000">
                      <a:alpha val="43137"/>
                    </a:srgbClr>
                  </a:outerShdw>
                </a:effectLst>
              </a:rPr>
              <a:t>Meet Our Team</a:t>
            </a:r>
          </a:p>
        </p:txBody>
      </p:sp>
      <p:sp>
        <p:nvSpPr>
          <p:cNvPr id="28" name="Text Placeholder 27">
            <a:extLst>
              <a:ext uri="{FF2B5EF4-FFF2-40B4-BE49-F238E27FC236}">
                <a16:creationId xmlns:a16="http://schemas.microsoft.com/office/drawing/2014/main" id="{FAFBCD19-7A42-9AE7-AA6E-686A704ADC6F}"/>
              </a:ext>
            </a:extLst>
          </p:cNvPr>
          <p:cNvSpPr>
            <a:spLocks noGrp="1"/>
          </p:cNvSpPr>
          <p:nvPr>
            <p:ph type="body" sz="quarter" idx="17"/>
          </p:nvPr>
        </p:nvSpPr>
        <p:spPr>
          <a:xfrm>
            <a:off x="1030521" y="4742061"/>
            <a:ext cx="2237749" cy="350292"/>
          </a:xfrm>
        </p:spPr>
        <p:txBody>
          <a:bodyPr/>
          <a:lstStyle/>
          <a:p>
            <a:pPr marL="0" indent="0" eaLnBrk="1" fontAlgn="auto" hangingPunct="1">
              <a:buNone/>
              <a:defRPr/>
            </a:pPr>
            <a:r>
              <a:rPr sz="1800" b="1">
                <a:solidFill>
                  <a:schemeClr val="bg1"/>
                </a:solidFill>
                <a:effectLst>
                  <a:outerShdw blurRad="38100" dist="38100" dir="2700000" algn="tl">
                    <a:srgbClr val="000000">
                      <a:alpha val="43137"/>
                    </a:srgbClr>
                  </a:outerShdw>
                </a:effectLst>
              </a:rPr>
              <a:t>Pete C. Rodriguez</a:t>
            </a:r>
          </a:p>
        </p:txBody>
      </p:sp>
      <p:sp>
        <p:nvSpPr>
          <p:cNvPr id="29" name="Text Placeholder 28">
            <a:extLst>
              <a:ext uri="{FF2B5EF4-FFF2-40B4-BE49-F238E27FC236}">
                <a16:creationId xmlns:a16="http://schemas.microsoft.com/office/drawing/2014/main" id="{8F317D51-6879-168E-8766-033308FC89A9}"/>
              </a:ext>
            </a:extLst>
          </p:cNvPr>
          <p:cNvSpPr>
            <a:spLocks noGrp="1"/>
          </p:cNvSpPr>
          <p:nvPr>
            <p:ph type="body" sz="quarter" idx="18"/>
          </p:nvPr>
        </p:nvSpPr>
        <p:spPr>
          <a:xfrm>
            <a:off x="784271" y="5074396"/>
            <a:ext cx="2712313" cy="350292"/>
          </a:xfrm>
        </p:spPr>
        <p:txBody>
          <a:bodyPr vert="horz" lIns="91440" tIns="45720" rIns="91440" bIns="45720" rtlCol="0" anchor="t">
            <a:noAutofit/>
          </a:bodyPr>
          <a:lstStyle/>
          <a:p>
            <a:pPr marL="0" indent="0" eaLnBrk="1" fontAlgn="auto" hangingPunct="1">
              <a:buNone/>
              <a:defRPr/>
            </a:pPr>
            <a:r>
              <a:rPr sz="1100" b="1">
                <a:solidFill>
                  <a:schemeClr val="bg1"/>
                </a:solidFill>
                <a:latin typeface="Arial"/>
                <a:cs typeface="Arial"/>
              </a:rPr>
              <a:t>Organizational Development</a:t>
            </a:r>
            <a:br>
              <a:rPr sz="1100" b="1">
                <a:solidFill>
                  <a:schemeClr val="bg1"/>
                </a:solidFill>
                <a:latin typeface="Arial"/>
                <a:cs typeface="Arial"/>
              </a:rPr>
            </a:br>
            <a:r>
              <a:rPr sz="1100" b="1">
                <a:solidFill>
                  <a:schemeClr val="bg1"/>
                </a:solidFill>
                <a:latin typeface="Arial"/>
                <a:cs typeface="Arial"/>
              </a:rPr>
              <a:t>Learni</a:t>
            </a:r>
            <a:r>
              <a:rPr lang="en-US" sz="1100" b="1">
                <a:solidFill>
                  <a:schemeClr val="bg1"/>
                </a:solidFill>
                <a:latin typeface="Arial"/>
                <a:cs typeface="Arial"/>
              </a:rPr>
              <a:t>ng</a:t>
            </a:r>
            <a:r>
              <a:rPr sz="1100" b="1">
                <a:solidFill>
                  <a:schemeClr val="bg1"/>
                </a:solidFill>
                <a:latin typeface="Arial"/>
                <a:cs typeface="Arial"/>
              </a:rPr>
              <a:t> Specialist</a:t>
            </a:r>
          </a:p>
        </p:txBody>
      </p:sp>
      <p:sp>
        <p:nvSpPr>
          <p:cNvPr id="30" name="Text Placeholder 29">
            <a:extLst>
              <a:ext uri="{FF2B5EF4-FFF2-40B4-BE49-F238E27FC236}">
                <a16:creationId xmlns:a16="http://schemas.microsoft.com/office/drawing/2014/main" id="{91C37BFB-295F-5B21-8722-D4835B1A61BD}"/>
              </a:ext>
            </a:extLst>
          </p:cNvPr>
          <p:cNvSpPr>
            <a:spLocks noGrp="1"/>
          </p:cNvSpPr>
          <p:nvPr>
            <p:ph type="body" sz="quarter" idx="19"/>
          </p:nvPr>
        </p:nvSpPr>
        <p:spPr>
          <a:xfrm>
            <a:off x="4744978" y="4749934"/>
            <a:ext cx="2712312" cy="350292"/>
          </a:xfrm>
        </p:spPr>
        <p:txBody>
          <a:bodyPr/>
          <a:lstStyle/>
          <a:p>
            <a:pPr marL="0" indent="0" eaLnBrk="1" fontAlgn="auto" hangingPunct="1">
              <a:buNone/>
              <a:defRPr/>
            </a:pPr>
            <a:r>
              <a:rPr sz="1800" b="1">
                <a:solidFill>
                  <a:schemeClr val="bg1"/>
                </a:solidFill>
                <a:effectLst>
                  <a:outerShdw blurRad="38100" dist="38100" dir="2700000" algn="tl">
                    <a:srgbClr val="000000">
                      <a:alpha val="43137"/>
                    </a:srgbClr>
                  </a:outerShdw>
                </a:effectLst>
              </a:rPr>
              <a:t>Raquel Aviles</a:t>
            </a:r>
          </a:p>
        </p:txBody>
      </p:sp>
      <p:sp>
        <p:nvSpPr>
          <p:cNvPr id="31" name="Text Placeholder 30">
            <a:extLst>
              <a:ext uri="{FF2B5EF4-FFF2-40B4-BE49-F238E27FC236}">
                <a16:creationId xmlns:a16="http://schemas.microsoft.com/office/drawing/2014/main" id="{D9E01A6A-828B-120D-F4D6-65801609FF0E}"/>
              </a:ext>
            </a:extLst>
          </p:cNvPr>
          <p:cNvSpPr>
            <a:spLocks noGrp="1"/>
          </p:cNvSpPr>
          <p:nvPr>
            <p:ph type="body" sz="quarter" idx="20"/>
          </p:nvPr>
        </p:nvSpPr>
        <p:spPr>
          <a:xfrm>
            <a:off x="4744978" y="5074396"/>
            <a:ext cx="2712312" cy="350292"/>
          </a:xfrm>
        </p:spPr>
        <p:txBody>
          <a:bodyPr/>
          <a:lstStyle/>
          <a:p>
            <a:pPr marL="0" indent="0" eaLnBrk="1" fontAlgn="auto" hangingPunct="1">
              <a:buNone/>
              <a:defRPr/>
            </a:pPr>
            <a:r>
              <a:rPr lang="en-US" b="1">
                <a:solidFill>
                  <a:schemeClr val="bg1"/>
                </a:solidFill>
              </a:rPr>
              <a:t>Executive Director </a:t>
            </a:r>
            <a:br>
              <a:rPr lang="en-US" b="1">
                <a:solidFill>
                  <a:schemeClr val="bg1"/>
                </a:solidFill>
              </a:rPr>
            </a:br>
            <a:r>
              <a:rPr lang="en-US" b="1">
                <a:solidFill>
                  <a:schemeClr val="bg1"/>
                </a:solidFill>
              </a:rPr>
              <a:t>of Human Resources</a:t>
            </a:r>
            <a:endParaRPr b="1">
              <a:solidFill>
                <a:schemeClr val="bg1"/>
              </a:solidFill>
            </a:endParaRPr>
          </a:p>
        </p:txBody>
      </p:sp>
      <p:sp>
        <p:nvSpPr>
          <p:cNvPr id="32" name="Text Placeholder 31">
            <a:extLst>
              <a:ext uri="{FF2B5EF4-FFF2-40B4-BE49-F238E27FC236}">
                <a16:creationId xmlns:a16="http://schemas.microsoft.com/office/drawing/2014/main" id="{DA8E5C4B-477B-6145-C0EA-0E248411CE21}"/>
              </a:ext>
            </a:extLst>
          </p:cNvPr>
          <p:cNvSpPr>
            <a:spLocks noGrp="1"/>
          </p:cNvSpPr>
          <p:nvPr>
            <p:ph type="body" sz="quarter" idx="21"/>
          </p:nvPr>
        </p:nvSpPr>
        <p:spPr>
          <a:xfrm>
            <a:off x="8705684" y="4771922"/>
            <a:ext cx="2681652" cy="350292"/>
          </a:xfrm>
        </p:spPr>
        <p:txBody>
          <a:bodyPr>
            <a:normAutofit lnSpcReduction="10000"/>
          </a:bodyPr>
          <a:lstStyle/>
          <a:p>
            <a:pPr marL="0" indent="0" eaLnBrk="1" fontAlgn="auto" hangingPunct="1">
              <a:buNone/>
              <a:defRPr/>
            </a:pPr>
            <a:r>
              <a:rPr lang="en-US" sz="1800" b="1">
                <a:solidFill>
                  <a:schemeClr val="bg1"/>
                </a:solidFill>
                <a:effectLst>
                  <a:outerShdw blurRad="38100" dist="38100" dir="2700000" algn="tl">
                    <a:srgbClr val="000000">
                      <a:alpha val="43137"/>
                    </a:srgbClr>
                  </a:outerShdw>
                </a:effectLst>
              </a:rPr>
              <a:t>Kenneth Pearson</a:t>
            </a:r>
          </a:p>
        </p:txBody>
      </p:sp>
      <p:sp>
        <p:nvSpPr>
          <p:cNvPr id="33" name="Text Placeholder 32">
            <a:extLst>
              <a:ext uri="{FF2B5EF4-FFF2-40B4-BE49-F238E27FC236}">
                <a16:creationId xmlns:a16="http://schemas.microsoft.com/office/drawing/2014/main" id="{BDB86468-37C2-C4B7-B42C-FD0C9794F826}"/>
              </a:ext>
            </a:extLst>
          </p:cNvPr>
          <p:cNvSpPr>
            <a:spLocks noGrp="1"/>
          </p:cNvSpPr>
          <p:nvPr>
            <p:ph type="body" sz="quarter" idx="22"/>
          </p:nvPr>
        </p:nvSpPr>
        <p:spPr>
          <a:xfrm>
            <a:off x="8658457" y="5074556"/>
            <a:ext cx="2681651" cy="350292"/>
          </a:xfrm>
        </p:spPr>
        <p:txBody>
          <a:bodyPr/>
          <a:lstStyle/>
          <a:p>
            <a:pPr marL="0" indent="0" eaLnBrk="1" fontAlgn="auto" hangingPunct="1">
              <a:buNone/>
              <a:defRPr/>
            </a:pPr>
            <a:r>
              <a:rPr lang="en-US" b="1">
                <a:solidFill>
                  <a:schemeClr val="bg1"/>
                </a:solidFill>
              </a:rPr>
              <a:t>Organizational Development</a:t>
            </a:r>
            <a:br>
              <a:rPr lang="en-US" b="1">
                <a:solidFill>
                  <a:schemeClr val="bg1"/>
                </a:solidFill>
              </a:rPr>
            </a:br>
            <a:r>
              <a:rPr lang="en-US" b="1">
                <a:solidFill>
                  <a:schemeClr val="bg1"/>
                </a:solidFill>
              </a:rPr>
              <a:t>Manager</a:t>
            </a:r>
            <a:endParaRPr b="1">
              <a:solidFill>
                <a:schemeClr val="bg1"/>
              </a:solidFill>
            </a:endParaRPr>
          </a:p>
        </p:txBody>
      </p:sp>
      <p:sp>
        <p:nvSpPr>
          <p:cNvPr id="34" name="Text Placeholder 33">
            <a:extLst>
              <a:ext uri="{FF2B5EF4-FFF2-40B4-BE49-F238E27FC236}">
                <a16:creationId xmlns:a16="http://schemas.microsoft.com/office/drawing/2014/main" id="{5A5E33B9-F7CF-7163-3BAC-E2AD194A7720}"/>
              </a:ext>
            </a:extLst>
          </p:cNvPr>
          <p:cNvSpPr>
            <a:spLocks noGrp="1"/>
          </p:cNvSpPr>
          <p:nvPr>
            <p:ph type="body" sz="quarter" idx="23"/>
          </p:nvPr>
        </p:nvSpPr>
        <p:spPr>
          <a:xfrm>
            <a:off x="6919774" y="6929938"/>
            <a:ext cx="1790700" cy="350292"/>
          </a:xfrm>
        </p:spPr>
        <p:txBody>
          <a:bodyPr/>
          <a:lstStyle/>
          <a:p>
            <a:pPr marL="0" indent="0" eaLnBrk="1" fontAlgn="auto" hangingPunct="1">
              <a:buNone/>
              <a:defRPr/>
            </a:pPr>
            <a:endParaRPr>
              <a:solidFill>
                <a:schemeClr val="bg1"/>
              </a:solidFill>
            </a:endParaRPr>
          </a:p>
        </p:txBody>
      </p:sp>
      <p:sp>
        <p:nvSpPr>
          <p:cNvPr id="35" name="Text Placeholder 34">
            <a:extLst>
              <a:ext uri="{FF2B5EF4-FFF2-40B4-BE49-F238E27FC236}">
                <a16:creationId xmlns:a16="http://schemas.microsoft.com/office/drawing/2014/main" id="{66D06A9E-E9B7-04DE-F408-BC590DDE1D3D}"/>
              </a:ext>
            </a:extLst>
          </p:cNvPr>
          <p:cNvSpPr>
            <a:spLocks noGrp="1"/>
          </p:cNvSpPr>
          <p:nvPr>
            <p:ph type="body" sz="quarter" idx="24"/>
          </p:nvPr>
        </p:nvSpPr>
        <p:spPr>
          <a:xfrm>
            <a:off x="8491121" y="6965550"/>
            <a:ext cx="1790700" cy="350292"/>
          </a:xfrm>
        </p:spPr>
        <p:txBody>
          <a:bodyPr/>
          <a:lstStyle/>
          <a:p>
            <a:pPr marL="0" indent="0" eaLnBrk="1" fontAlgn="auto" hangingPunct="1">
              <a:buNone/>
              <a:defRPr/>
            </a:pPr>
            <a:endParaRPr>
              <a:solidFill>
                <a:schemeClr val="bg1"/>
              </a:solidFill>
            </a:endParaRP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3"/>
          <a:stretch>
            <a:fillRect/>
          </a:stretch>
        </p:blipFill>
        <p:spPr>
          <a:xfrm>
            <a:off x="10711733" y="5474395"/>
            <a:ext cx="1381246" cy="1254737"/>
          </a:xfrm>
          <a:prstGeom prst="rect">
            <a:avLst/>
          </a:prstGeom>
        </p:spPr>
      </p:pic>
      <p:pic>
        <p:nvPicPr>
          <p:cNvPr id="10" name="Picture Placeholder 9" descr="A person with glasses and mustache&#10;&#10;Description automatically generated">
            <a:extLst>
              <a:ext uri="{FF2B5EF4-FFF2-40B4-BE49-F238E27FC236}">
                <a16:creationId xmlns:a16="http://schemas.microsoft.com/office/drawing/2014/main" id="{A7721C4B-ECF6-43F4-861A-BCDCED8C441A}"/>
              </a:ext>
            </a:extLst>
          </p:cNvPr>
          <p:cNvPicPr>
            <a:picLocks noGrp="1" noChangeAspect="1"/>
          </p:cNvPicPr>
          <p:nvPr>
            <p:ph type="pic" sz="quarter" idx="13"/>
          </p:nvPr>
        </p:nvPicPr>
        <p:blipFill>
          <a:blip r:embed="rId4"/>
          <a:srcRect/>
          <a:stretch>
            <a:fillRect/>
          </a:stretch>
        </p:blipFill>
        <p:spPr>
          <a:xfrm>
            <a:off x="793240" y="1920168"/>
            <a:ext cx="2712313" cy="2712313"/>
          </a:xfrm>
        </p:spPr>
      </p:pic>
      <p:pic>
        <p:nvPicPr>
          <p:cNvPr id="14" name="Picture Placeholder 13" descr="A person smiling for the camera&#10;&#10;Description automatically generated">
            <a:extLst>
              <a:ext uri="{FF2B5EF4-FFF2-40B4-BE49-F238E27FC236}">
                <a16:creationId xmlns:a16="http://schemas.microsoft.com/office/drawing/2014/main" id="{190AC9D6-9C65-411A-AAF6-9E35A58A0199}"/>
              </a:ext>
            </a:extLst>
          </p:cNvPr>
          <p:cNvPicPr>
            <a:picLocks noGrp="1" noChangeAspect="1"/>
          </p:cNvPicPr>
          <p:nvPr>
            <p:ph type="pic" sz="quarter" idx="14"/>
          </p:nvPr>
        </p:nvPicPr>
        <p:blipFill>
          <a:blip r:embed="rId5"/>
          <a:srcRect/>
          <a:stretch>
            <a:fillRect/>
          </a:stretch>
        </p:blipFill>
        <p:spPr>
          <a:xfrm>
            <a:off x="4702873" y="1878500"/>
            <a:ext cx="2782763" cy="2782763"/>
          </a:xfrm>
        </p:spPr>
      </p:pic>
      <p:pic>
        <p:nvPicPr>
          <p:cNvPr id="18" name="Picture Placeholder 17" descr="A person with a beard&#10;&#10;Description automatically generated">
            <a:extLst>
              <a:ext uri="{FF2B5EF4-FFF2-40B4-BE49-F238E27FC236}">
                <a16:creationId xmlns:a16="http://schemas.microsoft.com/office/drawing/2014/main" id="{53A45A09-17FE-4B02-9092-4B87069AC2B7}"/>
              </a:ext>
            </a:extLst>
          </p:cNvPr>
          <p:cNvPicPr>
            <a:picLocks noGrp="1" noChangeAspect="1"/>
          </p:cNvPicPr>
          <p:nvPr>
            <p:ph type="pic" sz="quarter" idx="15"/>
          </p:nvPr>
        </p:nvPicPr>
        <p:blipFill>
          <a:blip r:embed="rId6"/>
          <a:srcRect/>
          <a:stretch>
            <a:fillRect/>
          </a:stretch>
        </p:blipFill>
        <p:spPr>
          <a:xfrm>
            <a:off x="8606439" y="1869623"/>
            <a:ext cx="2785688" cy="278568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1082081" y="760440"/>
            <a:ext cx="10027836" cy="1765084"/>
          </a:xfrm>
        </p:spPr>
        <p:txBody>
          <a:bodyPr/>
          <a:lstStyle/>
          <a:p>
            <a:pPr algn="ct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Overview of the</a:t>
            </a:r>
            <a:b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Pascua Yaqui Tribe of Arizona</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757713" y="2546464"/>
            <a:ext cx="10676572" cy="1765072"/>
          </a:xfrm>
        </p:spPr>
        <p:txBody>
          <a:bodyPr>
            <a:normAutofit/>
          </a:bodyPr>
          <a:lstStyle/>
          <a:p>
            <a:pPr marL="0" indent="0" algn="ctr">
              <a:buNone/>
            </a:pPr>
            <a:r>
              <a:rPr lang="en-US" sz="2400">
                <a:solidFill>
                  <a:schemeClr val="bg1"/>
                </a:solidFill>
                <a:latin typeface="Arial" panose="020B0604020202020204" pitchFamily="34" charset="0"/>
                <a:cs typeface="Arial" panose="020B0604020202020204" pitchFamily="34" charset="0"/>
              </a:rPr>
              <a:t>The Pascua Yaqui Tribe, recognized federally in 1978, resides primarily in southern Arizona and parts of Sonora, Mexico. The tribe manages various economic enterprises and programs focused on health, education, social services, and cultural preservation.</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
        <p:nvSpPr>
          <p:cNvPr id="6" name="Rectangle 1">
            <a:extLst>
              <a:ext uri="{FF2B5EF4-FFF2-40B4-BE49-F238E27FC236}">
                <a16:creationId xmlns:a16="http://schemas.microsoft.com/office/drawing/2014/main" id="{C6E3D9DB-8FC3-4803-9694-14352459CA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356FA35-F593-4E85-B76E-35BE891B322C}"/>
              </a:ext>
            </a:extLst>
          </p:cNvPr>
          <p:cNvPicPr>
            <a:picLocks noChangeAspect="1"/>
          </p:cNvPicPr>
          <p:nvPr/>
        </p:nvPicPr>
        <p:blipFill>
          <a:blip r:embed="rId4"/>
          <a:stretch>
            <a:fillRect/>
          </a:stretch>
        </p:blipFill>
        <p:spPr>
          <a:xfrm>
            <a:off x="5061588" y="4442468"/>
            <a:ext cx="2068823" cy="2068823"/>
          </a:xfrm>
          <a:prstGeom prst="rect">
            <a:avLst/>
          </a:prstGeom>
        </p:spPr>
      </p:pic>
    </p:spTree>
    <p:extLst>
      <p:ext uri="{BB962C8B-B14F-4D97-AF65-F5344CB8AC3E}">
        <p14:creationId xmlns:p14="http://schemas.microsoft.com/office/powerpoint/2010/main" val="27752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1084208" y="2247414"/>
            <a:ext cx="10023584" cy="2363173"/>
          </a:xfrm>
        </p:spPr>
        <p:txBody>
          <a:bodyPr/>
          <a:lstStyle/>
          <a:p>
            <a:pPr algn="ctr" eaLnBrk="1" fontAlgn="auto" hangingPunct="1">
              <a:spcAft>
                <a:spcPts val="0"/>
              </a:spcAft>
              <a:defRPr/>
            </a:pPr>
            <a:r>
              <a:rPr lang="en-US"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FUNCTION OF ORGANIZATIONAL DEVELOPMENT?</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Text Placeholder 6">
            <a:extLst>
              <a:ext uri="{FF2B5EF4-FFF2-40B4-BE49-F238E27FC236}">
                <a16:creationId xmlns:a16="http://schemas.microsoft.com/office/drawing/2014/main" id="{E6F62A16-30DD-4A7A-9327-39E090815D05}"/>
              </a:ext>
            </a:extLst>
          </p:cNvPr>
          <p:cNvSpPr>
            <a:spLocks noGrp="1"/>
          </p:cNvSpPr>
          <p:nvPr>
            <p:ph type="body" idx="1"/>
          </p:nvPr>
        </p:nvSpPr>
        <p:spPr>
          <a:xfrm>
            <a:off x="1154955" y="6858000"/>
            <a:ext cx="8825658" cy="860400"/>
          </a:xfrm>
        </p:spPr>
        <p:txBody>
          <a:bodyPr/>
          <a:lstStyle/>
          <a:p>
            <a:endParaRPr lang="en-US"/>
          </a:p>
        </p:txBody>
      </p:sp>
      <p:pic>
        <p:nvPicPr>
          <p:cNvPr id="6" name="Picture 5">
            <a:extLst>
              <a:ext uri="{FF2B5EF4-FFF2-40B4-BE49-F238E27FC236}">
                <a16:creationId xmlns:a16="http://schemas.microsoft.com/office/drawing/2014/main" id="{8681E764-AC49-41EF-A685-8DF86D03BF2A}"/>
              </a:ext>
            </a:extLst>
          </p:cNvPr>
          <p:cNvPicPr>
            <a:picLocks noChangeAspect="1"/>
          </p:cNvPicPr>
          <p:nvPr/>
        </p:nvPicPr>
        <p:blipFill>
          <a:blip r:embed="rId4"/>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58723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7" name="Text Placeholder 6">
            <a:extLst>
              <a:ext uri="{FF2B5EF4-FFF2-40B4-BE49-F238E27FC236}">
                <a16:creationId xmlns:a16="http://schemas.microsoft.com/office/drawing/2014/main" id="{E6F62A16-30DD-4A7A-9327-39E090815D05}"/>
              </a:ext>
            </a:extLst>
          </p:cNvPr>
          <p:cNvSpPr>
            <a:spLocks noGrp="1"/>
          </p:cNvSpPr>
          <p:nvPr>
            <p:ph type="body" idx="1"/>
          </p:nvPr>
        </p:nvSpPr>
        <p:spPr>
          <a:xfrm>
            <a:off x="1154955" y="6858000"/>
            <a:ext cx="8825658" cy="860400"/>
          </a:xfrm>
        </p:spPr>
        <p:txBody>
          <a:bodyPr/>
          <a:lstStyle/>
          <a:p>
            <a:endParaRPr lang="en-US"/>
          </a:p>
        </p:txBody>
      </p:sp>
      <p:pic>
        <p:nvPicPr>
          <p:cNvPr id="12" name="Picture 11">
            <a:extLst>
              <a:ext uri="{FF2B5EF4-FFF2-40B4-BE49-F238E27FC236}">
                <a16:creationId xmlns:a16="http://schemas.microsoft.com/office/drawing/2014/main" id="{71EF317B-C18C-4DEA-98A5-90657D923C94}"/>
              </a:ext>
            </a:extLst>
          </p:cNvPr>
          <p:cNvPicPr>
            <a:picLocks noChangeAspect="1"/>
          </p:cNvPicPr>
          <p:nvPr/>
        </p:nvPicPr>
        <p:blipFill>
          <a:blip r:embed="rId5"/>
          <a:stretch>
            <a:fillRect/>
          </a:stretch>
        </p:blipFill>
        <p:spPr>
          <a:xfrm>
            <a:off x="2667000" y="0"/>
            <a:ext cx="6858000" cy="6858000"/>
          </a:xfrm>
          <a:prstGeom prst="rect">
            <a:avLst/>
          </a:prstGeom>
        </p:spPr>
      </p:pic>
      <p:pic>
        <p:nvPicPr>
          <p:cNvPr id="6" name="Picture 5">
            <a:extLst>
              <a:ext uri="{FF2B5EF4-FFF2-40B4-BE49-F238E27FC236}">
                <a16:creationId xmlns:a16="http://schemas.microsoft.com/office/drawing/2014/main" id="{B5C17BD5-BB6C-4760-9C37-3126AD9432E2}"/>
              </a:ext>
            </a:extLst>
          </p:cNvPr>
          <p:cNvPicPr>
            <a:picLocks noChangeAspect="1"/>
          </p:cNvPicPr>
          <p:nvPr/>
        </p:nvPicPr>
        <p:blipFill>
          <a:blip r:embed="rId6"/>
          <a:stretch>
            <a:fillRect/>
          </a:stretch>
        </p:blipFill>
        <p:spPr>
          <a:xfrm>
            <a:off x="10524237" y="287615"/>
            <a:ext cx="1560301" cy="1560301"/>
          </a:xfrm>
          <a:prstGeom prst="rect">
            <a:avLst/>
          </a:prstGeom>
        </p:spPr>
      </p:pic>
    </p:spTree>
    <p:extLst>
      <p:ext uri="{BB962C8B-B14F-4D97-AF65-F5344CB8AC3E}">
        <p14:creationId xmlns:p14="http://schemas.microsoft.com/office/powerpoint/2010/main" val="11444538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0</TotalTime>
  <Words>1590</Words>
  <Application>Microsoft Office PowerPoint</Application>
  <PresentationFormat>Widescreen</PresentationFormat>
  <Paragraphs>248</Paragraphs>
  <Slides>39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AngsanaUPC</vt:lpstr>
      <vt:lpstr>Arial</vt:lpstr>
      <vt:lpstr>Calibri</vt:lpstr>
      <vt:lpstr>Century Gothic</vt:lpstr>
      <vt:lpstr>Decotura ICG</vt:lpstr>
      <vt:lpstr>SF Pro Text</vt:lpstr>
      <vt:lpstr>Wingdings 3</vt:lpstr>
      <vt:lpstr>Ion</vt:lpstr>
      <vt:lpstr>           28th Annual Conference</vt:lpstr>
      <vt:lpstr>Designing Your Organizational Development Blueprint: Strategies for Success</vt:lpstr>
      <vt:lpstr>Introduction</vt:lpstr>
      <vt:lpstr>Objectives</vt:lpstr>
      <vt:lpstr>What You Can Expect</vt:lpstr>
      <vt:lpstr>Meet Our Team</vt:lpstr>
      <vt:lpstr>Overview of the Pascua Yaqui Tribe of Arizona</vt:lpstr>
      <vt:lpstr>WHAT IS THE FUNCTION OF ORGANIZATIONAL DEVELOPMENT?</vt:lpstr>
      <vt:lpstr>PowerPoint Presentation</vt:lpstr>
      <vt:lpstr>Agenda</vt:lpstr>
      <vt:lpstr>STRATEGIC BLUEPRINT FOR COST REDUCTION &amp; IMPACT ENHANCEMENT</vt:lpstr>
      <vt:lpstr>Challenges 2021-2022</vt:lpstr>
      <vt:lpstr>PowerPoint Presentation</vt:lpstr>
      <vt:lpstr>2021-2022 Strategic Decisions</vt:lpstr>
      <vt:lpstr>Timeline</vt:lpstr>
      <vt:lpstr>Implementation Strategies</vt:lpstr>
      <vt:lpstr>Measures to Achieve Cost Reduction</vt:lpstr>
      <vt:lpstr>Measures to Increase Impact</vt:lpstr>
      <vt:lpstr>Results 2024-2025</vt:lpstr>
      <vt:lpstr>PowerPoint Presentation</vt:lpstr>
      <vt:lpstr>DEVELOPMENT &amp; IMPLEMENTATION OF CORE PROGRAMS</vt:lpstr>
      <vt:lpstr>Implementation of Foundational Elements</vt:lpstr>
      <vt:lpstr>Development of Core Programs</vt:lpstr>
      <vt:lpstr>Executive Leadership Development Program</vt:lpstr>
      <vt:lpstr>PowerPoint Presentation</vt:lpstr>
      <vt:lpstr>PowerPoint Presentation</vt:lpstr>
      <vt:lpstr>Mentorship &amp; Cross-Training Program</vt:lpstr>
      <vt:lpstr>Mentorship &amp; Cross-Training Program</vt:lpstr>
      <vt:lpstr>Succession Planning Program</vt:lpstr>
      <vt:lpstr>Succession Planning Program</vt:lpstr>
      <vt:lpstr>Goal &amp; Purpose of the Programs</vt:lpstr>
      <vt:lpstr>ORGANIZATIONAL DESIGN &amp; STRATEGIC PLANNING</vt:lpstr>
      <vt:lpstr>Organizational Design</vt:lpstr>
      <vt:lpstr>Strategic Planning</vt:lpstr>
      <vt:lpstr>Other Key Internal OD Policies &amp; Programs Developed or Revised</vt:lpstr>
      <vt:lpstr>KEY TAKEAWAYS</vt:lpstr>
      <vt:lpstr>CREATING YOUR OD BLUEPRINT</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Kenneth Pearson</cp:lastModifiedBy>
  <cp:revision>1</cp:revision>
  <dcterms:created xsi:type="dcterms:W3CDTF">2024-05-10T21:27:17Z</dcterms:created>
  <dcterms:modified xsi:type="dcterms:W3CDTF">2024-07-24T21:41:44Z</dcterms:modified>
</cp:coreProperties>
</file>