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webextensions/webextension1.xml" ContentType="application/vnd.ms-office.webextension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  <p:sldMasterId id="2147483696" r:id="rId3"/>
    <p:sldMasterId id="2147483708" r:id="rId4"/>
  </p:sldMasterIdLst>
  <p:notesMasterIdLst>
    <p:notesMasterId r:id="rId29"/>
  </p:notesMasterIdLst>
  <p:sldIdLst>
    <p:sldId id="300" r:id="rId5"/>
    <p:sldId id="256" r:id="rId6"/>
    <p:sldId id="280" r:id="rId7"/>
    <p:sldId id="275" r:id="rId8"/>
    <p:sldId id="288" r:id="rId9"/>
    <p:sldId id="282" r:id="rId10"/>
    <p:sldId id="281" r:id="rId11"/>
    <p:sldId id="274" r:id="rId12"/>
    <p:sldId id="278" r:id="rId13"/>
    <p:sldId id="276" r:id="rId14"/>
    <p:sldId id="268" r:id="rId15"/>
    <p:sldId id="261" r:id="rId16"/>
    <p:sldId id="291" r:id="rId17"/>
    <p:sldId id="283" r:id="rId18"/>
    <p:sldId id="265" r:id="rId19"/>
    <p:sldId id="290" r:id="rId20"/>
    <p:sldId id="266" r:id="rId21"/>
    <p:sldId id="259" r:id="rId22"/>
    <p:sldId id="285" r:id="rId23"/>
    <p:sldId id="289" r:id="rId24"/>
    <p:sldId id="292" r:id="rId25"/>
    <p:sldId id="287" r:id="rId26"/>
    <p:sldId id="270" r:id="rId27"/>
    <p:sldId id="271" r:id="rId28"/>
  </p:sldIdLst>
  <p:sldSz cx="18288000" cy="10287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E0E0D"/>
    <a:srgbClr val="A28231"/>
    <a:srgbClr val="141412"/>
    <a:srgbClr val="0006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518" autoAdjust="0"/>
    <p:restoredTop sz="50552" autoAdjust="0"/>
  </p:normalViewPr>
  <p:slideViewPr>
    <p:cSldViewPr>
      <p:cViewPr varScale="1">
        <p:scale>
          <a:sx n="35" d="100"/>
          <a:sy n="35" d="100"/>
        </p:scale>
        <p:origin x="2418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6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A1A5A-F55A-41A5-8C46-60ECC8822764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715CDF-8247-4716-B0DF-6703DFD258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838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1402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716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669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491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046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9609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2291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81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046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4579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967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614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2897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843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1434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dirty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062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7015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537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439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21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258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 </a:t>
            </a:r>
            <a:endParaRPr lang="en-US" dirty="0"/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7699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FF0000"/>
              </a:solidFill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SzPts val="1000"/>
              <a:buFont typeface="Symbol" panose="05050102010706020507" pitchFamily="18" charset="2"/>
              <a:buNone/>
              <a:tabLst>
                <a:tab pos="457200" algn="l"/>
              </a:tabLst>
            </a:pP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3715CDF-8247-4716-B0DF-6703DFD2581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844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621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6379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814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4063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160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95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3273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740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4900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393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805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3647" y="2178844"/>
            <a:ext cx="18288000" cy="150343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27295" y="3974523"/>
            <a:ext cx="15060705" cy="179243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83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66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3491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132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9153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6983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481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2645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670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4117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9560" y="4507058"/>
            <a:ext cx="18288000" cy="1393032"/>
          </a:xfrm>
        </p:spPr>
        <p:txBody>
          <a:bodyPr anchor="t"/>
          <a:lstStyle>
            <a:lvl1pPr algn="l">
              <a:defRPr sz="685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99560" y="2972776"/>
            <a:ext cx="18288000" cy="1534282"/>
          </a:xfrm>
        </p:spPr>
        <p:txBody>
          <a:bodyPr anchor="b"/>
          <a:lstStyle>
            <a:lvl1pPr marL="0" indent="0">
              <a:buNone/>
              <a:defRPr sz="3425">
                <a:solidFill>
                  <a:schemeClr val="tx1">
                    <a:tint val="75000"/>
                  </a:schemeClr>
                </a:solidFill>
              </a:defRPr>
            </a:lvl1pPr>
            <a:lvl2pPr marL="783066" indent="0">
              <a:buNone/>
              <a:defRPr sz="3082">
                <a:solidFill>
                  <a:schemeClr val="tx1">
                    <a:tint val="75000"/>
                  </a:schemeClr>
                </a:solidFill>
              </a:defRPr>
            </a:lvl2pPr>
            <a:lvl3pPr marL="1566131" indent="0">
              <a:buNone/>
              <a:defRPr sz="2741">
                <a:solidFill>
                  <a:schemeClr val="tx1">
                    <a:tint val="75000"/>
                  </a:schemeClr>
                </a:solidFill>
              </a:defRPr>
            </a:lvl3pPr>
            <a:lvl4pPr marL="234919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4pPr>
            <a:lvl5pPr marL="3132261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5pPr>
            <a:lvl6pPr marL="3915327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6pPr>
            <a:lvl7pPr marL="4698392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7pPr>
            <a:lvl8pPr marL="5481458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8pPr>
            <a:lvl9pPr marL="6264523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6956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764" y="1636570"/>
            <a:ext cx="9502589" cy="4628826"/>
          </a:xfrm>
        </p:spPr>
        <p:txBody>
          <a:bodyPr/>
          <a:lstStyle>
            <a:lvl1pPr>
              <a:defRPr sz="4795"/>
            </a:lvl1pPr>
            <a:lvl2pPr>
              <a:defRPr sz="4111"/>
            </a:lvl2pPr>
            <a:lvl3pPr>
              <a:defRPr sz="3425"/>
            </a:lvl3pPr>
            <a:lvl4pPr>
              <a:defRPr sz="3082"/>
            </a:lvl4pPr>
            <a:lvl5pPr>
              <a:defRPr sz="3082"/>
            </a:lvl5pPr>
            <a:lvl6pPr>
              <a:defRPr sz="3082"/>
            </a:lvl6pPr>
            <a:lvl7pPr>
              <a:defRPr sz="3082"/>
            </a:lvl7pPr>
            <a:lvl8pPr>
              <a:defRPr sz="3082"/>
            </a:lvl8pPr>
            <a:lvl9pPr>
              <a:defRPr sz="30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36940" y="1636570"/>
            <a:ext cx="9502589" cy="4628826"/>
          </a:xfrm>
        </p:spPr>
        <p:txBody>
          <a:bodyPr/>
          <a:lstStyle>
            <a:lvl1pPr>
              <a:defRPr sz="4795"/>
            </a:lvl1pPr>
            <a:lvl2pPr>
              <a:defRPr sz="4111"/>
            </a:lvl2pPr>
            <a:lvl3pPr>
              <a:defRPr sz="3425"/>
            </a:lvl3pPr>
            <a:lvl4pPr>
              <a:defRPr sz="3082"/>
            </a:lvl4pPr>
            <a:lvl5pPr>
              <a:defRPr sz="3082"/>
            </a:lvl5pPr>
            <a:lvl6pPr>
              <a:defRPr sz="3082"/>
            </a:lvl6pPr>
            <a:lvl7pPr>
              <a:defRPr sz="3082"/>
            </a:lvl7pPr>
            <a:lvl8pPr>
              <a:defRPr sz="3082"/>
            </a:lvl8pPr>
            <a:lvl9pPr>
              <a:defRPr sz="308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283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765" y="1570001"/>
            <a:ext cx="9506325" cy="654303"/>
          </a:xfrm>
        </p:spPr>
        <p:txBody>
          <a:bodyPr anchor="b"/>
          <a:lstStyle>
            <a:lvl1pPr marL="0" indent="0">
              <a:buNone/>
              <a:defRPr sz="4111" b="1"/>
            </a:lvl1pPr>
            <a:lvl2pPr marL="783066" indent="0">
              <a:buNone/>
              <a:defRPr sz="3425" b="1"/>
            </a:lvl2pPr>
            <a:lvl3pPr marL="1566131" indent="0">
              <a:buNone/>
              <a:defRPr sz="3082" b="1"/>
            </a:lvl3pPr>
            <a:lvl4pPr marL="2349197" indent="0">
              <a:buNone/>
              <a:defRPr sz="2741" b="1"/>
            </a:lvl4pPr>
            <a:lvl5pPr marL="3132261" indent="0">
              <a:buNone/>
              <a:defRPr sz="2741" b="1"/>
            </a:lvl5pPr>
            <a:lvl6pPr marL="3915327" indent="0">
              <a:buNone/>
              <a:defRPr sz="2741" b="1"/>
            </a:lvl6pPr>
            <a:lvl7pPr marL="4698392" indent="0">
              <a:buNone/>
              <a:defRPr sz="2741" b="1"/>
            </a:lvl7pPr>
            <a:lvl8pPr marL="5481458" indent="0">
              <a:buNone/>
              <a:defRPr sz="2741" b="1"/>
            </a:lvl8pPr>
            <a:lvl9pPr marL="6264523" indent="0">
              <a:buNone/>
              <a:defRPr sz="27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5765" y="2224304"/>
            <a:ext cx="9506325" cy="4041090"/>
          </a:xfrm>
        </p:spPr>
        <p:txBody>
          <a:bodyPr/>
          <a:lstStyle>
            <a:lvl1pPr>
              <a:defRPr sz="4111"/>
            </a:lvl1pPr>
            <a:lvl2pPr>
              <a:defRPr sz="3425"/>
            </a:lvl2pPr>
            <a:lvl3pPr>
              <a:defRPr sz="3082"/>
            </a:lvl3pPr>
            <a:lvl4pPr>
              <a:defRPr sz="2741"/>
            </a:lvl4pPr>
            <a:lvl5pPr>
              <a:defRPr sz="2741"/>
            </a:lvl5pPr>
            <a:lvl6pPr>
              <a:defRPr sz="2741"/>
            </a:lvl6pPr>
            <a:lvl7pPr>
              <a:defRPr sz="2741"/>
            </a:lvl7pPr>
            <a:lvl8pPr>
              <a:defRPr sz="2741"/>
            </a:lvl8pPr>
            <a:lvl9pPr>
              <a:defRPr sz="27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0929473" y="1570001"/>
            <a:ext cx="9510058" cy="654303"/>
          </a:xfrm>
        </p:spPr>
        <p:txBody>
          <a:bodyPr anchor="b"/>
          <a:lstStyle>
            <a:lvl1pPr marL="0" indent="0">
              <a:buNone/>
              <a:defRPr sz="4111" b="1"/>
            </a:lvl1pPr>
            <a:lvl2pPr marL="783066" indent="0">
              <a:buNone/>
              <a:defRPr sz="3425" b="1"/>
            </a:lvl2pPr>
            <a:lvl3pPr marL="1566131" indent="0">
              <a:buNone/>
              <a:defRPr sz="3082" b="1"/>
            </a:lvl3pPr>
            <a:lvl4pPr marL="2349197" indent="0">
              <a:buNone/>
              <a:defRPr sz="2741" b="1"/>
            </a:lvl4pPr>
            <a:lvl5pPr marL="3132261" indent="0">
              <a:buNone/>
              <a:defRPr sz="2741" b="1"/>
            </a:lvl5pPr>
            <a:lvl6pPr marL="3915327" indent="0">
              <a:buNone/>
              <a:defRPr sz="2741" b="1"/>
            </a:lvl6pPr>
            <a:lvl7pPr marL="4698392" indent="0">
              <a:buNone/>
              <a:defRPr sz="2741" b="1"/>
            </a:lvl7pPr>
            <a:lvl8pPr marL="5481458" indent="0">
              <a:buNone/>
              <a:defRPr sz="2741" b="1"/>
            </a:lvl8pPr>
            <a:lvl9pPr marL="6264523" indent="0">
              <a:buNone/>
              <a:defRPr sz="274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0929473" y="2224304"/>
            <a:ext cx="9510058" cy="4041090"/>
          </a:xfrm>
        </p:spPr>
        <p:txBody>
          <a:bodyPr/>
          <a:lstStyle>
            <a:lvl1pPr>
              <a:defRPr sz="4111"/>
            </a:lvl1pPr>
            <a:lvl2pPr>
              <a:defRPr sz="3425"/>
            </a:lvl2pPr>
            <a:lvl3pPr>
              <a:defRPr sz="3082"/>
            </a:lvl3pPr>
            <a:lvl4pPr>
              <a:defRPr sz="2741"/>
            </a:lvl4pPr>
            <a:lvl5pPr>
              <a:defRPr sz="2741"/>
            </a:lvl5pPr>
            <a:lvl6pPr>
              <a:defRPr sz="2741"/>
            </a:lvl6pPr>
            <a:lvl7pPr>
              <a:defRPr sz="2741"/>
            </a:lvl7pPr>
            <a:lvl8pPr>
              <a:defRPr sz="2741"/>
            </a:lvl8pPr>
            <a:lvl9pPr>
              <a:defRPr sz="274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5751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885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08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766" y="279255"/>
            <a:ext cx="7078384" cy="1188461"/>
          </a:xfrm>
        </p:spPr>
        <p:txBody>
          <a:bodyPr anchor="b"/>
          <a:lstStyle>
            <a:lvl1pPr algn="l">
              <a:defRPr sz="34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1882" y="279257"/>
            <a:ext cx="12027647" cy="5986138"/>
          </a:xfrm>
        </p:spPr>
        <p:txBody>
          <a:bodyPr/>
          <a:lstStyle>
            <a:lvl1pPr>
              <a:defRPr sz="5481"/>
            </a:lvl1pPr>
            <a:lvl2pPr>
              <a:defRPr sz="4795"/>
            </a:lvl2pPr>
            <a:lvl3pPr>
              <a:defRPr sz="4111"/>
            </a:lvl3pPr>
            <a:lvl4pPr>
              <a:defRPr sz="3425"/>
            </a:lvl4pPr>
            <a:lvl5pPr>
              <a:defRPr sz="3425"/>
            </a:lvl5pPr>
            <a:lvl6pPr>
              <a:defRPr sz="3425"/>
            </a:lvl6pPr>
            <a:lvl7pPr>
              <a:defRPr sz="3425"/>
            </a:lvl7pPr>
            <a:lvl8pPr>
              <a:defRPr sz="3425"/>
            </a:lvl8pPr>
            <a:lvl9pPr>
              <a:defRPr sz="34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6" y="1467716"/>
            <a:ext cx="7078384" cy="4797678"/>
          </a:xfrm>
        </p:spPr>
        <p:txBody>
          <a:bodyPr/>
          <a:lstStyle>
            <a:lvl1pPr marL="0" indent="0">
              <a:buNone/>
              <a:defRPr sz="2398"/>
            </a:lvl1pPr>
            <a:lvl2pPr marL="783066" indent="0">
              <a:buNone/>
              <a:defRPr sz="2055"/>
            </a:lvl2pPr>
            <a:lvl3pPr marL="1566131" indent="0">
              <a:buNone/>
              <a:defRPr sz="1713"/>
            </a:lvl3pPr>
            <a:lvl4pPr marL="2349197" indent="0">
              <a:buNone/>
              <a:defRPr sz="1542"/>
            </a:lvl4pPr>
            <a:lvl5pPr marL="3132261" indent="0">
              <a:buNone/>
              <a:defRPr sz="1542"/>
            </a:lvl5pPr>
            <a:lvl6pPr marL="3915327" indent="0">
              <a:buNone/>
              <a:defRPr sz="1542"/>
            </a:lvl6pPr>
            <a:lvl7pPr marL="4698392" indent="0">
              <a:buNone/>
              <a:defRPr sz="1542"/>
            </a:lvl7pPr>
            <a:lvl8pPr marL="5481458" indent="0">
              <a:buNone/>
              <a:defRPr sz="1542"/>
            </a:lvl8pPr>
            <a:lvl9pPr marL="6264523" indent="0">
              <a:buNone/>
              <a:defRPr sz="15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56407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7150" y="4909705"/>
            <a:ext cx="12909176" cy="579619"/>
          </a:xfrm>
        </p:spPr>
        <p:txBody>
          <a:bodyPr anchor="b"/>
          <a:lstStyle>
            <a:lvl1pPr algn="l">
              <a:defRPr sz="342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7150" y="626702"/>
            <a:ext cx="12909176" cy="4208318"/>
          </a:xfrm>
        </p:spPr>
        <p:txBody>
          <a:bodyPr/>
          <a:lstStyle>
            <a:lvl1pPr marL="0" indent="0">
              <a:buNone/>
              <a:defRPr sz="5481"/>
            </a:lvl1pPr>
            <a:lvl2pPr marL="783066" indent="0">
              <a:buNone/>
              <a:defRPr sz="4795"/>
            </a:lvl2pPr>
            <a:lvl3pPr marL="1566131" indent="0">
              <a:buNone/>
              <a:defRPr sz="4111"/>
            </a:lvl3pPr>
            <a:lvl4pPr marL="2349197" indent="0">
              <a:buNone/>
              <a:defRPr sz="3425"/>
            </a:lvl4pPr>
            <a:lvl5pPr marL="3132261" indent="0">
              <a:buNone/>
              <a:defRPr sz="3425"/>
            </a:lvl5pPr>
            <a:lvl6pPr marL="3915327" indent="0">
              <a:buNone/>
              <a:defRPr sz="3425"/>
            </a:lvl6pPr>
            <a:lvl7pPr marL="4698392" indent="0">
              <a:buNone/>
              <a:defRPr sz="3425"/>
            </a:lvl7pPr>
            <a:lvl8pPr marL="5481458" indent="0">
              <a:buNone/>
              <a:defRPr sz="3425"/>
            </a:lvl8pPr>
            <a:lvl9pPr marL="6264523" indent="0">
              <a:buNone/>
              <a:defRPr sz="342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7150" y="5489323"/>
            <a:ext cx="12909176" cy="823155"/>
          </a:xfrm>
        </p:spPr>
        <p:txBody>
          <a:bodyPr/>
          <a:lstStyle>
            <a:lvl1pPr marL="0" indent="0">
              <a:buNone/>
              <a:defRPr sz="2398"/>
            </a:lvl1pPr>
            <a:lvl2pPr marL="783066" indent="0">
              <a:buNone/>
              <a:defRPr sz="2055"/>
            </a:lvl2pPr>
            <a:lvl3pPr marL="1566131" indent="0">
              <a:buNone/>
              <a:defRPr sz="1713"/>
            </a:lvl3pPr>
            <a:lvl4pPr marL="2349197" indent="0">
              <a:buNone/>
              <a:defRPr sz="1542"/>
            </a:lvl4pPr>
            <a:lvl5pPr marL="3132261" indent="0">
              <a:buNone/>
              <a:defRPr sz="1542"/>
            </a:lvl5pPr>
            <a:lvl6pPr marL="3915327" indent="0">
              <a:buNone/>
              <a:defRPr sz="1542"/>
            </a:lvl6pPr>
            <a:lvl7pPr marL="4698392" indent="0">
              <a:buNone/>
              <a:defRPr sz="1542"/>
            </a:lvl7pPr>
            <a:lvl8pPr marL="5481458" indent="0">
              <a:buNone/>
              <a:defRPr sz="1542"/>
            </a:lvl8pPr>
            <a:lvl9pPr marL="6264523" indent="0">
              <a:buNone/>
              <a:defRPr sz="154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644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2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598587" y="280882"/>
            <a:ext cx="4840942" cy="598451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766" y="280882"/>
            <a:ext cx="14164235" cy="598451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96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F3CBD-D871-087C-2876-0198DEDF42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0C539B-578C-66D2-0B0C-033BA8AC6A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458E2-CFA0-8DD6-84C0-D26E80D509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A1FDB-932B-5C82-3ED1-0F83DE675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F05E7-10CC-0291-CA53-1D3140404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009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60209-070A-52A7-407B-DF773F731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CC776-FD91-724B-A45E-DAFC7156E8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39BFD-5D69-67B2-D917-CE034EF12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6FE15-78AF-2A59-0BC7-A098D2BB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5D7FD9-B710-562A-BD75-9FC0547AD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670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4171-7708-BC07-D581-84AB23585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9537-683A-7163-F88D-0CE24B4C2B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80CA2B-5F7D-1F4F-E1B5-92EED1EE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51ABB-FD4F-078F-4A94-9D31CE2DA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BDF88-9F23-295B-8179-5CFD6396F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91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72AB0-0A9F-EDED-8AE6-4D78522C0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36376-DEF7-5A9B-6B39-CB646E7D85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EC48F-5962-956D-DE67-F9A4DC4CC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6B3EC3-AD52-F032-0BD3-959A7019D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1F0512-032B-CEC3-7AED-BB461A90F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02B64C-6DFD-8C85-1884-853EA7D96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720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7B13C-47F8-470F-13EF-1DA337B9D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88CDAA-2592-2395-EB42-CAE6798AE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6B2A0D-60EB-8D60-0214-EA45FE0C53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D697CD-6F51-BE77-29C6-30976E6410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016245-172F-4396-9EF5-F7158690C7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D12A248-101D-7CD8-72A8-C83B87DC1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AB2686-3CC0-C1A5-A416-364122D1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4F5254-F123-21EB-96AA-8C3EF513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7821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4E4AA-96D2-F59C-1AE1-697E4FD07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6CE10-9745-00F2-C0A2-B315728A7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21706C-AFA7-0A18-386A-2A15284967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9CC77D-FD86-DA9C-DE20-EC1E68725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27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56A4CE-A033-451A-A566-2837B5DF4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752AB0-7C13-BDD6-E93D-5699BFFD5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CAA77E-0539-F3D3-D8E9-AC14BA537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045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5CCCF-F429-C136-0DFB-50DAF9B04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7B82E0-A7D4-F7C3-3147-9714D3CDD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0BB81-5861-6E2F-25DC-A7B73F8E96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646C3-6DA5-2953-360B-9FB4407476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103AA-F6BC-E3D2-EAFF-2DAFD32F0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28371-8F4A-2D1F-919C-39E885C33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1990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1A582-21ED-3BCF-933F-1BF1E02C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8AE0B5-BFB9-D158-A9F5-006CE57EF7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0C170B-1ED2-D6CB-B092-5EA52AD2E5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49EEB0-37A4-7206-64F2-EF1A3149F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E54A9B-651D-7765-A05A-84C672366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171323-8374-4E27-DCCD-6BACCAEE7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504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7F5E37-FC3F-9859-1C6E-3BE57B752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545918-26F9-DBDE-2855-764A3D1E9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77624B-8329-1800-27C6-EBDA0D894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D33FBC-7CCF-4252-03C4-984BC38B5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B233E-EC6C-16DF-57E4-CF0120EC5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4581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D02893-4490-DA9D-79B9-97EC5460C0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57136-11E2-2E39-2AC7-F5DB9E2DDB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E6F509-68BC-7EAB-CA0E-46CCF6D0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986F6-98B9-262B-8481-D0B735D0F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57C4D-396E-6F7F-82C7-14E5325E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45130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88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765" y="280880"/>
            <a:ext cx="19363765" cy="11689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765" y="1636570"/>
            <a:ext cx="19363765" cy="4628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766" y="6500813"/>
            <a:ext cx="5020235" cy="373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351059" y="6500813"/>
            <a:ext cx="6813176" cy="373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19295" y="6500813"/>
            <a:ext cx="5020235" cy="3734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5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9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1566131" rtl="0" eaLnBrk="1" latinLnBrk="0" hangingPunct="1">
        <a:spcBef>
          <a:spcPct val="0"/>
        </a:spcBef>
        <a:buNone/>
        <a:defRPr sz="753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7299" indent="-587299" algn="l" defTabSz="1566131" rtl="0" eaLnBrk="1" latinLnBrk="0" hangingPunct="1">
        <a:spcBef>
          <a:spcPct val="20000"/>
        </a:spcBef>
        <a:buFont typeface="Arial" pitchFamily="34" charset="0"/>
        <a:buChar char="•"/>
        <a:defRPr sz="5481" kern="1200">
          <a:solidFill>
            <a:schemeClr val="tx1"/>
          </a:solidFill>
          <a:latin typeface="+mn-lt"/>
          <a:ea typeface="+mn-ea"/>
          <a:cs typeface="+mn-cs"/>
        </a:defRPr>
      </a:lvl1pPr>
      <a:lvl2pPr marL="1272482" indent="-489416" algn="l" defTabSz="1566131" rtl="0" eaLnBrk="1" latinLnBrk="0" hangingPunct="1">
        <a:spcBef>
          <a:spcPct val="20000"/>
        </a:spcBef>
        <a:buFont typeface="Arial" pitchFamily="34" charset="0"/>
        <a:buChar char="–"/>
        <a:defRPr sz="4795" kern="1200">
          <a:solidFill>
            <a:schemeClr val="tx1"/>
          </a:solidFill>
          <a:latin typeface="+mn-lt"/>
          <a:ea typeface="+mn-ea"/>
          <a:cs typeface="+mn-cs"/>
        </a:defRPr>
      </a:lvl2pPr>
      <a:lvl3pPr marL="1957663" indent="-391532" algn="l" defTabSz="1566131" rtl="0" eaLnBrk="1" latinLnBrk="0" hangingPunct="1">
        <a:spcBef>
          <a:spcPct val="20000"/>
        </a:spcBef>
        <a:buFont typeface="Arial" pitchFamily="34" charset="0"/>
        <a:buChar char="•"/>
        <a:defRPr sz="4111" kern="1200">
          <a:solidFill>
            <a:schemeClr val="tx1"/>
          </a:solidFill>
          <a:latin typeface="+mn-lt"/>
          <a:ea typeface="+mn-ea"/>
          <a:cs typeface="+mn-cs"/>
        </a:defRPr>
      </a:lvl3pPr>
      <a:lvl4pPr marL="2740729" indent="-391532" algn="l" defTabSz="1566131" rtl="0" eaLnBrk="1" latinLnBrk="0" hangingPunct="1">
        <a:spcBef>
          <a:spcPct val="20000"/>
        </a:spcBef>
        <a:buFont typeface="Arial" pitchFamily="34" charset="0"/>
        <a:buChar char="–"/>
        <a:defRPr sz="3425" kern="1200">
          <a:solidFill>
            <a:schemeClr val="tx1"/>
          </a:solidFill>
          <a:latin typeface="+mn-lt"/>
          <a:ea typeface="+mn-ea"/>
          <a:cs typeface="+mn-cs"/>
        </a:defRPr>
      </a:lvl4pPr>
      <a:lvl5pPr marL="3523794" indent="-391532" algn="l" defTabSz="1566131" rtl="0" eaLnBrk="1" latinLnBrk="0" hangingPunct="1">
        <a:spcBef>
          <a:spcPct val="20000"/>
        </a:spcBef>
        <a:buFont typeface="Arial" pitchFamily="34" charset="0"/>
        <a:buChar char="»"/>
        <a:defRPr sz="3425" kern="1200">
          <a:solidFill>
            <a:schemeClr val="tx1"/>
          </a:solidFill>
          <a:latin typeface="+mn-lt"/>
          <a:ea typeface="+mn-ea"/>
          <a:cs typeface="+mn-cs"/>
        </a:defRPr>
      </a:lvl5pPr>
      <a:lvl6pPr marL="4306860" indent="-391532" algn="l" defTabSz="1566131" rtl="0" eaLnBrk="1" latinLnBrk="0" hangingPunct="1">
        <a:spcBef>
          <a:spcPct val="20000"/>
        </a:spcBef>
        <a:buFont typeface="Arial" pitchFamily="34" charset="0"/>
        <a:buChar char="•"/>
        <a:defRPr sz="3425" kern="1200">
          <a:solidFill>
            <a:schemeClr val="tx1"/>
          </a:solidFill>
          <a:latin typeface="+mn-lt"/>
          <a:ea typeface="+mn-ea"/>
          <a:cs typeface="+mn-cs"/>
        </a:defRPr>
      </a:lvl6pPr>
      <a:lvl7pPr marL="5089924" indent="-391532" algn="l" defTabSz="1566131" rtl="0" eaLnBrk="1" latinLnBrk="0" hangingPunct="1">
        <a:spcBef>
          <a:spcPct val="20000"/>
        </a:spcBef>
        <a:buFont typeface="Arial" pitchFamily="34" charset="0"/>
        <a:buChar char="•"/>
        <a:defRPr sz="3425" kern="1200">
          <a:solidFill>
            <a:schemeClr val="tx1"/>
          </a:solidFill>
          <a:latin typeface="+mn-lt"/>
          <a:ea typeface="+mn-ea"/>
          <a:cs typeface="+mn-cs"/>
        </a:defRPr>
      </a:lvl7pPr>
      <a:lvl8pPr marL="5872990" indent="-391532" algn="l" defTabSz="1566131" rtl="0" eaLnBrk="1" latinLnBrk="0" hangingPunct="1">
        <a:spcBef>
          <a:spcPct val="20000"/>
        </a:spcBef>
        <a:buFont typeface="Arial" pitchFamily="34" charset="0"/>
        <a:buChar char="•"/>
        <a:defRPr sz="3425" kern="1200">
          <a:solidFill>
            <a:schemeClr val="tx1"/>
          </a:solidFill>
          <a:latin typeface="+mn-lt"/>
          <a:ea typeface="+mn-ea"/>
          <a:cs typeface="+mn-cs"/>
        </a:defRPr>
      </a:lvl8pPr>
      <a:lvl9pPr marL="6656055" indent="-391532" algn="l" defTabSz="1566131" rtl="0" eaLnBrk="1" latinLnBrk="0" hangingPunct="1">
        <a:spcBef>
          <a:spcPct val="20000"/>
        </a:spcBef>
        <a:buFont typeface="Arial" pitchFamily="34" charset="0"/>
        <a:buChar char="•"/>
        <a:defRPr sz="34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1pPr>
      <a:lvl2pPr marL="783066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2pPr>
      <a:lvl3pPr marL="1566131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3pPr>
      <a:lvl4pPr marL="2349197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4pPr>
      <a:lvl5pPr marL="3132261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5pPr>
      <a:lvl6pPr marL="3915327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6pPr>
      <a:lvl7pPr marL="4698392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7pPr>
      <a:lvl8pPr marL="5481458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8pPr>
      <a:lvl9pPr marL="6264523" algn="l" defTabSz="1566131" rtl="0" eaLnBrk="1" latinLnBrk="0" hangingPunct="1">
        <a:defRPr sz="30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E98A96-31E3-DA6A-6DAF-EAC5CB90C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8E309-25E7-2816-17B1-F3245573D8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340B0-2B3B-EE6F-0BC9-BB14B224EE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38317-B71F-D24B-BF20-1D223655B4BE}" type="datetimeFigureOut">
              <a:rPr lang="en-US" smtClean="0"/>
              <a:t>9/1/2024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BE5CCA-CF4F-BFFE-65AF-E2F8170D8C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F174D-7D19-BA0F-9F95-5DEE8FE87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BFA1BE-D061-4D4C-86D0-1C838D991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5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video" Target="../media/media4.mp4"/><Relationship Id="rId7" Type="http://schemas.openxmlformats.org/officeDocument/2006/relationships/image" Target="../media/image14.png"/><Relationship Id="rId2" Type="http://schemas.microsoft.com/office/2007/relationships/media" Target="../media/media4.mp4"/><Relationship Id="rId1" Type="http://schemas.openxmlformats.org/officeDocument/2006/relationships/tags" Target="../tags/tag10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5" Type="http://schemas.openxmlformats.org/officeDocument/2006/relationships/image" Target="../media/image16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../media/media5.mp4"/><Relationship Id="rId7" Type="http://schemas.openxmlformats.org/officeDocument/2006/relationships/image" Target="../media/image3.png"/><Relationship Id="rId2" Type="http://schemas.microsoft.com/office/2007/relationships/media" Target="../media/media5.mp4"/><Relationship Id="rId1" Type="http://schemas.openxmlformats.org/officeDocument/2006/relationships/tags" Target="../tags/tag12.xml"/><Relationship Id="rId6" Type="http://schemas.openxmlformats.org/officeDocument/2006/relationships/image" Target="../media/image17.jpe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5" Type="http://schemas.openxmlformats.org/officeDocument/2006/relationships/image" Target="../media/image18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24.png"/><Relationship Id="rId11" Type="http://schemas.openxmlformats.org/officeDocument/2006/relationships/image" Target="../media/image19.png"/><Relationship Id="rId5" Type="http://schemas.openxmlformats.org/officeDocument/2006/relationships/image" Target="../media/image23.png"/><Relationship Id="rId10" Type="http://schemas.openxmlformats.org/officeDocument/2006/relationships/image" Target="../media/image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video" Target="../media/media6.mp4"/><Relationship Id="rId7" Type="http://schemas.openxmlformats.org/officeDocument/2006/relationships/image" Target="../media/image3.png"/><Relationship Id="rId2" Type="http://schemas.microsoft.com/office/2007/relationships/media" Target="../media/media6.mp4"/><Relationship Id="rId1" Type="http://schemas.openxmlformats.org/officeDocument/2006/relationships/tags" Target="../tags/tag19.xml"/><Relationship Id="rId6" Type="http://schemas.openxmlformats.org/officeDocument/2006/relationships/image" Target="../media/image29.png"/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1.mp3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33.png"/><Relationship Id="rId5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38.png"/><Relationship Id="rId5" Type="http://schemas.openxmlformats.org/officeDocument/2006/relationships/image" Target="../media/image3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microsoft.com/office/2011/relationships/webextension" Target="../webextensions/webextension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7" Type="http://schemas.openxmlformats.org/officeDocument/2006/relationships/image" Target="../media/image3.png"/><Relationship Id="rId2" Type="http://schemas.microsoft.com/office/2007/relationships/media" Target="../media/media2.mp4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5" Type="http://schemas.openxmlformats.org/officeDocument/2006/relationships/image" Target="../media/image12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9.xml"/><Relationship Id="rId6" Type="http://schemas.openxmlformats.org/officeDocument/2006/relationships/image" Target="../media/image13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C914231-0F2F-C685-899D-EA8B2E4B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288002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77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74BD51D-E95D-47A1-8046-3C208512C2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875ACB-6839-4507-8A8F-0B6108B35B7A}"/>
              </a:ext>
            </a:extLst>
          </p:cNvPr>
          <p:cNvSpPr/>
          <p:nvPr/>
        </p:nvSpPr>
        <p:spPr>
          <a:xfrm>
            <a:off x="7791904" y="-15612"/>
            <a:ext cx="10496096" cy="103026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05DBFC-AA8E-4240-A51F-6FA0B31B68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30577" y="8614796"/>
            <a:ext cx="1762246" cy="16008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9C8371-90C0-4E86-8A7D-BC31837023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700"/>
            <a:ext cx="7276869" cy="697670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724400" y="4417051"/>
            <a:ext cx="14630400" cy="14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CAN’T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START A FIRE</a:t>
            </a:r>
          </a:p>
        </p:txBody>
      </p:sp>
      <p:pic>
        <p:nvPicPr>
          <p:cNvPr id="3" name="Bruce Springsteen - Dancing In the Dark (Official Video) (2)">
            <a:hlinkClick r:id="" action="ppaction://media"/>
            <a:extLst>
              <a:ext uri="{FF2B5EF4-FFF2-40B4-BE49-F238E27FC236}">
                <a16:creationId xmlns:a16="http://schemas.microsoft.com/office/drawing/2014/main" id="{F22937FE-3B62-4324-96C3-EE5E063F38C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>
                  <p14:fade out="1701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04800" y="9275516"/>
            <a:ext cx="801789" cy="6013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DB5CEC2-F14C-42BC-B676-4582B4438F0B}"/>
              </a:ext>
            </a:extLst>
          </p:cNvPr>
          <p:cNvSpPr/>
          <p:nvPr/>
        </p:nvSpPr>
        <p:spPr>
          <a:xfrm>
            <a:off x="147577" y="9275516"/>
            <a:ext cx="1753794" cy="86843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406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1B126-5E74-492D-87FD-CA7978A9F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C64B331-A723-46F5-8C57-9304C0E79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612"/>
            <a:ext cx="7791904" cy="10302612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429000" y="3924300"/>
            <a:ext cx="16967621" cy="145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HOW TO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IGNITE YOUR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5996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7571502" cy="10287000"/>
            <a:chOff x="0" y="0"/>
            <a:chExt cx="10095336" cy="13716000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6"/>
            <a:srcRect l="29230" r="29230"/>
            <a:stretch>
              <a:fillRect/>
            </a:stretch>
          </p:blipFill>
          <p:spPr>
            <a:xfrm>
              <a:off x="0" y="0"/>
              <a:ext cx="10095336" cy="1371600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C643776-B4F4-42E5-9C76-69368B29D03F}"/>
              </a:ext>
            </a:extLst>
          </p:cNvPr>
          <p:cNvSpPr txBox="1"/>
          <p:nvPr/>
        </p:nvSpPr>
        <p:spPr>
          <a:xfrm>
            <a:off x="8000999" y="38100"/>
            <a:ext cx="8371315" cy="13854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ASSEMBLE YOUR TEAM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D2DF31-8A19-458E-8B5A-783864689879}"/>
              </a:ext>
            </a:extLst>
          </p:cNvPr>
          <p:cNvSpPr txBox="1"/>
          <p:nvPr/>
        </p:nvSpPr>
        <p:spPr>
          <a:xfrm>
            <a:off x="8006861" y="1357463"/>
            <a:ext cx="8371315" cy="13406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DISCUSS YOUR PURPOSE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1C881B-8347-4053-BCE2-A82594E9C749}"/>
              </a:ext>
            </a:extLst>
          </p:cNvPr>
          <p:cNvSpPr txBox="1"/>
          <p:nvPr/>
        </p:nvSpPr>
        <p:spPr>
          <a:xfrm>
            <a:off x="8018585" y="2549061"/>
            <a:ext cx="9766534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DEFINE THE “WHAT” &amp; “WHY”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C624B-5D3E-4039-AFFE-0D2D90DCFE28}"/>
              </a:ext>
            </a:extLst>
          </p:cNvPr>
          <p:cNvSpPr txBox="1"/>
          <p:nvPr/>
        </p:nvSpPr>
        <p:spPr>
          <a:xfrm>
            <a:off x="8024447" y="3790570"/>
            <a:ext cx="11510558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CRAFT THE MISSION STATEMENT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29237D-CD5C-491F-8E31-590558C9B62D}"/>
              </a:ext>
            </a:extLst>
          </p:cNvPr>
          <p:cNvSpPr txBox="1"/>
          <p:nvPr/>
        </p:nvSpPr>
        <p:spPr>
          <a:xfrm>
            <a:off x="8042032" y="5049044"/>
            <a:ext cx="11119399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DEVELOP YOUR CORE VALUES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D596B5-ECDB-405A-8159-F213B6A7716C}"/>
              </a:ext>
            </a:extLst>
          </p:cNvPr>
          <p:cNvSpPr txBox="1"/>
          <p:nvPr/>
        </p:nvSpPr>
        <p:spPr>
          <a:xfrm>
            <a:off x="8024447" y="6238969"/>
            <a:ext cx="11119399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GATHER FEEDBACK &amp; REFINE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7C0DB7-95D1-423A-B32B-CF54CC91EFFD}"/>
              </a:ext>
            </a:extLst>
          </p:cNvPr>
          <p:cNvSpPr txBox="1"/>
          <p:nvPr/>
        </p:nvSpPr>
        <p:spPr>
          <a:xfrm>
            <a:off x="8036170" y="7497443"/>
            <a:ext cx="11119399" cy="13486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FINALIZE AND COMMUNICATE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99F2EA5-B71B-4171-84D3-D912BA90FA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D2FD63AA-6AA1-4861-A7AF-AE2D176EC5E0}"/>
              </a:ext>
            </a:extLst>
          </p:cNvPr>
          <p:cNvSpPr txBox="1"/>
          <p:nvPr/>
        </p:nvSpPr>
        <p:spPr>
          <a:xfrm>
            <a:off x="9177867" y="876300"/>
            <a:ext cx="3250560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ABUNDANCE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ACCONTABLE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AMBITION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COMMITTED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COMMUNICATION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COMPASSON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CONSTENCY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CREATIVE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DEPENDABILITY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DETERMINATION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DISCIPLINE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EXCELLENCE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FAIR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FAMILY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FOCUS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FUN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GIVING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GRATITUDE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922146-036D-4CDF-AB57-81204DB4D584}"/>
              </a:ext>
            </a:extLst>
          </p:cNvPr>
          <p:cNvSpPr txBox="1"/>
          <p:nvPr/>
        </p:nvSpPr>
        <p:spPr>
          <a:xfrm>
            <a:off x="13068364" y="855133"/>
            <a:ext cx="3630706" cy="89562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GROWTH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HONESTY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IMAGINATIVE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INNOVATION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INSIGHTFUL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LEADERSHIP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PATIENCE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QUALITY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QUALITY FOCUSED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RESPECT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SELF-RESPECT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SUPPORT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THANKFUL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TRANSPARENT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TRUSTWORTHY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UNIQUENESS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VISIONARY </a:t>
            </a:r>
          </a:p>
          <a:p>
            <a:pPr defTabSz="1210208"/>
            <a:r>
              <a:rPr lang="en-US" sz="3200" dirty="0">
                <a:solidFill>
                  <a:prstClr val="black"/>
                </a:solidFill>
                <a:latin typeface="Arial Narrow" panose="020B0606020202030204" pitchFamily="34" charset="0"/>
              </a:rPr>
              <a:t>WISE</a:t>
            </a:r>
            <a:endParaRPr lang="en-US" sz="28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5D2A4EB-39C1-4768-95C5-D18C2C99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024FC9A-80A5-4EA8-9626-8DCBBD7E2EA1}"/>
              </a:ext>
            </a:extLst>
          </p:cNvPr>
          <p:cNvSpPr/>
          <p:nvPr/>
        </p:nvSpPr>
        <p:spPr>
          <a:xfrm>
            <a:off x="0" y="0"/>
            <a:ext cx="7772400" cy="10287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-447750" y="4130526"/>
            <a:ext cx="8667900" cy="1000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210208">
              <a:lnSpc>
                <a:spcPts val="7781"/>
              </a:lnSpc>
            </a:pPr>
            <a:r>
              <a:rPr lang="en-US" sz="7200" spc="-439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Raleway"/>
              </a:rPr>
              <a:t>LIST OF VALUES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51B126-5E74-492D-87FD-CA7978A9F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BA068632-94C7-46F4-9BAE-B0B0136747A2}"/>
              </a:ext>
            </a:extLst>
          </p:cNvPr>
          <p:cNvSpPr/>
          <p:nvPr/>
        </p:nvSpPr>
        <p:spPr>
          <a:xfrm>
            <a:off x="-16042" y="-15612"/>
            <a:ext cx="7791904" cy="10302612"/>
          </a:xfrm>
          <a:custGeom>
            <a:avLst/>
            <a:gdLst/>
            <a:ahLst/>
            <a:cxnLst/>
            <a:rect l="l" t="t" r="r" b="b"/>
            <a:pathLst>
              <a:path w="6190062" h="9256023">
                <a:moveTo>
                  <a:pt x="0" y="0"/>
                </a:moveTo>
                <a:lnTo>
                  <a:pt x="6190062" y="0"/>
                </a:lnTo>
                <a:lnTo>
                  <a:pt x="6190062" y="9256022"/>
                </a:lnTo>
                <a:lnTo>
                  <a:pt x="0" y="925602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5870" t="-3134" b="-31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24000" y="4000500"/>
            <a:ext cx="16967621" cy="145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HOW </a:t>
            </a:r>
            <a:r>
              <a:rPr lang="en-US" sz="8799" spc="-439" dirty="0">
                <a:solidFill>
                  <a:schemeClr val="bg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LIT </a:t>
            </a:r>
            <a:r>
              <a:rPr lang="en-US" sz="8799" spc="-439" dirty="0">
                <a:solidFill>
                  <a:srgbClr val="0E0E0D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OUR EMPLOYEES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6054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396908-1979-4D2C-A246-3220D6ED9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202CB9-AA72-4519-B238-0F68C161E1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34" y="2933700"/>
            <a:ext cx="7184123" cy="3886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6026F7-0FA9-4229-8683-2F8ACDF1B086}"/>
              </a:ext>
            </a:extLst>
          </p:cNvPr>
          <p:cNvSpPr txBox="1"/>
          <p:nvPr/>
        </p:nvSpPr>
        <p:spPr>
          <a:xfrm>
            <a:off x="7256371" y="1404015"/>
            <a:ext cx="1060164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CREATE A UNIQUE AND GUEST FOCUSED ENTERTAINMENT ESCAPE.</a:t>
            </a:r>
          </a:p>
          <a:p>
            <a:endParaRPr lang="en-US" sz="4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CREATE A CHALLENGING, YET ENJOYABLE WORK ENVIRONMENT FOR OUR TEAM MEMBERS.</a:t>
            </a:r>
          </a:p>
          <a:p>
            <a:endParaRPr lang="en-US" sz="4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BE AN ACTIVE PARTNER THAT SUPPORTS THE BETTERMENT OF OUR COMMUNITY AND THE MUSCOGEE NATION. </a:t>
            </a:r>
          </a:p>
        </p:txBody>
      </p:sp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945A2EF-4462-4987-AD94-690279DD1FFD}"/>
              </a:ext>
            </a:extLst>
          </p:cNvPr>
          <p:cNvSpPr/>
          <p:nvPr/>
        </p:nvSpPr>
        <p:spPr>
          <a:xfrm>
            <a:off x="914400" y="1032933"/>
            <a:ext cx="6019800" cy="83777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655D1-49B7-4F66-95BF-332AED93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2705100"/>
            <a:ext cx="7184123" cy="3886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3BE915C-1A87-46C9-8B58-F0CCCE5F0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2675467"/>
            <a:ext cx="4505954" cy="435353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3A8C57B-8407-482C-8675-6E73AC4276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2200" y="2128121"/>
            <a:ext cx="2895600" cy="8712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27610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>
            <a:extLst>
              <a:ext uri="{FF2B5EF4-FFF2-40B4-BE49-F238E27FC236}">
                <a16:creationId xmlns:a16="http://schemas.microsoft.com/office/drawing/2014/main" id="{93AE7BCA-1B0D-41B6-9533-3ABB0F151EC3}"/>
              </a:ext>
            </a:extLst>
          </p:cNvPr>
          <p:cNvSpPr txBox="1"/>
          <p:nvPr/>
        </p:nvSpPr>
        <p:spPr>
          <a:xfrm>
            <a:off x="1549311" y="2841918"/>
            <a:ext cx="10614425" cy="41549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spcBef>
                <a:spcPct val="0"/>
              </a:spcBef>
            </a:pPr>
            <a:r>
              <a:rPr lang="en-US" sz="5400" b="1" spc="-439" dirty="0">
                <a:solidFill>
                  <a:srgbClr val="A2823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T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RUST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5400" b="1" spc="-439" dirty="0">
                <a:solidFill>
                  <a:srgbClr val="A2823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ESPECT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5400" b="1" spc="-439" dirty="0">
                <a:solidFill>
                  <a:srgbClr val="A2823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A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CCOUNTABILITY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5400" b="1" spc="-439" dirty="0">
                <a:solidFill>
                  <a:srgbClr val="A2823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C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USTOMER</a:t>
            </a:r>
            <a:r>
              <a:rPr lang="en-US" sz="5400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FOCUS</a:t>
            </a:r>
          </a:p>
          <a:p>
            <a:pPr marL="0" lvl="0" indent="0" algn="l">
              <a:spcBef>
                <a:spcPct val="0"/>
              </a:spcBef>
            </a:pPr>
            <a:r>
              <a:rPr lang="en-US" sz="5400" b="1" spc="-439" dirty="0">
                <a:solidFill>
                  <a:srgbClr val="A28231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K</a:t>
            </a:r>
            <a:r>
              <a:rPr lang="en-US" sz="540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NOWLEDGE</a:t>
            </a:r>
            <a:r>
              <a:rPr lang="en-US" sz="5400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F89AC-2CCC-438F-96B9-60B700F49B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96" y="1257300"/>
            <a:ext cx="6450127" cy="81815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7EA1C2-DA70-4F68-A90D-147D38C07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07" y="1257300"/>
            <a:ext cx="6424997" cy="810873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B2AC7E-F55C-4D5C-B8E1-30EE651C7D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353" y="1308357"/>
            <a:ext cx="6407880" cy="80940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2589DF-76F3-4493-9C3F-6E76133D90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5372" y="1275751"/>
            <a:ext cx="6365631" cy="818154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2675F96-33C5-4DE4-AF75-6B680B12AD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596" y="1237922"/>
            <a:ext cx="6450127" cy="818154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8F25724-7DB9-42BC-9690-E431632468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15" y="1241180"/>
            <a:ext cx="6450129" cy="82137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078E75-C142-479D-A433-E7CDE75507E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06800" y="8565615"/>
            <a:ext cx="1762246" cy="16008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C941B6E3-6CB7-4E76-A890-A7016DB6A73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3000" y="2976310"/>
            <a:ext cx="7184123" cy="3886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24EDDB6-F2FF-4B9C-A63D-B3AB8CB7064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241" y="1209446"/>
            <a:ext cx="6729722" cy="82312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449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E1DD4-5463-4300-A441-0CBB6A878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9095" y="0"/>
            <a:ext cx="7572895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3048000" y="4000500"/>
            <a:ext cx="16967621" cy="14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150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HOW WE </a:t>
            </a:r>
            <a:r>
              <a:rPr lang="en-US" sz="815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FUELED ENGAGEMENT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4E1DD4-5463-4300-A441-0CBB6A8789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9095" y="0"/>
            <a:ext cx="760224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7" name="Picture 2">
            <a:hlinkClick r:id="" action="ppaction://media"/>
            <a:extLst>
              <a:ext uri="{FF2B5EF4-FFF2-40B4-BE49-F238E27FC236}">
                <a16:creationId xmlns:a16="http://schemas.microsoft.com/office/drawing/2014/main" id="{CB23AF34-1065-4681-8EC0-45FC80BAA0B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/>
          <a:stretch>
            <a:fillRect/>
          </a:stretch>
        </p:blipFill>
        <p:spPr>
          <a:xfrm>
            <a:off x="-10887" y="57150"/>
            <a:ext cx="7551375" cy="10648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AC03BD-BC0F-465A-B414-48B6A6BE97EE}"/>
              </a:ext>
            </a:extLst>
          </p:cNvPr>
          <p:cNvSpPr txBox="1"/>
          <p:nvPr/>
        </p:nvSpPr>
        <p:spPr>
          <a:xfrm>
            <a:off x="7686357" y="480685"/>
            <a:ext cx="10601643" cy="9325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MONTHLY TRAINING AT ALL PROPERTIES</a:t>
            </a:r>
          </a:p>
          <a:p>
            <a:endParaRPr lang="en-US" sz="48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FLAGSHIP PROPERTY:</a:t>
            </a: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	</a:t>
            </a:r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FRONTLINE: </a:t>
            </a:r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BALLROOM TRAINING </a:t>
            </a: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		  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(</a:t>
            </a:r>
            <a:r>
              <a:rPr lang="en-US" sz="4800" b="1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12 SESSIONS a week 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     </a:t>
            </a:r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MANAGERS: </a:t>
            </a:r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CLASSROOM TRAINING </a:t>
            </a: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                  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US" sz="4800" b="1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15 SESSIONS a week 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</a:p>
          <a:p>
            <a:r>
              <a:rPr lang="en-US" sz="36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      TIMES VARY FROM 5AM-6PM</a:t>
            </a:r>
          </a:p>
          <a:p>
            <a:endParaRPr lang="en-US" sz="3600"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                  </a:t>
            </a:r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OTHER PROPERTIES:</a:t>
            </a:r>
          </a:p>
          <a:p>
            <a:r>
              <a:rPr lang="en-US" sz="4800" b="1" dirty="0">
                <a:latin typeface="Arial Narrow" panose="020B0606020202030204" pitchFamily="34" charset="0"/>
                <a:cs typeface="Arial" panose="020B0604020202020204" pitchFamily="34" charset="0"/>
              </a:rPr>
              <a:t>FRONTLINE &amp; MANAGERS: </a:t>
            </a:r>
            <a:r>
              <a:rPr lang="en-US" sz="4800" dirty="0">
                <a:latin typeface="Arial Narrow" panose="020B0606020202030204" pitchFamily="34" charset="0"/>
                <a:cs typeface="Arial" panose="020B0604020202020204" pitchFamily="34" charset="0"/>
              </a:rPr>
              <a:t>BOH TRAINING</a:t>
            </a:r>
          </a:p>
          <a:p>
            <a:r>
              <a:rPr lang="en-US" sz="4800" b="1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(</a:t>
            </a:r>
            <a:r>
              <a:rPr lang="en-US" sz="4800" b="1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3-6 SESSIONS a day</a:t>
            </a:r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)</a:t>
            </a:r>
            <a:r>
              <a:rPr lang="en-US" sz="4800" b="1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48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                  </a:t>
            </a:r>
            <a:r>
              <a:rPr lang="en-US" sz="3600" dirty="0">
                <a:solidFill>
                  <a:srgbClr val="A28231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TIMES VARY FROM 5AM-3PM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39001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retha Frankin - RESPECT">
            <a:hlinkClick r:id="" action="ppaction://media"/>
            <a:extLst>
              <a:ext uri="{FF2B5EF4-FFF2-40B4-BE49-F238E27FC236}">
                <a16:creationId xmlns:a16="http://schemas.microsoft.com/office/drawing/2014/main" id="{55791808-CF85-474E-955C-C06797B86C6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7577" y="9508368"/>
            <a:ext cx="609600" cy="6096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>
            <a:off x="5553087" y="5678116"/>
            <a:ext cx="7181826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563268" y="3945671"/>
            <a:ext cx="15161464" cy="158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 dirty="0">
                <a:latin typeface="Arial Narrow" panose="020B0606020202030204" pitchFamily="34" charset="0"/>
                <a:ea typeface="Raleway Heavy"/>
                <a:cs typeface="Raleway Heavy"/>
                <a:sym typeface="Raleway Heavy"/>
              </a:rPr>
              <a:t>FUELING ENGAGEMENT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976500"/>
            <a:ext cx="16230600" cy="58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719" dirty="0"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UNLEASHING THE POWER OF MISSIONS &amp; VALUES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4706600" y="9613616"/>
            <a:ext cx="8874800" cy="5001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2"/>
              </a:lnSpc>
              <a:spcBef>
                <a:spcPct val="0"/>
              </a:spcBef>
            </a:pPr>
            <a:r>
              <a:rPr lang="en-US" sz="3401" spc="-17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aleway Bold"/>
                <a:cs typeface="Arial" panose="020B0604020202020204" pitchFamily="34" charset="0"/>
                <a:sym typeface="Raleway Bold"/>
              </a:rPr>
              <a:t>RUTH TIDMORE</a:t>
            </a:r>
            <a:r>
              <a:rPr lang="en-US" sz="3401" spc="-17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 MBA, SPHR, SHRM-SCP, THRP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C8DBCE6-4647-4FC9-8B1F-DDC4AA768F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269D1F7-6B35-4CC6-B27D-6AC07197BEED}"/>
              </a:ext>
            </a:extLst>
          </p:cNvPr>
          <p:cNvSpPr txBox="1"/>
          <p:nvPr/>
        </p:nvSpPr>
        <p:spPr>
          <a:xfrm>
            <a:off x="4572000" y="484453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E33D3F-3E85-4AF8-9EC7-F749BCA1CA02}"/>
              </a:ext>
            </a:extLst>
          </p:cNvPr>
          <p:cNvSpPr/>
          <p:nvPr/>
        </p:nvSpPr>
        <p:spPr>
          <a:xfrm>
            <a:off x="16933" y="8936548"/>
            <a:ext cx="1183423" cy="125310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688C72-FEED-4BD1-ABA2-BB0441A6AA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3203" y="-327224"/>
            <a:ext cx="7181710" cy="388958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00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2121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655D1-49B7-4F66-95BF-332AED93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2600" y="2705100"/>
            <a:ext cx="7184123" cy="38862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9DA211B-F296-4849-95C1-D20423B2EF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1257300"/>
            <a:ext cx="6553200" cy="810145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206771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7" name="Freeform 4">
            <a:extLst>
              <a:ext uri="{FF2B5EF4-FFF2-40B4-BE49-F238E27FC236}">
                <a16:creationId xmlns:a16="http://schemas.microsoft.com/office/drawing/2014/main" id="{F46A15C7-B538-45BB-8C0E-19FC63AA747F}"/>
              </a:ext>
            </a:extLst>
          </p:cNvPr>
          <p:cNvSpPr/>
          <p:nvPr/>
        </p:nvSpPr>
        <p:spPr>
          <a:xfrm>
            <a:off x="13240" y="0"/>
            <a:ext cx="7572895" cy="10287000"/>
          </a:xfrm>
          <a:custGeom>
            <a:avLst/>
            <a:gdLst/>
            <a:ahLst/>
            <a:cxnLst/>
            <a:rect l="l" t="t" r="r" b="b"/>
            <a:pathLst>
              <a:path w="12352120" h="8229600">
                <a:moveTo>
                  <a:pt x="0" y="0"/>
                </a:moveTo>
                <a:lnTo>
                  <a:pt x="12352120" y="0"/>
                </a:lnTo>
                <a:lnTo>
                  <a:pt x="123521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3200400" y="3924300"/>
            <a:ext cx="16967621" cy="14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150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HOW WE </a:t>
            </a:r>
            <a:r>
              <a:rPr lang="en-US" sz="8150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LIVE OUR VALUES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3730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679DE03-F137-49FF-BFD3-8F32A43909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655D1-49B7-4F66-95BF-332AED932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054" y="2628900"/>
            <a:ext cx="7184123" cy="3886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E98D0C-3A4D-4323-AB4E-B4DCAF3DFE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2902463"/>
            <a:ext cx="7876781" cy="44820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0D250E-329B-481C-AF5D-124397AED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200" y="2902463"/>
            <a:ext cx="7875644" cy="44820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11859B8-DD15-4F1A-8B45-5BB95CF0DD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663" y="309034"/>
            <a:ext cx="7893714" cy="960647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E5082F-F033-480C-B3D0-96F25513B104}"/>
              </a:ext>
            </a:extLst>
          </p:cNvPr>
          <p:cNvSpPr/>
          <p:nvPr/>
        </p:nvSpPr>
        <p:spPr>
          <a:xfrm>
            <a:off x="4038600" y="9643968"/>
            <a:ext cx="1066800" cy="2715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2F181A4-B511-403E-B60A-F8E6388690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6263" y="358191"/>
            <a:ext cx="7919114" cy="95859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5928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2">
            <a:extLst>
              <a:ext uri="{FF2B5EF4-FFF2-40B4-BE49-F238E27FC236}">
                <a16:creationId xmlns:a16="http://schemas.microsoft.com/office/drawing/2014/main" id="{F5CAD0DE-2293-43AF-AFAA-1DBCC3C6328F}"/>
              </a:ext>
            </a:extLst>
          </p:cNvPr>
          <p:cNvGrpSpPr/>
          <p:nvPr/>
        </p:nvGrpSpPr>
        <p:grpSpPr>
          <a:xfrm>
            <a:off x="-152400" y="0"/>
            <a:ext cx="7571502" cy="10287000"/>
            <a:chOff x="0" y="0"/>
            <a:chExt cx="10095336" cy="13716000"/>
          </a:xfrm>
        </p:grpSpPr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C4B250F2-3425-41DB-8C56-B691B3FC3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5435" r="25435"/>
            <a:stretch>
              <a:fillRect/>
            </a:stretch>
          </p:blipFill>
          <p:spPr>
            <a:xfrm>
              <a:off x="0" y="0"/>
              <a:ext cx="10095336" cy="13716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E09F3BD-08DF-45A0-BB7C-C9EC3B57E5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EE2C29-E420-4D6B-80A1-6E6DF2779E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467" y="0"/>
            <a:ext cx="7554569" cy="102870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315700" y="3924300"/>
            <a:ext cx="12801600" cy="14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WHAT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WE LEARNED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5927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553087" y="5678116"/>
            <a:ext cx="7181826" cy="0"/>
          </a:xfrm>
          <a:prstGeom prst="line">
            <a:avLst/>
          </a:prstGeom>
          <a:ln w="47625" cap="flat">
            <a:solidFill>
              <a:srgbClr val="A2823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415007" y="3913220"/>
            <a:ext cx="15161464" cy="15832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b="1" dirty="0">
                <a:latin typeface="Arial Narrow" panose="020B0606020202030204" pitchFamily="34" charset="0"/>
                <a:ea typeface="Raleway Heavy"/>
                <a:cs typeface="Raleway Heavy"/>
                <a:sym typeface="Raleway Heavy"/>
              </a:rPr>
              <a:t>QUESTIONS</a:t>
            </a: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4AAF70D-7195-4C62-B94F-9E9F6D092E2D}"/>
              </a:ext>
            </a:extLst>
          </p:cNvPr>
          <p:cNvSpPr txBox="1"/>
          <p:nvPr/>
        </p:nvSpPr>
        <p:spPr>
          <a:xfrm>
            <a:off x="1028700" y="5976500"/>
            <a:ext cx="15811500" cy="5870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</a:pPr>
            <a:r>
              <a:rPr lang="en-US" sz="3599" spc="719" dirty="0">
                <a:latin typeface="Arial" panose="020B0604020202020204" pitchFamily="34" charset="0"/>
                <a:ea typeface="Open Sauce Bold"/>
                <a:cs typeface="Arial" panose="020B0604020202020204" pitchFamily="34" charset="0"/>
                <a:sym typeface="Open Sauce Bold"/>
              </a:rPr>
              <a:t>MVTO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561ADB-D7BA-42CF-BD95-AA3E039D58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DF8F41-F2BF-480D-A2D1-897882A31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0790" y="-260477"/>
            <a:ext cx="7184123" cy="3886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931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1" y="7053090"/>
            <a:ext cx="8877300" cy="30303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1028701" y="5945722"/>
            <a:ext cx="8993298" cy="24045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" name="AutoShape 4"/>
          <p:cNvSpPr/>
          <p:nvPr/>
        </p:nvSpPr>
        <p:spPr>
          <a:xfrm flipV="1">
            <a:off x="1028701" y="4838354"/>
            <a:ext cx="8993298" cy="110025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28700" y="3730988"/>
            <a:ext cx="8969393" cy="23114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028700" y="3211195"/>
            <a:ext cx="233845" cy="233845"/>
          </a:xfrm>
          <a:custGeom>
            <a:avLst/>
            <a:gdLst/>
            <a:ahLst/>
            <a:cxnLst/>
            <a:rect l="l" t="t" r="r" b="b"/>
            <a:pathLst>
              <a:path w="233845" h="233845">
                <a:moveTo>
                  <a:pt x="0" y="0"/>
                </a:moveTo>
                <a:lnTo>
                  <a:pt x="233845" y="0"/>
                </a:lnTo>
                <a:lnTo>
                  <a:pt x="233845" y="233846"/>
                </a:lnTo>
                <a:lnTo>
                  <a:pt x="0" y="2338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028700" y="4318563"/>
            <a:ext cx="233845" cy="233845"/>
          </a:xfrm>
          <a:custGeom>
            <a:avLst/>
            <a:gdLst/>
            <a:ahLst/>
            <a:cxnLst/>
            <a:rect l="l" t="t" r="r" b="b"/>
            <a:pathLst>
              <a:path w="233845" h="233845">
                <a:moveTo>
                  <a:pt x="0" y="0"/>
                </a:moveTo>
                <a:lnTo>
                  <a:pt x="233845" y="0"/>
                </a:lnTo>
                <a:lnTo>
                  <a:pt x="233845" y="233845"/>
                </a:lnTo>
                <a:lnTo>
                  <a:pt x="0" y="233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028700" y="5425930"/>
            <a:ext cx="233845" cy="233845"/>
          </a:xfrm>
          <a:custGeom>
            <a:avLst/>
            <a:gdLst/>
            <a:ahLst/>
            <a:cxnLst/>
            <a:rect l="l" t="t" r="r" b="b"/>
            <a:pathLst>
              <a:path w="233845" h="233845">
                <a:moveTo>
                  <a:pt x="0" y="0"/>
                </a:moveTo>
                <a:lnTo>
                  <a:pt x="233845" y="0"/>
                </a:lnTo>
                <a:lnTo>
                  <a:pt x="233845" y="233845"/>
                </a:lnTo>
                <a:lnTo>
                  <a:pt x="0" y="233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028700" y="6533297"/>
            <a:ext cx="233845" cy="233845"/>
          </a:xfrm>
          <a:custGeom>
            <a:avLst/>
            <a:gdLst/>
            <a:ahLst/>
            <a:cxnLst/>
            <a:rect l="l" t="t" r="r" b="b"/>
            <a:pathLst>
              <a:path w="233845" h="233845">
                <a:moveTo>
                  <a:pt x="0" y="0"/>
                </a:moveTo>
                <a:lnTo>
                  <a:pt x="233845" y="0"/>
                </a:lnTo>
                <a:lnTo>
                  <a:pt x="233845" y="233845"/>
                </a:lnTo>
                <a:lnTo>
                  <a:pt x="0" y="233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736888" y="3101423"/>
            <a:ext cx="896939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RAISE YOUR HAND 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736888" y="6510183"/>
            <a:ext cx="740711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dirty="0"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HOW TO IGNITE YOUR TEAM 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736888" y="5316157"/>
            <a:ext cx="8285110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dirty="0"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CAN’T START A FIRE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689311"/>
            <a:ext cx="11567643" cy="1289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0559"/>
              </a:lnSpc>
              <a:spcBef>
                <a:spcPct val="0"/>
              </a:spcBef>
            </a:pPr>
            <a:r>
              <a:rPr lang="en-US" sz="8799" b="1" u="none" strike="noStrike" spc="-439" dirty="0">
                <a:latin typeface="Arial Narrow" panose="020B0606020202030204" pitchFamily="34" charset="0"/>
                <a:ea typeface="Raleway Bold"/>
                <a:cs typeface="Raleway Bold"/>
                <a:sym typeface="Raleway Bold"/>
              </a:rPr>
              <a:t>AGENDA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36888" y="4270938"/>
            <a:ext cx="896939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dirty="0"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IGNITE YOUR TEAM  </a:t>
            </a:r>
          </a:p>
        </p:txBody>
      </p:sp>
      <p:sp>
        <p:nvSpPr>
          <p:cNvPr id="19" name="AutoShape 2">
            <a:extLst>
              <a:ext uri="{FF2B5EF4-FFF2-40B4-BE49-F238E27FC236}">
                <a16:creationId xmlns:a16="http://schemas.microsoft.com/office/drawing/2014/main" id="{5E037D18-8C39-4DD9-8C48-4C4FE892BEB1}"/>
              </a:ext>
            </a:extLst>
          </p:cNvPr>
          <p:cNvSpPr/>
          <p:nvPr/>
        </p:nvSpPr>
        <p:spPr>
          <a:xfrm>
            <a:off x="1028700" y="8189061"/>
            <a:ext cx="8969392" cy="2"/>
          </a:xfrm>
          <a:prstGeom prst="line">
            <a:avLst/>
          </a:prstGeom>
          <a:ln w="9525" cap="flat">
            <a:solidFill>
              <a:schemeClr val="bg1">
                <a:lumMod val="65000"/>
              </a:schemeClr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B42D38DC-DE3C-4E40-B66C-D025A0EF95C1}"/>
              </a:ext>
            </a:extLst>
          </p:cNvPr>
          <p:cNvSpPr/>
          <p:nvPr/>
        </p:nvSpPr>
        <p:spPr>
          <a:xfrm>
            <a:off x="1181100" y="7519306"/>
            <a:ext cx="233845" cy="233845"/>
          </a:xfrm>
          <a:custGeom>
            <a:avLst/>
            <a:gdLst/>
            <a:ahLst/>
            <a:cxnLst/>
            <a:rect l="l" t="t" r="r" b="b"/>
            <a:pathLst>
              <a:path w="233845" h="233845">
                <a:moveTo>
                  <a:pt x="0" y="0"/>
                </a:moveTo>
                <a:lnTo>
                  <a:pt x="233845" y="0"/>
                </a:lnTo>
                <a:lnTo>
                  <a:pt x="233845" y="233845"/>
                </a:lnTo>
                <a:lnTo>
                  <a:pt x="0" y="2338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TextBox 13">
            <a:extLst>
              <a:ext uri="{FF2B5EF4-FFF2-40B4-BE49-F238E27FC236}">
                <a16:creationId xmlns:a16="http://schemas.microsoft.com/office/drawing/2014/main" id="{A008DDC9-AFAC-4E22-9839-B28D7CC78965}"/>
              </a:ext>
            </a:extLst>
          </p:cNvPr>
          <p:cNvSpPr txBox="1"/>
          <p:nvPr/>
        </p:nvSpPr>
        <p:spPr>
          <a:xfrm>
            <a:off x="1754473" y="7521368"/>
            <a:ext cx="7407112" cy="405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</a:pPr>
            <a:r>
              <a:rPr lang="en-US" sz="2400" dirty="0">
                <a:latin typeface="Arial" panose="020B0604020202020204" pitchFamily="34" charset="0"/>
                <a:ea typeface="Open Sauce"/>
                <a:cs typeface="Arial" panose="020B0604020202020204" pitchFamily="34" charset="0"/>
                <a:sym typeface="Open Sauce"/>
              </a:rPr>
              <a:t>WHAT WE LEARNED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C350331-9DCF-49D9-BF6B-A4BE06D2D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9909" y="3003586"/>
            <a:ext cx="7181710" cy="38895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7762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B248ED-1925-47F5-AB5A-ED484C16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AAEDC9-408E-4F28-AB87-2A3B87D1279A}"/>
              </a:ext>
            </a:extLst>
          </p:cNvPr>
          <p:cNvSpPr/>
          <p:nvPr/>
        </p:nvSpPr>
        <p:spPr>
          <a:xfrm>
            <a:off x="-57504" y="0"/>
            <a:ext cx="7550438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12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E9AC175-E2A8-4D5B-8255-21704F702650}"/>
              </a:ext>
            </a:extLst>
          </p:cNvPr>
          <p:cNvSpPr txBox="1"/>
          <p:nvPr/>
        </p:nvSpPr>
        <p:spPr>
          <a:xfrm>
            <a:off x="4267200" y="4000500"/>
            <a:ext cx="10444135" cy="145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RAISE 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YOUR HAND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532AC86D-A181-4103-B4DA-A5EDC60A6A93}"/>
              </a:ext>
            </a:extLst>
          </p:cNvPr>
          <p:cNvSpPr/>
          <p:nvPr/>
        </p:nvSpPr>
        <p:spPr>
          <a:xfrm>
            <a:off x="426340" y="3771900"/>
            <a:ext cx="3150326" cy="6515100"/>
          </a:xfrm>
          <a:custGeom>
            <a:avLst/>
            <a:gdLst/>
            <a:ahLst/>
            <a:cxnLst/>
            <a:rect l="l" t="t" r="r" b="b"/>
            <a:pathLst>
              <a:path w="4145661" h="8229600">
                <a:moveTo>
                  <a:pt x="0" y="0"/>
                </a:moveTo>
                <a:lnTo>
                  <a:pt x="4145661" y="0"/>
                </a:lnTo>
                <a:lnTo>
                  <a:pt x="414566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DB248ED-1925-47F5-AB5A-ED484C16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EAAEDC9-408E-4F28-AB87-2A3B87D1279A}"/>
              </a:ext>
            </a:extLst>
          </p:cNvPr>
          <p:cNvSpPr/>
          <p:nvPr/>
        </p:nvSpPr>
        <p:spPr>
          <a:xfrm>
            <a:off x="-57504" y="0"/>
            <a:ext cx="7550438" cy="10287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41412"/>
              </a:solidFill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2E9AC175-E2A8-4D5B-8255-21704F702650}"/>
              </a:ext>
            </a:extLst>
          </p:cNvPr>
          <p:cNvSpPr txBox="1"/>
          <p:nvPr/>
        </p:nvSpPr>
        <p:spPr>
          <a:xfrm>
            <a:off x="4348223" y="5173133"/>
            <a:ext cx="13792200" cy="1439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TURN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TO YOUR NEIGHBOR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D0EAF64-5236-4EF3-8A56-C530B65B9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347134"/>
            <a:ext cx="6854624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17719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2FDAF4A-681E-47AB-A2DA-D547DF012BD8}"/>
              </a:ext>
            </a:extLst>
          </p:cNvPr>
          <p:cNvSpPr/>
          <p:nvPr/>
        </p:nvSpPr>
        <p:spPr>
          <a:xfrm>
            <a:off x="0" y="0"/>
            <a:ext cx="7543800" cy="10287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E0E0D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B248ED-1925-47F5-AB5A-ED484C1664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E9AC175-E2A8-4D5B-8255-21704F702650}"/>
              </a:ext>
            </a:extLst>
          </p:cNvPr>
          <p:cNvSpPr txBox="1"/>
          <p:nvPr/>
        </p:nvSpPr>
        <p:spPr>
          <a:xfrm>
            <a:off x="4572000" y="2171700"/>
            <a:ext cx="13411200" cy="1452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TURN </a:t>
            </a:r>
            <a:r>
              <a:rPr lang="en-US" sz="8799" spc="-439" dirty="0">
                <a:latin typeface="Raleway"/>
                <a:ea typeface="Raleway"/>
                <a:cs typeface="Raleway"/>
                <a:sym typeface="Raleway"/>
              </a:rPr>
              <a:t>TO YOUR NEIGHBOR </a:t>
            </a: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19" name="Add-in" descr="Add-in content for PP Timer.">
                <a:extLst>
                  <a:ext uri="{FF2B5EF4-FFF2-40B4-BE49-F238E27FC236}">
                    <a16:creationId xmlns:a16="http://schemas.microsoft.com/office/drawing/2014/main" id="{C8FFB1F5-CF9D-4FAD-AB21-84381033499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338049818"/>
                  </p:ext>
                </p:extLst>
              </p:nvPr>
            </p:nvGraphicFramePr>
            <p:xfrm>
              <a:off x="0" y="0"/>
              <a:ext cx="18288000" cy="10287000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5"/>
              </a:graphicData>
            </a:graphic>
          </p:graphicFrame>
        </mc:Choice>
        <mc:Fallback xmlns="">
          <p:pic>
            <p:nvPicPr>
              <p:cNvPr id="19" name="Add-in" descr="Add-in content for PP Timer.">
                <a:extLst>
                  <a:ext uri="{FF2B5EF4-FFF2-40B4-BE49-F238E27FC236}">
                    <a16:creationId xmlns:a16="http://schemas.microsoft.com/office/drawing/2014/main" id="{C8FFB1F5-CF9D-4FAD-AB21-84381033499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18288000" cy="10287000"/>
              </a:xfrm>
              <a:prstGeom prst="rect">
                <a:avLst/>
              </a:prstGeom>
            </p:spPr>
          </p:pic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839FCE7E-19F8-4668-AB3D-8347F07189A6}"/>
              </a:ext>
            </a:extLst>
          </p:cNvPr>
          <p:cNvSpPr/>
          <p:nvPr/>
        </p:nvSpPr>
        <p:spPr>
          <a:xfrm>
            <a:off x="8077200" y="-114300"/>
            <a:ext cx="2133600" cy="533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2816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B603CF-B666-4E4E-A8E0-455A19B680E0}"/>
              </a:ext>
            </a:extLst>
          </p:cNvPr>
          <p:cNvSpPr/>
          <p:nvPr/>
        </p:nvSpPr>
        <p:spPr>
          <a:xfrm>
            <a:off x="-56686" y="0"/>
            <a:ext cx="7571502" cy="10287000"/>
          </a:xfrm>
          <a:prstGeom prst="rect">
            <a:avLst/>
          </a:prstGeom>
          <a:solidFill>
            <a:srgbClr val="0E0E0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/>
          <p:nvPr/>
        </p:nvGrpSpPr>
        <p:grpSpPr>
          <a:xfrm>
            <a:off x="-56686" y="0"/>
            <a:ext cx="7018588" cy="10287000"/>
            <a:chOff x="0" y="0"/>
            <a:chExt cx="10095336" cy="13716000"/>
          </a:xfrm>
        </p:grpSpPr>
        <p:pic>
          <p:nvPicPr>
            <p:cNvPr id="3" name="Picture 3">
              <a:hlinkClick r:id="" action="ppaction://media"/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>
            <a:blip r:embed="rId6"/>
            <a:srcRect l="29230" r="29230"/>
            <a:stretch>
              <a:fillRect/>
            </a:stretch>
          </p:blipFill>
          <p:spPr>
            <a:xfrm>
              <a:off x="0" y="0"/>
              <a:ext cx="10095336" cy="13716000"/>
            </a:xfrm>
            <a:prstGeom prst="rect">
              <a:avLst/>
            </a:prstGeom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CDB248ED-1925-47F5-AB5A-ED484C1664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2E9AC175-E2A8-4D5B-8255-21704F702650}"/>
              </a:ext>
            </a:extLst>
          </p:cNvPr>
          <p:cNvSpPr txBox="1"/>
          <p:nvPr/>
        </p:nvSpPr>
        <p:spPr>
          <a:xfrm>
            <a:off x="4267200" y="4417051"/>
            <a:ext cx="10444135" cy="14528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l">
              <a:lnSpc>
                <a:spcPts val="12319"/>
              </a:lnSpc>
              <a:spcBef>
                <a:spcPct val="0"/>
              </a:spcBef>
            </a:pPr>
            <a:r>
              <a:rPr lang="en-US" sz="8799" spc="-439" dirty="0">
                <a:solidFill>
                  <a:srgbClr val="FFFFFF"/>
                </a:solidFill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IGNITE </a:t>
            </a:r>
            <a:r>
              <a:rPr lang="en-US" sz="8799" spc="-439" dirty="0">
                <a:latin typeface="Arial" panose="020B0604020202020204" pitchFamily="34" charset="0"/>
                <a:ea typeface="Raleway"/>
                <a:cs typeface="Arial" panose="020B0604020202020204" pitchFamily="34" charset="0"/>
                <a:sym typeface="Raleway"/>
              </a:rPr>
              <a:t>YOUR TEAM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484740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6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DB42287-79EF-4AFE-AE03-1035CE05381E}"/>
              </a:ext>
            </a:extLst>
          </p:cNvPr>
          <p:cNvSpPr/>
          <p:nvPr/>
        </p:nvSpPr>
        <p:spPr>
          <a:xfrm>
            <a:off x="7571502" y="0"/>
            <a:ext cx="10716498" cy="10287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F26E29-9A61-45F6-BC76-03008EC38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8177" y="8462396"/>
            <a:ext cx="1762246" cy="160084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7924800" y="1288119"/>
            <a:ext cx="10444135" cy="6075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SENSE OF PURPOSE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SHARED VISION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GET EVERYONE INVOLVED 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GUIDE TO MAKE DECISIONS</a:t>
            </a:r>
          </a:p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5400" spc="-439" dirty="0">
                <a:latin typeface="Arial Narrow" panose="020B0606020202030204" pitchFamily="34" charset="0"/>
                <a:ea typeface="Raleway"/>
                <a:cs typeface="Arial" panose="020B0604020202020204" pitchFamily="34" charset="0"/>
                <a:sym typeface="Raleway"/>
              </a:rPr>
              <a:t>CONNECTION WITH THE CUSTOMER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E3CE79-9F2F-479C-A809-436D63846555}"/>
              </a:ext>
            </a:extLst>
          </p:cNvPr>
          <p:cNvGrpSpPr/>
          <p:nvPr/>
        </p:nvGrpSpPr>
        <p:grpSpPr>
          <a:xfrm>
            <a:off x="0" y="0"/>
            <a:ext cx="7571502" cy="10287000"/>
            <a:chOff x="0" y="0"/>
            <a:chExt cx="10095336" cy="1371600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57D5C09-627E-43AD-AFB6-B219672429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25481" r="25481"/>
            <a:stretch>
              <a:fillRect/>
            </a:stretch>
          </p:blipFill>
          <p:spPr>
            <a:xfrm>
              <a:off x="0" y="0"/>
              <a:ext cx="10095336" cy="13716000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4778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N IN BLACK FUNNY EDIT ABOUT PROBLEM SOLVING AND CRITICAL THINKING">
            <a:hlinkClick r:id="" action="ppaction://media"/>
            <a:extLst>
              <a:ext uri="{FF2B5EF4-FFF2-40B4-BE49-F238E27FC236}">
                <a16:creationId xmlns:a16="http://schemas.microsoft.com/office/drawing/2014/main" id="{12507A03-1B9D-4DA7-8B9F-84311E8C73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554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AG_BACKING_FORM_KEY" val="5509364-c:\users\stacey.gorden\downloads\fueling engagement draft 1- 7.23.24 all black background.pptx"/>
  <p:tag name="ARTICULATE_PRESENTER_VERSION" val="8"/>
  <p:tag name="ARTICULATE_USED_PAGE_ORIENTATION" val="1"/>
  <p:tag name="ARTICULATE_USED_PAGE_SIZE" val="7"/>
  <p:tag name="ARTICULATE_SLIDE_THUMBNAIL_REFRESH" val="1"/>
  <p:tag name="ARTICULATE_SLIDE_COUNT" val="23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6"/>
  <p:tag name="ARTICULATE_USED_LAYOUT" val="7"/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8"/>
  <p:tag name="ARTICULATE_USED_LAYOUT" val="7"/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1"/>
  <p:tag name="ARTICULATE_USED_LAYOUT" val="7"/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3"/>
  <p:tag name="ARTICULATE_USED_LAYOUT" val="7"/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5"/>
  <p:tag name="ARTICULATE_USED_LAYOUT" val="7"/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6"/>
  <p:tag name="ARTICULATE_USED_LAYOUT" val="7"/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66"/>
  <p:tag name="ARTICULATE_USED_LAYOUT" val="7"/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USED_LAYOUT" val="7"/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5"/>
  <p:tag name="ARTICULATE_USED_LAYOUT" val="7"/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6"/>
  <p:tag name="ARTICULATE_USED_LAYOUT" val="7"/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6"/>
  <p:tag name="ARTICULATE_USED_LAYOUT" val="7"/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59"/>
  <p:tag name="ARTICULATE_USED_LAYOUT" val="7"/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7"/>
  <p:tag name="ARTICULATE_USED_LAYOUT" val="7"/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0"/>
  <p:tag name="ARTICULATE_USED_LAYOUT" val="7"/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1"/>
  <p:tag name="ARTICULATE_USED_LAYOUT" val="7"/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0"/>
  <p:tag name="ARTICULATE_USED_LAYOUT" val="7"/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5"/>
  <p:tag name="ARTICULATE_USED_LAYOUT" val="7"/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8"/>
  <p:tag name="ARTICULATE_USED_LAYOUT" val="7"/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2"/>
  <p:tag name="ARTICULATE_USED_LAYOUT" val="7"/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81"/>
  <p:tag name="ARTICULATE_USED_LAYOUT" val="7"/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4"/>
  <p:tag name="ARTICULATE_USED_LAYOUT" val="7"/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UDIO_ID" val="278"/>
  <p:tag name="ARTICULATE_USED_LAYOUT" val="7"/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webextensions/webextension1.xml><?xml version="1.0" encoding="utf-8"?>
<we:webextension xmlns:we="http://schemas.microsoft.com/office/webextensions/webextension/2010/11" id="{9510E4A7-6B18-4086-913A-FF520FE9660B}">
  <we:reference id="WA104380667" version="3.0.0.1" store="en-001" storeType="OMEX"/>
  <we:alternateReferences/>
  <we:properties>
    <we:property name="Microsoft.Office.CampaignId" value="&quot;none&quot;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4503</TotalTime>
  <Words>294</Words>
  <Application>Microsoft Office PowerPoint</Application>
  <PresentationFormat>Custom</PresentationFormat>
  <Paragraphs>120</Paragraphs>
  <Slides>24</Slides>
  <Notes>23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Calibri</vt:lpstr>
      <vt:lpstr>Calibri Light</vt:lpstr>
      <vt:lpstr>Raleway</vt:lpstr>
      <vt:lpstr>Symbol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Fueling engagement</dc:title>
  <dc:creator>Stacey Gorden</dc:creator>
  <cp:lastModifiedBy>Janet Borland</cp:lastModifiedBy>
  <cp:revision>112</cp:revision>
  <dcterms:created xsi:type="dcterms:W3CDTF">2006-08-16T00:00:00Z</dcterms:created>
  <dcterms:modified xsi:type="dcterms:W3CDTF">2024-09-01T16:55:27Z</dcterms:modified>
  <dc:identifier>DAGLxG8l3VY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Path">
    <vt:lpwstr>Fueling engagement (1)</vt:lpwstr>
  </property>
  <property fmtid="{D5CDD505-2E9C-101B-9397-08002B2CF9AE}" pid="3" name="ArticulateUseProject">
    <vt:lpwstr>1</vt:lpwstr>
  </property>
  <property fmtid="{D5CDD505-2E9C-101B-9397-08002B2CF9AE}" pid="4" name="ArticulateProjectVersion">
    <vt:lpwstr>8</vt:lpwstr>
  </property>
  <property fmtid="{D5CDD505-2E9C-101B-9397-08002B2CF9AE}" pid="5" name="ArticulateGUID">
    <vt:lpwstr>4804CF7A-57E1-4698-994A-FB831CB988C1</vt:lpwstr>
  </property>
  <property fmtid="{D5CDD505-2E9C-101B-9397-08002B2CF9AE}" pid="6" name="ArticulateProjectFull">
    <vt:lpwstr>C:\Users\Stacey.gorden\Documents\Fueling Engagement Draft 3 7.26.24.ppta</vt:lpwstr>
  </property>
</Properties>
</file>