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711" r:id="rId6"/>
    <p:sldMasterId id="2147483724" r:id="rId7"/>
    <p:sldMasterId id="2147483737" r:id="rId8"/>
    <p:sldMasterId id="2147483750" r:id="rId9"/>
    <p:sldMasterId id="2147483763"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Lst>
  <p:sldSz cy="6858000" cx="12192000"/>
  <p:notesSz cx="6858000" cy="9144000"/>
  <p:embeddedFontLst>
    <p:embeddedFont>
      <p:font typeface="Fredoka"/>
      <p:regular r:id="rId37"/>
      <p:bold r:id="rId38"/>
    </p:embeddedFont>
    <p:embeddedFont>
      <p:font typeface="League Spartan"/>
      <p:regular r:id="rId39"/>
      <p:bold r:id="rId40"/>
    </p:embeddedFont>
    <p:embeddedFont>
      <p:font typeface="Hepta Slab SemiBold"/>
      <p:regular r:id="rId41"/>
      <p:bold r:id="rId42"/>
    </p:embeddedFont>
    <p:embeddedFont>
      <p:font typeface="Roboto Condensed Light"/>
      <p:regular r:id="rId43"/>
      <p:bold r:id="rId44"/>
      <p:italic r:id="rId45"/>
      <p:boldItalic r:id="rId46"/>
    </p:embeddedFont>
    <p:embeddedFont>
      <p:font typeface="Glegoo"/>
      <p:regular r:id="rId47"/>
      <p:bold r:id="rId48"/>
    </p:embeddedFont>
    <p:embeddedFont>
      <p:font typeface="DM Sans Medium"/>
      <p:regular r:id="rId49"/>
      <p:bold r:id="rId50"/>
      <p:italic r:id="rId51"/>
      <p:boldItalic r:id="rId52"/>
    </p:embeddedFont>
    <p:embeddedFont>
      <p:font typeface="Play"/>
      <p:regular r:id="rId53"/>
      <p:bold r:id="rId54"/>
    </p:embeddedFont>
    <p:embeddedFont>
      <p:font typeface="Poppins"/>
      <p:regular r:id="rId55"/>
      <p:bold r:id="rId56"/>
      <p:italic r:id="rId57"/>
      <p:boldItalic r:id="rId58"/>
    </p:embeddedFont>
    <p:embeddedFont>
      <p:font typeface="Montserrat"/>
      <p:regular r:id="rId59"/>
      <p:bold r:id="rId60"/>
      <p:italic r:id="rId61"/>
      <p:boldItalic r:id="rId62"/>
    </p:embeddedFont>
    <p:embeddedFont>
      <p:font typeface="DM Sans SemiBold"/>
      <p:regular r:id="rId63"/>
      <p:bold r:id="rId64"/>
      <p:italic r:id="rId65"/>
      <p:boldItalic r:id="rId66"/>
    </p:embeddedFont>
    <p:embeddedFont>
      <p:font typeface="Poppins SemiBold"/>
      <p:regular r:id="rId67"/>
      <p:bold r:id="rId68"/>
      <p:italic r:id="rId69"/>
      <p:boldItalic r:id="rId70"/>
    </p:embeddedFont>
    <p:embeddedFont>
      <p:font typeface="DM Sans"/>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5" roundtripDataSignature="AMtx7mjG90S/QkVN5tiaegwBCPjLceFl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20D53E-6291-49F4-9ABA-296A610F8D82}">
  <a:tblStyle styleId="{6620D53E-6291-49F4-9ABA-296A610F8D8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eagueSpartan-bold.fntdata"/><Relationship Id="rId42" Type="http://schemas.openxmlformats.org/officeDocument/2006/relationships/font" Target="fonts/HeptaSlabSemiBold-bold.fntdata"/><Relationship Id="rId41" Type="http://schemas.openxmlformats.org/officeDocument/2006/relationships/font" Target="fonts/HeptaSlabSemiBold-regular.fntdata"/><Relationship Id="rId44" Type="http://schemas.openxmlformats.org/officeDocument/2006/relationships/font" Target="fonts/RobotoCondensedLight-bold.fntdata"/><Relationship Id="rId43" Type="http://schemas.openxmlformats.org/officeDocument/2006/relationships/font" Target="fonts/RobotoCondensedLight-regular.fntdata"/><Relationship Id="rId46" Type="http://schemas.openxmlformats.org/officeDocument/2006/relationships/font" Target="fonts/RobotoCondensedLight-boldItalic.fntdata"/><Relationship Id="rId45" Type="http://schemas.openxmlformats.org/officeDocument/2006/relationships/font" Target="fonts/RobotoCondensed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Glegoo-bold.fntdata"/><Relationship Id="rId47" Type="http://schemas.openxmlformats.org/officeDocument/2006/relationships/font" Target="fonts/Glegoo-regular.fntdata"/><Relationship Id="rId49" Type="http://schemas.openxmlformats.org/officeDocument/2006/relationships/font" Target="fonts/DMSansMedium-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DMSans-italic.fntdata"/><Relationship Id="rId72" Type="http://schemas.openxmlformats.org/officeDocument/2006/relationships/font" Target="fonts/DMSans-bold.fntdata"/><Relationship Id="rId31" Type="http://schemas.openxmlformats.org/officeDocument/2006/relationships/slide" Target="slides/slide20.xml"/><Relationship Id="rId75" Type="http://customschemas.google.com/relationships/presentationmetadata" Target="metadata"/><Relationship Id="rId30" Type="http://schemas.openxmlformats.org/officeDocument/2006/relationships/slide" Target="slides/slide19.xml"/><Relationship Id="rId74" Type="http://schemas.openxmlformats.org/officeDocument/2006/relationships/font" Target="fonts/DMSans-boldItalic.fntdata"/><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71" Type="http://schemas.openxmlformats.org/officeDocument/2006/relationships/font" Target="fonts/DMSans-regular.fntdata"/><Relationship Id="rId70" Type="http://schemas.openxmlformats.org/officeDocument/2006/relationships/font" Target="fonts/PoppinsSemiBold-boldItalic.fntdata"/><Relationship Id="rId37" Type="http://schemas.openxmlformats.org/officeDocument/2006/relationships/font" Target="fonts/Fredoka-regular.fntdata"/><Relationship Id="rId36" Type="http://schemas.openxmlformats.org/officeDocument/2006/relationships/slide" Target="slides/slide25.xml"/><Relationship Id="rId39" Type="http://schemas.openxmlformats.org/officeDocument/2006/relationships/font" Target="fonts/LeagueSpartan-regular.fntdata"/><Relationship Id="rId38" Type="http://schemas.openxmlformats.org/officeDocument/2006/relationships/font" Target="fonts/Fredoka-bold.fntdata"/><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9.xml"/><Relationship Id="rId64" Type="http://schemas.openxmlformats.org/officeDocument/2006/relationships/font" Target="fonts/DMSansSemiBold-bold.fntdata"/><Relationship Id="rId63" Type="http://schemas.openxmlformats.org/officeDocument/2006/relationships/font" Target="fonts/DMSansSemiBold-regular.fntdata"/><Relationship Id="rId22" Type="http://schemas.openxmlformats.org/officeDocument/2006/relationships/slide" Target="slides/slide11.xml"/><Relationship Id="rId66" Type="http://schemas.openxmlformats.org/officeDocument/2006/relationships/font" Target="fonts/DMSansSemiBold-boldItalic.fntdata"/><Relationship Id="rId21" Type="http://schemas.openxmlformats.org/officeDocument/2006/relationships/slide" Target="slides/slide10.xml"/><Relationship Id="rId65" Type="http://schemas.openxmlformats.org/officeDocument/2006/relationships/font" Target="fonts/DMSansSemiBold-italic.fntdata"/><Relationship Id="rId24" Type="http://schemas.openxmlformats.org/officeDocument/2006/relationships/slide" Target="slides/slide13.xml"/><Relationship Id="rId68" Type="http://schemas.openxmlformats.org/officeDocument/2006/relationships/font" Target="fonts/PoppinsSemiBold-bold.fntdata"/><Relationship Id="rId23" Type="http://schemas.openxmlformats.org/officeDocument/2006/relationships/slide" Target="slides/slide12.xml"/><Relationship Id="rId67" Type="http://schemas.openxmlformats.org/officeDocument/2006/relationships/font" Target="fonts/PoppinsSemiBold-regular.fntdata"/><Relationship Id="rId60" Type="http://schemas.openxmlformats.org/officeDocument/2006/relationships/font" Target="fonts/Montserrat-bold.fntdata"/><Relationship Id="rId26" Type="http://schemas.openxmlformats.org/officeDocument/2006/relationships/slide" Target="slides/slide15.xml"/><Relationship Id="rId25" Type="http://schemas.openxmlformats.org/officeDocument/2006/relationships/slide" Target="slides/slide14.xml"/><Relationship Id="rId69" Type="http://schemas.openxmlformats.org/officeDocument/2006/relationships/font" Target="fonts/PoppinsSemiBold-italic.fntdata"/><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font" Target="fonts/DMSansMedium-italic.fntdata"/><Relationship Id="rId50" Type="http://schemas.openxmlformats.org/officeDocument/2006/relationships/font" Target="fonts/DMSansMedium-bold.fntdata"/><Relationship Id="rId53" Type="http://schemas.openxmlformats.org/officeDocument/2006/relationships/font" Target="fonts/Play-regular.fntdata"/><Relationship Id="rId52" Type="http://schemas.openxmlformats.org/officeDocument/2006/relationships/font" Target="fonts/DMSansMedium-boldItalic.fntdata"/><Relationship Id="rId11" Type="http://schemas.openxmlformats.org/officeDocument/2006/relationships/notesMaster" Target="notesMasters/notesMaster1.xml"/><Relationship Id="rId55" Type="http://schemas.openxmlformats.org/officeDocument/2006/relationships/font" Target="fonts/Poppins-regular.fntdata"/><Relationship Id="rId10" Type="http://schemas.openxmlformats.org/officeDocument/2006/relationships/slideMaster" Target="slideMasters/slideMaster7.xml"/><Relationship Id="rId54" Type="http://schemas.openxmlformats.org/officeDocument/2006/relationships/font" Target="fonts/Play-bold.fntdata"/><Relationship Id="rId13" Type="http://schemas.openxmlformats.org/officeDocument/2006/relationships/slide" Target="slides/slide2.xml"/><Relationship Id="rId57" Type="http://schemas.openxmlformats.org/officeDocument/2006/relationships/font" Target="fonts/Poppins-italic.fntdata"/><Relationship Id="rId12" Type="http://schemas.openxmlformats.org/officeDocument/2006/relationships/slide" Target="slides/slide1.xml"/><Relationship Id="rId56" Type="http://schemas.openxmlformats.org/officeDocument/2006/relationships/font" Target="fonts/Poppins-bold.fntdata"/><Relationship Id="rId15" Type="http://schemas.openxmlformats.org/officeDocument/2006/relationships/slide" Target="slides/slide4.xml"/><Relationship Id="rId59" Type="http://schemas.openxmlformats.org/officeDocument/2006/relationships/font" Target="fonts/Montserrat-regular.fntdata"/><Relationship Id="rId14" Type="http://schemas.openxmlformats.org/officeDocument/2006/relationships/slide" Target="slides/slide3.xml"/><Relationship Id="rId58" Type="http://schemas.openxmlformats.org/officeDocument/2006/relationships/font" Target="fonts/Poppins-boldItalic.fntdata"/><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4" name="Shape 1964"/>
        <p:cNvGrpSpPr/>
        <p:nvPr/>
      </p:nvGrpSpPr>
      <p:grpSpPr>
        <a:xfrm>
          <a:off x="0" y="0"/>
          <a:ext cx="0" cy="0"/>
          <a:chOff x="0" y="0"/>
          <a:chExt cx="0" cy="0"/>
        </a:xfrm>
      </p:grpSpPr>
      <p:sp>
        <p:nvSpPr>
          <p:cNvPr id="1965" name="Google Shape;196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6" name="Google Shape;19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0" name="Shape 2030"/>
        <p:cNvGrpSpPr/>
        <p:nvPr/>
      </p:nvGrpSpPr>
      <p:grpSpPr>
        <a:xfrm>
          <a:off x="0" y="0"/>
          <a:ext cx="0" cy="0"/>
          <a:chOff x="0" y="0"/>
          <a:chExt cx="0" cy="0"/>
        </a:xfrm>
      </p:grpSpPr>
      <p:sp>
        <p:nvSpPr>
          <p:cNvPr id="2031" name="Google Shape;2031;g353d945279f_0_3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2" name="Google Shape;2032;g353d945279f_0_33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7" name="Shape 2037"/>
        <p:cNvGrpSpPr/>
        <p:nvPr/>
      </p:nvGrpSpPr>
      <p:grpSpPr>
        <a:xfrm>
          <a:off x="0" y="0"/>
          <a:ext cx="0" cy="0"/>
          <a:chOff x="0" y="0"/>
          <a:chExt cx="0" cy="0"/>
        </a:xfrm>
      </p:grpSpPr>
      <p:sp>
        <p:nvSpPr>
          <p:cNvPr id="2038" name="Google Shape;2038;g354d9222ec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9" name="Google Shape;2039;g354d9222ec1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g354d9222ec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5" name="Google Shape;2045;g354d9222ec1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2" name="Shape 2052"/>
        <p:cNvGrpSpPr/>
        <p:nvPr/>
      </p:nvGrpSpPr>
      <p:grpSpPr>
        <a:xfrm>
          <a:off x="0" y="0"/>
          <a:ext cx="0" cy="0"/>
          <a:chOff x="0" y="0"/>
          <a:chExt cx="0" cy="0"/>
        </a:xfrm>
      </p:grpSpPr>
      <p:sp>
        <p:nvSpPr>
          <p:cNvPr id="2053" name="Google Shape;2053;g354d9222ec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4" name="Google Shape;2054;g354d9222ec1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8" name="Shape 2058"/>
        <p:cNvGrpSpPr/>
        <p:nvPr/>
      </p:nvGrpSpPr>
      <p:grpSpPr>
        <a:xfrm>
          <a:off x="0" y="0"/>
          <a:ext cx="0" cy="0"/>
          <a:chOff x="0" y="0"/>
          <a:chExt cx="0" cy="0"/>
        </a:xfrm>
      </p:grpSpPr>
      <p:sp>
        <p:nvSpPr>
          <p:cNvPr id="2059" name="Google Shape;2059;g355255196d8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0" name="Google Shape;2060;g355255196d8_2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5" name="Shape 2065"/>
        <p:cNvGrpSpPr/>
        <p:nvPr/>
      </p:nvGrpSpPr>
      <p:grpSpPr>
        <a:xfrm>
          <a:off x="0" y="0"/>
          <a:ext cx="0" cy="0"/>
          <a:chOff x="0" y="0"/>
          <a:chExt cx="0" cy="0"/>
        </a:xfrm>
      </p:grpSpPr>
      <p:sp>
        <p:nvSpPr>
          <p:cNvPr id="2066" name="Google Shape;2066;g354d50c19c3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7" name="Google Shape;2067;g354d50c19c3_0_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4" name="Shape 2074"/>
        <p:cNvGrpSpPr/>
        <p:nvPr/>
      </p:nvGrpSpPr>
      <p:grpSpPr>
        <a:xfrm>
          <a:off x="0" y="0"/>
          <a:ext cx="0" cy="0"/>
          <a:chOff x="0" y="0"/>
          <a:chExt cx="0" cy="0"/>
        </a:xfrm>
      </p:grpSpPr>
      <p:sp>
        <p:nvSpPr>
          <p:cNvPr id="2075" name="Google Shape;2075;g354d50c19c3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6" name="Google Shape;2076;g354d50c19c3_0_1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3" name="Shape 2083"/>
        <p:cNvGrpSpPr/>
        <p:nvPr/>
      </p:nvGrpSpPr>
      <p:grpSpPr>
        <a:xfrm>
          <a:off x="0" y="0"/>
          <a:ext cx="0" cy="0"/>
          <a:chOff x="0" y="0"/>
          <a:chExt cx="0" cy="0"/>
        </a:xfrm>
      </p:grpSpPr>
      <p:sp>
        <p:nvSpPr>
          <p:cNvPr id="2084" name="Google Shape;2084;g355070d32f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5" name="Google Shape;2085;g355070d32f7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2" name="Shape 2092"/>
        <p:cNvGrpSpPr/>
        <p:nvPr/>
      </p:nvGrpSpPr>
      <p:grpSpPr>
        <a:xfrm>
          <a:off x="0" y="0"/>
          <a:ext cx="0" cy="0"/>
          <a:chOff x="0" y="0"/>
          <a:chExt cx="0" cy="0"/>
        </a:xfrm>
      </p:grpSpPr>
      <p:sp>
        <p:nvSpPr>
          <p:cNvPr id="2093" name="Google Shape;2093;g354d50c19c3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4" name="Google Shape;2094;g354d50c19c3_0_1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5" name="Google Shape;2095;g354d50c19c3_0_1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0" name="Shape 2100"/>
        <p:cNvGrpSpPr/>
        <p:nvPr/>
      </p:nvGrpSpPr>
      <p:grpSpPr>
        <a:xfrm>
          <a:off x="0" y="0"/>
          <a:ext cx="0" cy="0"/>
          <a:chOff x="0" y="0"/>
          <a:chExt cx="0" cy="0"/>
        </a:xfrm>
      </p:grpSpPr>
      <p:sp>
        <p:nvSpPr>
          <p:cNvPr id="2101" name="Google Shape;2101;g354d50c19c3_0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2" name="Google Shape;2102;g354d50c19c3_0_2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3" name="Google Shape;2103;g354d50c19c3_0_2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1" name="Shape 1971"/>
        <p:cNvGrpSpPr/>
        <p:nvPr/>
      </p:nvGrpSpPr>
      <p:grpSpPr>
        <a:xfrm>
          <a:off x="0" y="0"/>
          <a:ext cx="0" cy="0"/>
          <a:chOff x="0" y="0"/>
          <a:chExt cx="0" cy="0"/>
        </a:xfrm>
      </p:grpSpPr>
      <p:sp>
        <p:nvSpPr>
          <p:cNvPr id="1972" name="Google Shape;1972;g353d945279f_0_3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73" name="Google Shape;1973;g353d945279f_0_33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4" name="Google Shape;1974;g353d945279f_0_33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8" name="Shape 2108"/>
        <p:cNvGrpSpPr/>
        <p:nvPr/>
      </p:nvGrpSpPr>
      <p:grpSpPr>
        <a:xfrm>
          <a:off x="0" y="0"/>
          <a:ext cx="0" cy="0"/>
          <a:chOff x="0" y="0"/>
          <a:chExt cx="0" cy="0"/>
        </a:xfrm>
      </p:grpSpPr>
      <p:sp>
        <p:nvSpPr>
          <p:cNvPr id="2109" name="Google Shape;2109;g354d50c19c3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0" name="Google Shape;2110;g354d50c19c3_0_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5" name="Shape 2115"/>
        <p:cNvGrpSpPr/>
        <p:nvPr/>
      </p:nvGrpSpPr>
      <p:grpSpPr>
        <a:xfrm>
          <a:off x="0" y="0"/>
          <a:ext cx="0" cy="0"/>
          <a:chOff x="0" y="0"/>
          <a:chExt cx="0" cy="0"/>
        </a:xfrm>
      </p:grpSpPr>
      <p:sp>
        <p:nvSpPr>
          <p:cNvPr id="2116" name="Google Shape;2116;g354d50c19c3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7" name="Google Shape;2117;g354d50c19c3_0_4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g354d50c19c3_0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4" name="Google Shape;2124;g354d50c19c3_0_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9" name="Shape 2129"/>
        <p:cNvGrpSpPr/>
        <p:nvPr/>
      </p:nvGrpSpPr>
      <p:grpSpPr>
        <a:xfrm>
          <a:off x="0" y="0"/>
          <a:ext cx="0" cy="0"/>
          <a:chOff x="0" y="0"/>
          <a:chExt cx="0" cy="0"/>
        </a:xfrm>
      </p:grpSpPr>
      <p:sp>
        <p:nvSpPr>
          <p:cNvPr id="2130" name="Google Shape;2130;g354d9222ec1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1" name="Google Shape;2131;g354d9222ec1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2" name="Google Shape;2132;g354d9222ec1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9" name="Shape 2139"/>
        <p:cNvGrpSpPr/>
        <p:nvPr/>
      </p:nvGrpSpPr>
      <p:grpSpPr>
        <a:xfrm>
          <a:off x="0" y="0"/>
          <a:ext cx="0" cy="0"/>
          <a:chOff x="0" y="0"/>
          <a:chExt cx="0" cy="0"/>
        </a:xfrm>
      </p:grpSpPr>
      <p:sp>
        <p:nvSpPr>
          <p:cNvPr id="2140" name="Google Shape;2140;g354d9222ec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1" name="Google Shape;2141;g354d9222ec1_0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5" name="Shape 2145"/>
        <p:cNvGrpSpPr/>
        <p:nvPr/>
      </p:nvGrpSpPr>
      <p:grpSpPr>
        <a:xfrm>
          <a:off x="0" y="0"/>
          <a:ext cx="0" cy="0"/>
          <a:chOff x="0" y="0"/>
          <a:chExt cx="0" cy="0"/>
        </a:xfrm>
      </p:grpSpPr>
      <p:sp>
        <p:nvSpPr>
          <p:cNvPr id="2146" name="Google Shape;2146;g353d945279f_0_34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7" name="Google Shape;2147;g353d945279f_0_34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8" name="Google Shape;2148;g353d945279f_0_34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g353d945279f_0_1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4" name="Google Shape;1984;g353d945279f_0_17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8" name="Shape 1988"/>
        <p:cNvGrpSpPr/>
        <p:nvPr/>
      </p:nvGrpSpPr>
      <p:grpSpPr>
        <a:xfrm>
          <a:off x="0" y="0"/>
          <a:ext cx="0" cy="0"/>
          <a:chOff x="0" y="0"/>
          <a:chExt cx="0" cy="0"/>
        </a:xfrm>
      </p:grpSpPr>
      <p:sp>
        <p:nvSpPr>
          <p:cNvPr id="1989" name="Google Shape;1989;g353d945279f_0_17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0" name="Google Shape;1990;g353d945279f_0_17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5" name="Shape 1995"/>
        <p:cNvGrpSpPr/>
        <p:nvPr/>
      </p:nvGrpSpPr>
      <p:grpSpPr>
        <a:xfrm>
          <a:off x="0" y="0"/>
          <a:ext cx="0" cy="0"/>
          <a:chOff x="0" y="0"/>
          <a:chExt cx="0" cy="0"/>
        </a:xfrm>
      </p:grpSpPr>
      <p:sp>
        <p:nvSpPr>
          <p:cNvPr id="1996" name="Google Shape;1996;g353d945279f_0_3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7" name="Google Shape;1997;g353d945279f_0_33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2" name="Shape 2002"/>
        <p:cNvGrpSpPr/>
        <p:nvPr/>
      </p:nvGrpSpPr>
      <p:grpSpPr>
        <a:xfrm>
          <a:off x="0" y="0"/>
          <a:ext cx="0" cy="0"/>
          <a:chOff x="0" y="0"/>
          <a:chExt cx="0" cy="0"/>
        </a:xfrm>
      </p:grpSpPr>
      <p:sp>
        <p:nvSpPr>
          <p:cNvPr id="2003" name="Google Shape;2003;g353d945279f_0_1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4" name="Google Shape;2004;g353d945279f_0_17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9" name="Shape 2009"/>
        <p:cNvGrpSpPr/>
        <p:nvPr/>
      </p:nvGrpSpPr>
      <p:grpSpPr>
        <a:xfrm>
          <a:off x="0" y="0"/>
          <a:ext cx="0" cy="0"/>
          <a:chOff x="0" y="0"/>
          <a:chExt cx="0" cy="0"/>
        </a:xfrm>
      </p:grpSpPr>
      <p:sp>
        <p:nvSpPr>
          <p:cNvPr id="2010" name="Google Shape;2010;g353d945279f_0_1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1" name="Google Shape;2011;g353d945279f_0_17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6" name="Shape 2016"/>
        <p:cNvGrpSpPr/>
        <p:nvPr/>
      </p:nvGrpSpPr>
      <p:grpSpPr>
        <a:xfrm>
          <a:off x="0" y="0"/>
          <a:ext cx="0" cy="0"/>
          <a:chOff x="0" y="0"/>
          <a:chExt cx="0" cy="0"/>
        </a:xfrm>
      </p:grpSpPr>
      <p:sp>
        <p:nvSpPr>
          <p:cNvPr id="2017" name="Google Shape;2017;g353d945279f_0_3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8" name="Google Shape;2018;g353d945279f_0_33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3" name="Shape 2023"/>
        <p:cNvGrpSpPr/>
        <p:nvPr/>
      </p:nvGrpSpPr>
      <p:grpSpPr>
        <a:xfrm>
          <a:off x="0" y="0"/>
          <a:ext cx="0" cy="0"/>
          <a:chOff x="0" y="0"/>
          <a:chExt cx="0" cy="0"/>
        </a:xfrm>
      </p:grpSpPr>
      <p:sp>
        <p:nvSpPr>
          <p:cNvPr id="2024" name="Google Shape;2024;g353d945279f_0_3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5" name="Google Shape;2025;g353d945279f_0_33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69" name="Shape 1869"/>
        <p:cNvGrpSpPr/>
        <p:nvPr/>
      </p:nvGrpSpPr>
      <p:grpSpPr>
        <a:xfrm>
          <a:off x="0" y="0"/>
          <a:ext cx="0" cy="0"/>
          <a:chOff x="0" y="0"/>
          <a:chExt cx="0" cy="0"/>
        </a:xfrm>
      </p:grpSpPr>
      <p:sp>
        <p:nvSpPr>
          <p:cNvPr id="1870" name="Google Shape;1870;g354d50c19c3_0_63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71" name="Google Shape;1871;g354d50c19c3_0_63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872" name="Google Shape;1872;g354d50c19c3_0_63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eneric-slide-1">
  <p:cSld name="1_Generic-slide-1">
    <p:spTree>
      <p:nvGrpSpPr>
        <p:cNvPr id="1873" name="Shape 1873"/>
        <p:cNvGrpSpPr/>
        <p:nvPr/>
      </p:nvGrpSpPr>
      <p:grpSpPr>
        <a:xfrm>
          <a:off x="0" y="0"/>
          <a:ext cx="0" cy="0"/>
          <a:chOff x="0" y="0"/>
          <a:chExt cx="0" cy="0"/>
        </a:xfrm>
      </p:grpSpPr>
      <p:sp>
        <p:nvSpPr>
          <p:cNvPr id="1874" name="Google Shape;1874;g354d50c19c3_0_638"/>
          <p:cNvSpPr txBox="1"/>
          <p:nvPr>
            <p:ph type="title"/>
          </p:nvPr>
        </p:nvSpPr>
        <p:spPr>
          <a:xfrm>
            <a:off x="354060" y="530021"/>
            <a:ext cx="4966500" cy="1130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4A4A4A"/>
              </a:buClr>
              <a:buSzPts val="4000"/>
              <a:buFont typeface="Montserrat SemiBold"/>
              <a:buNone/>
              <a:defRPr b="0" i="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75" name="Google Shape;1875;g354d50c19c3_0_638"/>
          <p:cNvSpPr txBox="1"/>
          <p:nvPr>
            <p:ph idx="1" type="body"/>
          </p:nvPr>
        </p:nvSpPr>
        <p:spPr>
          <a:xfrm>
            <a:off x="367609" y="1643564"/>
            <a:ext cx="4115700" cy="669900"/>
          </a:xfrm>
          <a:prstGeom prst="rect">
            <a:avLst/>
          </a:prstGeom>
          <a:noFill/>
          <a:ln>
            <a:noFill/>
          </a:ln>
        </p:spPr>
        <p:txBody>
          <a:bodyPr anchorCtr="0" anchor="t" bIns="46800" lIns="90000" spcFirstLastPara="1" rIns="90000" wrap="square" tIns="46800">
            <a:noAutofit/>
          </a:bodyPr>
          <a:lstStyle>
            <a:lvl1pPr indent="-228600" lvl="0" marL="457200" marR="0" algn="l">
              <a:lnSpc>
                <a:spcPct val="120000"/>
              </a:lnSpc>
              <a:spcBef>
                <a:spcPts val="1100"/>
              </a:spcBef>
              <a:spcAft>
                <a:spcPts val="0"/>
              </a:spcAft>
              <a:buClr>
                <a:srgbClr val="2576B7"/>
              </a:buClr>
              <a:buSzPts val="2000"/>
              <a:buFont typeface="Arial"/>
              <a:buNone/>
              <a:defRPr b="0" i="0" sz="2000" u="none" cap="none" strike="noStrike">
                <a:solidFill>
                  <a:srgbClr val="2576B7"/>
                </a:solidFill>
                <a:latin typeface="Montserrat"/>
                <a:ea typeface="Montserrat"/>
                <a:cs typeface="Montserrat"/>
                <a:sym typeface="Montserrat"/>
              </a:defRPr>
            </a:lvl1pPr>
            <a:lvl2pPr indent="-228600" lvl="1" marL="9144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2pPr>
            <a:lvl3pPr indent="-228600" lvl="2" marL="13716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3pPr>
            <a:lvl4pPr indent="-228600" lvl="3" marL="18288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4pPr>
            <a:lvl5pPr indent="-228600" lvl="4" marL="22860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5pPr>
            <a:lvl6pPr indent="-349250" lvl="5" marL="27432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1600"/>
              </a:spcBef>
              <a:spcAft>
                <a:spcPts val="160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876" name="Google Shape;1876;g354d50c19c3_0_638"/>
          <p:cNvSpPr txBox="1"/>
          <p:nvPr>
            <p:ph idx="2" type="body"/>
          </p:nvPr>
        </p:nvSpPr>
        <p:spPr>
          <a:xfrm>
            <a:off x="371428" y="2699133"/>
            <a:ext cx="3744300" cy="2680500"/>
          </a:xfrm>
          <a:prstGeom prst="rect">
            <a:avLst/>
          </a:prstGeom>
          <a:noFill/>
          <a:ln>
            <a:noFill/>
          </a:ln>
        </p:spPr>
        <p:txBody>
          <a:bodyPr anchorCtr="0" anchor="t" bIns="46800" lIns="90000" spcFirstLastPara="1" rIns="90000" wrap="square" tIns="46800">
            <a:noAutofit/>
          </a:bodyPr>
          <a:lstStyle>
            <a:lvl1pPr indent="-228600" lvl="0" marL="457200" marR="0" algn="l">
              <a:lnSpc>
                <a:spcPct val="128571"/>
              </a:lnSpc>
              <a:spcBef>
                <a:spcPts val="1100"/>
              </a:spcBef>
              <a:spcAft>
                <a:spcPts val="0"/>
              </a:spcAft>
              <a:buClr>
                <a:srgbClr val="4A4A4A"/>
              </a:buClr>
              <a:buSzPts val="1500"/>
              <a:buFont typeface="Arial"/>
              <a:buNone/>
              <a:defRPr b="0" i="0" sz="1500" u="none" cap="none" strike="noStrike">
                <a:solidFill>
                  <a:srgbClr val="4A4A4A"/>
                </a:solidFill>
                <a:latin typeface="Roboto Condensed Light"/>
                <a:ea typeface="Roboto Condensed Light"/>
                <a:cs typeface="Roboto Condensed Light"/>
                <a:sym typeface="Roboto Condensed Light"/>
              </a:defRPr>
            </a:lvl1pPr>
            <a:lvl2pPr indent="-228600" lvl="1" marL="9144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2pPr>
            <a:lvl3pPr indent="-228600" lvl="2" marL="13716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3pPr>
            <a:lvl4pPr indent="-228600" lvl="3" marL="18288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4pPr>
            <a:lvl5pPr indent="-228600" lvl="4" marL="22860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5pPr>
            <a:lvl6pPr indent="-349250" lvl="5" marL="27432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1600"/>
              </a:spcBef>
              <a:spcAft>
                <a:spcPts val="160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77" name="Shape 1877"/>
        <p:cNvGrpSpPr/>
        <p:nvPr/>
      </p:nvGrpSpPr>
      <p:grpSpPr>
        <a:xfrm>
          <a:off x="0" y="0"/>
          <a:ext cx="0" cy="0"/>
          <a:chOff x="0" y="0"/>
          <a:chExt cx="0" cy="0"/>
        </a:xfrm>
      </p:grpSpPr>
      <p:sp>
        <p:nvSpPr>
          <p:cNvPr id="1878" name="Google Shape;1878;g354d50c19c3_0_64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79" name="Google Shape;1879;g354d50c19c3_0_642"/>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880" name="Google Shape;1880;g354d50c19c3_0_642"/>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881" name="Google Shape;1881;g354d50c19c3_0_64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82" name="Shape 1882"/>
        <p:cNvGrpSpPr/>
        <p:nvPr/>
      </p:nvGrpSpPr>
      <p:grpSpPr>
        <a:xfrm>
          <a:off x="0" y="0"/>
          <a:ext cx="0" cy="0"/>
          <a:chOff x="0" y="0"/>
          <a:chExt cx="0" cy="0"/>
        </a:xfrm>
      </p:grpSpPr>
      <p:sp>
        <p:nvSpPr>
          <p:cNvPr id="1883" name="Google Shape;1883;g354d50c19c3_0_64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84" name="Google Shape;1884;g354d50c19c3_0_64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85" name="Shape 1885"/>
        <p:cNvGrpSpPr/>
        <p:nvPr/>
      </p:nvGrpSpPr>
      <p:grpSpPr>
        <a:xfrm>
          <a:off x="0" y="0"/>
          <a:ext cx="0" cy="0"/>
          <a:chOff x="0" y="0"/>
          <a:chExt cx="0" cy="0"/>
        </a:xfrm>
      </p:grpSpPr>
      <p:sp>
        <p:nvSpPr>
          <p:cNvPr id="1886" name="Google Shape;1886;g354d50c19c3_0_650"/>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1887" name="Google Shape;1887;g354d50c19c3_0_650"/>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888" name="Google Shape;1888;g354d50c19c3_0_65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89" name="Shape 1889"/>
        <p:cNvGrpSpPr/>
        <p:nvPr/>
      </p:nvGrpSpPr>
      <p:grpSpPr>
        <a:xfrm>
          <a:off x="0" y="0"/>
          <a:ext cx="0" cy="0"/>
          <a:chOff x="0" y="0"/>
          <a:chExt cx="0" cy="0"/>
        </a:xfrm>
      </p:grpSpPr>
      <p:sp>
        <p:nvSpPr>
          <p:cNvPr id="1890" name="Google Shape;1890;g354d50c19c3_0_654"/>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891" name="Google Shape;1891;g354d50c19c3_0_65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92" name="Shape 1892"/>
        <p:cNvGrpSpPr/>
        <p:nvPr/>
      </p:nvGrpSpPr>
      <p:grpSpPr>
        <a:xfrm>
          <a:off x="0" y="0"/>
          <a:ext cx="0" cy="0"/>
          <a:chOff x="0" y="0"/>
          <a:chExt cx="0" cy="0"/>
        </a:xfrm>
      </p:grpSpPr>
      <p:sp>
        <p:nvSpPr>
          <p:cNvPr id="1893" name="Google Shape;1893;g354d50c19c3_0_657"/>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894" name="Google Shape;1894;g354d50c19c3_0_657"/>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895" name="Google Shape;1895;g354d50c19c3_0_657"/>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96" name="Google Shape;1896;g354d50c19c3_0_657"/>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897" name="Google Shape;1897;g354d50c19c3_0_65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98" name="Shape 1898"/>
        <p:cNvGrpSpPr/>
        <p:nvPr/>
      </p:nvGrpSpPr>
      <p:grpSpPr>
        <a:xfrm>
          <a:off x="0" y="0"/>
          <a:ext cx="0" cy="0"/>
          <a:chOff x="0" y="0"/>
          <a:chExt cx="0" cy="0"/>
        </a:xfrm>
      </p:grpSpPr>
      <p:sp>
        <p:nvSpPr>
          <p:cNvPr id="1899" name="Google Shape;1899;g354d50c19c3_0_663"/>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1900" name="Google Shape;1900;g354d50c19c3_0_66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01" name="Shape 1901"/>
        <p:cNvGrpSpPr/>
        <p:nvPr/>
      </p:nvGrpSpPr>
      <p:grpSpPr>
        <a:xfrm>
          <a:off x="0" y="0"/>
          <a:ext cx="0" cy="0"/>
          <a:chOff x="0" y="0"/>
          <a:chExt cx="0" cy="0"/>
        </a:xfrm>
      </p:grpSpPr>
      <p:sp>
        <p:nvSpPr>
          <p:cNvPr id="1902" name="Google Shape;1902;g354d50c19c3_0_666"/>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903" name="Google Shape;1903;g354d50c19c3_0_666"/>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1904" name="Google Shape;1904;g354d50c19c3_0_66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05" name="Shape 1905"/>
        <p:cNvGrpSpPr/>
        <p:nvPr/>
      </p:nvGrpSpPr>
      <p:grpSpPr>
        <a:xfrm>
          <a:off x="0" y="0"/>
          <a:ext cx="0" cy="0"/>
          <a:chOff x="0" y="0"/>
          <a:chExt cx="0" cy="0"/>
        </a:xfrm>
      </p:grpSpPr>
      <p:sp>
        <p:nvSpPr>
          <p:cNvPr id="1906" name="Google Shape;1906;g354d50c19c3_0_67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12" name="Shape 1912"/>
        <p:cNvGrpSpPr/>
        <p:nvPr/>
      </p:nvGrpSpPr>
      <p:grpSpPr>
        <a:xfrm>
          <a:off x="0" y="0"/>
          <a:ext cx="0" cy="0"/>
          <a:chOff x="0" y="0"/>
          <a:chExt cx="0" cy="0"/>
        </a:xfrm>
      </p:grpSpPr>
      <p:pic>
        <p:nvPicPr>
          <p:cNvPr id="1913" name="Google Shape;1913;g355070d32f7_0_80"/>
          <p:cNvPicPr preferRelativeResize="0"/>
          <p:nvPr/>
        </p:nvPicPr>
        <p:blipFill rotWithShape="1">
          <a:blip r:embed="rId2">
            <a:alphaModFix/>
          </a:blip>
          <a:srcRect b="62580" l="0" r="0" t="17584"/>
          <a:stretch/>
        </p:blipFill>
        <p:spPr>
          <a:xfrm>
            <a:off x="100" y="243867"/>
            <a:ext cx="12192005" cy="1926670"/>
          </a:xfrm>
          <a:prstGeom prst="rect">
            <a:avLst/>
          </a:prstGeom>
          <a:solidFill>
            <a:schemeClr val="dk1"/>
          </a:solidFill>
          <a:ln cap="flat" cmpd="sng" w="9525">
            <a:solidFill>
              <a:srgbClr val="122620"/>
            </a:solidFill>
            <a:prstDash val="solid"/>
            <a:round/>
            <a:headEnd len="sm" w="sm" type="none"/>
            <a:tailEnd len="sm" w="sm" type="none"/>
          </a:ln>
        </p:spPr>
      </p:pic>
      <p:pic>
        <p:nvPicPr>
          <p:cNvPr id="1914" name="Google Shape;1914;g355070d32f7_0_80"/>
          <p:cNvPicPr preferRelativeResize="0"/>
          <p:nvPr/>
        </p:nvPicPr>
        <p:blipFill rotWithShape="1">
          <a:blip r:embed="rId2">
            <a:alphaModFix/>
          </a:blip>
          <a:srcRect b="62694" l="0" r="0" t="15651"/>
          <a:stretch/>
        </p:blipFill>
        <p:spPr>
          <a:xfrm flipH="1">
            <a:off x="5" y="243868"/>
            <a:ext cx="12191995" cy="1926670"/>
          </a:xfrm>
          <a:prstGeom prst="rect">
            <a:avLst/>
          </a:prstGeom>
          <a:noFill/>
          <a:ln>
            <a:noFill/>
          </a:ln>
        </p:spPr>
      </p:pic>
      <p:sp>
        <p:nvSpPr>
          <p:cNvPr id="1915" name="Google Shape;1915;g355070d32f7_0_80"/>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500"/>
              <a:buNone/>
              <a:defRPr sz="55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916" name="Google Shape;1916;g355070d32f7_0_80"/>
          <p:cNvSpPr txBox="1"/>
          <p:nvPr>
            <p:ph idx="1" type="subTitle"/>
          </p:nvPr>
        </p:nvSpPr>
        <p:spPr>
          <a:xfrm>
            <a:off x="415700" y="3894267"/>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917" name="Google Shape;1917;g355070d32f7_0_8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918" name="Google Shape;1918;g355070d32f7_0_80"/>
          <p:cNvPicPr preferRelativeResize="0"/>
          <p:nvPr/>
        </p:nvPicPr>
        <p:blipFill rotWithShape="1">
          <a:blip r:embed="rId3">
            <a:alphaModFix/>
          </a:blip>
          <a:srcRect b="0" l="0" r="0" t="0"/>
          <a:stretch/>
        </p:blipFill>
        <p:spPr>
          <a:xfrm>
            <a:off x="4308233" y="411149"/>
            <a:ext cx="3575731" cy="1304232"/>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19" name="Shape 1919"/>
        <p:cNvGrpSpPr/>
        <p:nvPr/>
      </p:nvGrpSpPr>
      <p:grpSpPr>
        <a:xfrm>
          <a:off x="0" y="0"/>
          <a:ext cx="0" cy="0"/>
          <a:chOff x="0" y="0"/>
          <a:chExt cx="0" cy="0"/>
        </a:xfrm>
      </p:grpSpPr>
      <p:sp>
        <p:nvSpPr>
          <p:cNvPr id="1920" name="Google Shape;1920;g355070d32f7_0_87"/>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921" name="Google Shape;1921;g355070d32f7_0_8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922" name="Google Shape;1922;g355070d32f7_0_87"/>
          <p:cNvPicPr preferRelativeResize="0"/>
          <p:nvPr/>
        </p:nvPicPr>
        <p:blipFill rotWithShape="1">
          <a:blip r:embed="rId2">
            <a:alphaModFix/>
          </a:blip>
          <a:srcRect b="62580" l="0" r="0" t="17584"/>
          <a:stretch/>
        </p:blipFill>
        <p:spPr>
          <a:xfrm>
            <a:off x="100" y="243867"/>
            <a:ext cx="12192005" cy="1926670"/>
          </a:xfrm>
          <a:prstGeom prst="rect">
            <a:avLst/>
          </a:prstGeom>
          <a:solidFill>
            <a:schemeClr val="dk1"/>
          </a:solidFill>
          <a:ln cap="flat" cmpd="sng" w="9525">
            <a:solidFill>
              <a:srgbClr val="122620"/>
            </a:solidFill>
            <a:prstDash val="solid"/>
            <a:round/>
            <a:headEnd len="sm" w="sm" type="none"/>
            <a:tailEnd len="sm" w="sm" type="none"/>
          </a:ln>
        </p:spPr>
      </p:pic>
      <p:sp>
        <p:nvSpPr>
          <p:cNvPr id="1923" name="Google Shape;1923;g355070d32f7_0_87"/>
          <p:cNvSpPr/>
          <p:nvPr/>
        </p:nvSpPr>
        <p:spPr>
          <a:xfrm>
            <a:off x="100" y="243800"/>
            <a:ext cx="12192000" cy="1926900"/>
          </a:xfrm>
          <a:prstGeom prst="rect">
            <a:avLst/>
          </a:prstGeom>
          <a:solidFill>
            <a:srgbClr val="222222">
              <a:alpha val="4353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1924" name="Google Shape;1924;g355070d32f7_0_87"/>
          <p:cNvPicPr preferRelativeResize="0"/>
          <p:nvPr/>
        </p:nvPicPr>
        <p:blipFill rotWithShape="1">
          <a:blip r:embed="rId2">
            <a:alphaModFix/>
          </a:blip>
          <a:srcRect b="62694" l="0" r="0" t="15651"/>
          <a:stretch/>
        </p:blipFill>
        <p:spPr>
          <a:xfrm flipH="1">
            <a:off x="5" y="243868"/>
            <a:ext cx="12191995" cy="1926670"/>
          </a:xfrm>
          <a:prstGeom prst="rect">
            <a:avLst/>
          </a:prstGeom>
          <a:noFill/>
          <a:ln>
            <a:noFill/>
          </a:ln>
        </p:spPr>
      </p:pic>
      <p:pic>
        <p:nvPicPr>
          <p:cNvPr id="1925" name="Google Shape;1925;g355070d32f7_0_87"/>
          <p:cNvPicPr preferRelativeResize="0"/>
          <p:nvPr/>
        </p:nvPicPr>
        <p:blipFill rotWithShape="1">
          <a:blip r:embed="rId3">
            <a:alphaModFix/>
          </a:blip>
          <a:srcRect b="0" l="0" r="0" t="0"/>
          <a:stretch/>
        </p:blipFill>
        <p:spPr>
          <a:xfrm>
            <a:off x="4308233" y="411149"/>
            <a:ext cx="3575731" cy="1304232"/>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26" name="Shape 1926"/>
        <p:cNvGrpSpPr/>
        <p:nvPr/>
      </p:nvGrpSpPr>
      <p:grpSpPr>
        <a:xfrm>
          <a:off x="0" y="0"/>
          <a:ext cx="0" cy="0"/>
          <a:chOff x="0" y="0"/>
          <a:chExt cx="0" cy="0"/>
        </a:xfrm>
      </p:grpSpPr>
      <p:sp>
        <p:nvSpPr>
          <p:cNvPr id="1927" name="Google Shape;1927;g355070d32f7_0_9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928" name="Google Shape;1928;g355070d32f7_0_9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929" name="Google Shape;1929;g355070d32f7_0_9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eneric-slide-1">
  <p:cSld name="1_Generic-slide-1">
    <p:spTree>
      <p:nvGrpSpPr>
        <p:cNvPr id="1930" name="Shape 1930"/>
        <p:cNvGrpSpPr/>
        <p:nvPr/>
      </p:nvGrpSpPr>
      <p:grpSpPr>
        <a:xfrm>
          <a:off x="0" y="0"/>
          <a:ext cx="0" cy="0"/>
          <a:chOff x="0" y="0"/>
          <a:chExt cx="0" cy="0"/>
        </a:xfrm>
      </p:grpSpPr>
      <p:sp>
        <p:nvSpPr>
          <p:cNvPr id="1931" name="Google Shape;1931;g355070d32f7_0_98"/>
          <p:cNvSpPr txBox="1"/>
          <p:nvPr>
            <p:ph type="title"/>
          </p:nvPr>
        </p:nvSpPr>
        <p:spPr>
          <a:xfrm>
            <a:off x="354060" y="530021"/>
            <a:ext cx="4966500" cy="1130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4A4A4A"/>
              </a:buClr>
              <a:buSzPts val="4000"/>
              <a:buFont typeface="Montserrat SemiBold"/>
              <a:buNone/>
              <a:defRPr b="0" i="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932" name="Google Shape;1932;g355070d32f7_0_98"/>
          <p:cNvSpPr txBox="1"/>
          <p:nvPr>
            <p:ph idx="1" type="body"/>
          </p:nvPr>
        </p:nvSpPr>
        <p:spPr>
          <a:xfrm>
            <a:off x="367609" y="1643564"/>
            <a:ext cx="4115700" cy="669900"/>
          </a:xfrm>
          <a:prstGeom prst="rect">
            <a:avLst/>
          </a:prstGeom>
          <a:noFill/>
          <a:ln>
            <a:noFill/>
          </a:ln>
        </p:spPr>
        <p:txBody>
          <a:bodyPr anchorCtr="0" anchor="t" bIns="46800" lIns="90000" spcFirstLastPara="1" rIns="90000" wrap="square" tIns="46800">
            <a:noAutofit/>
          </a:bodyPr>
          <a:lstStyle>
            <a:lvl1pPr indent="-228600" lvl="0" marL="457200" marR="0" algn="l">
              <a:lnSpc>
                <a:spcPct val="120000"/>
              </a:lnSpc>
              <a:spcBef>
                <a:spcPts val="1100"/>
              </a:spcBef>
              <a:spcAft>
                <a:spcPts val="0"/>
              </a:spcAft>
              <a:buClr>
                <a:srgbClr val="2576B7"/>
              </a:buClr>
              <a:buSzPts val="2000"/>
              <a:buFont typeface="Arial"/>
              <a:buNone/>
              <a:defRPr b="0" i="0" sz="2000" u="none" cap="none" strike="noStrike">
                <a:solidFill>
                  <a:srgbClr val="2576B7"/>
                </a:solidFill>
                <a:latin typeface="Montserrat"/>
                <a:ea typeface="Montserrat"/>
                <a:cs typeface="Montserrat"/>
                <a:sym typeface="Montserrat"/>
              </a:defRPr>
            </a:lvl1pPr>
            <a:lvl2pPr indent="-228600" lvl="1" marL="9144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2pPr>
            <a:lvl3pPr indent="-228600" lvl="2" marL="13716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3pPr>
            <a:lvl4pPr indent="-228600" lvl="3" marL="18288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4pPr>
            <a:lvl5pPr indent="-228600" lvl="4" marL="22860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5pPr>
            <a:lvl6pPr indent="-349250" lvl="5" marL="27432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1600"/>
              </a:spcBef>
              <a:spcAft>
                <a:spcPts val="160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933" name="Google Shape;1933;g355070d32f7_0_98"/>
          <p:cNvSpPr txBox="1"/>
          <p:nvPr>
            <p:ph idx="2" type="body"/>
          </p:nvPr>
        </p:nvSpPr>
        <p:spPr>
          <a:xfrm>
            <a:off x="371428" y="2699133"/>
            <a:ext cx="3744300" cy="2680500"/>
          </a:xfrm>
          <a:prstGeom prst="rect">
            <a:avLst/>
          </a:prstGeom>
          <a:noFill/>
          <a:ln>
            <a:noFill/>
          </a:ln>
        </p:spPr>
        <p:txBody>
          <a:bodyPr anchorCtr="0" anchor="t" bIns="46800" lIns="90000" spcFirstLastPara="1" rIns="90000" wrap="square" tIns="46800">
            <a:noAutofit/>
          </a:bodyPr>
          <a:lstStyle>
            <a:lvl1pPr indent="-228600" lvl="0" marL="457200" marR="0" algn="l">
              <a:lnSpc>
                <a:spcPct val="128571"/>
              </a:lnSpc>
              <a:spcBef>
                <a:spcPts val="1100"/>
              </a:spcBef>
              <a:spcAft>
                <a:spcPts val="0"/>
              </a:spcAft>
              <a:buClr>
                <a:srgbClr val="4A4A4A"/>
              </a:buClr>
              <a:buSzPts val="1500"/>
              <a:buFont typeface="Arial"/>
              <a:buNone/>
              <a:defRPr b="0" i="0" sz="1500" u="none" cap="none" strike="noStrike">
                <a:solidFill>
                  <a:srgbClr val="4A4A4A"/>
                </a:solidFill>
                <a:latin typeface="Roboto Condensed Light"/>
                <a:ea typeface="Roboto Condensed Light"/>
                <a:cs typeface="Roboto Condensed Light"/>
                <a:sym typeface="Roboto Condensed Light"/>
              </a:defRPr>
            </a:lvl1pPr>
            <a:lvl2pPr indent="-228600" lvl="1" marL="9144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2pPr>
            <a:lvl3pPr indent="-228600" lvl="2" marL="13716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3pPr>
            <a:lvl4pPr indent="-228600" lvl="3" marL="18288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4pPr>
            <a:lvl5pPr indent="-228600" lvl="4" marL="22860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5pPr>
            <a:lvl6pPr indent="-349250" lvl="5" marL="27432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1600"/>
              </a:spcBef>
              <a:spcAft>
                <a:spcPts val="160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34" name="Shape 1934"/>
        <p:cNvGrpSpPr/>
        <p:nvPr/>
      </p:nvGrpSpPr>
      <p:grpSpPr>
        <a:xfrm>
          <a:off x="0" y="0"/>
          <a:ext cx="0" cy="0"/>
          <a:chOff x="0" y="0"/>
          <a:chExt cx="0" cy="0"/>
        </a:xfrm>
      </p:grpSpPr>
      <p:sp>
        <p:nvSpPr>
          <p:cNvPr id="1935" name="Google Shape;1935;g355070d32f7_0_10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936" name="Google Shape;1936;g355070d32f7_0_102"/>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937" name="Google Shape;1937;g355070d32f7_0_102"/>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938" name="Google Shape;1938;g355070d32f7_0_10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39" name="Shape 1939"/>
        <p:cNvGrpSpPr/>
        <p:nvPr/>
      </p:nvGrpSpPr>
      <p:grpSpPr>
        <a:xfrm>
          <a:off x="0" y="0"/>
          <a:ext cx="0" cy="0"/>
          <a:chOff x="0" y="0"/>
          <a:chExt cx="0" cy="0"/>
        </a:xfrm>
      </p:grpSpPr>
      <p:sp>
        <p:nvSpPr>
          <p:cNvPr id="1940" name="Google Shape;1940;g355070d32f7_0_10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941" name="Google Shape;1941;g355070d32f7_0_10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42" name="Shape 1942"/>
        <p:cNvGrpSpPr/>
        <p:nvPr/>
      </p:nvGrpSpPr>
      <p:grpSpPr>
        <a:xfrm>
          <a:off x="0" y="0"/>
          <a:ext cx="0" cy="0"/>
          <a:chOff x="0" y="0"/>
          <a:chExt cx="0" cy="0"/>
        </a:xfrm>
      </p:grpSpPr>
      <p:sp>
        <p:nvSpPr>
          <p:cNvPr id="1943" name="Google Shape;1943;g355070d32f7_0_110"/>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1944" name="Google Shape;1944;g355070d32f7_0_110"/>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945" name="Google Shape;1945;g355070d32f7_0_11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46" name="Shape 1946"/>
        <p:cNvGrpSpPr/>
        <p:nvPr/>
      </p:nvGrpSpPr>
      <p:grpSpPr>
        <a:xfrm>
          <a:off x="0" y="0"/>
          <a:ext cx="0" cy="0"/>
          <a:chOff x="0" y="0"/>
          <a:chExt cx="0" cy="0"/>
        </a:xfrm>
      </p:grpSpPr>
      <p:sp>
        <p:nvSpPr>
          <p:cNvPr id="1947" name="Google Shape;1947;g355070d32f7_0_114"/>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948" name="Google Shape;1948;g355070d32f7_0_11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49" name="Shape 1949"/>
        <p:cNvGrpSpPr/>
        <p:nvPr/>
      </p:nvGrpSpPr>
      <p:grpSpPr>
        <a:xfrm>
          <a:off x="0" y="0"/>
          <a:ext cx="0" cy="0"/>
          <a:chOff x="0" y="0"/>
          <a:chExt cx="0" cy="0"/>
        </a:xfrm>
      </p:grpSpPr>
      <p:sp>
        <p:nvSpPr>
          <p:cNvPr id="1950" name="Google Shape;1950;g355070d32f7_0_117"/>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951" name="Google Shape;1951;g355070d32f7_0_117"/>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952" name="Google Shape;1952;g355070d32f7_0_117"/>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953" name="Google Shape;1953;g355070d32f7_0_117"/>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954" name="Google Shape;1954;g355070d32f7_0_11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55" name="Shape 1955"/>
        <p:cNvGrpSpPr/>
        <p:nvPr/>
      </p:nvGrpSpPr>
      <p:grpSpPr>
        <a:xfrm>
          <a:off x="0" y="0"/>
          <a:ext cx="0" cy="0"/>
          <a:chOff x="0" y="0"/>
          <a:chExt cx="0" cy="0"/>
        </a:xfrm>
      </p:grpSpPr>
      <p:sp>
        <p:nvSpPr>
          <p:cNvPr id="1956" name="Google Shape;1956;g355070d32f7_0_123"/>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1957" name="Google Shape;1957;g355070d32f7_0_12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type="title">
  <p:cSld name="TITLE">
    <p:bg>
      <p:bgPr>
        <a:solidFill>
          <a:srgbClr val="133455"/>
        </a:solidFill>
      </p:bgPr>
    </p:bg>
    <p:spTree>
      <p:nvGrpSpPr>
        <p:cNvPr id="88" name="Shape 88"/>
        <p:cNvGrpSpPr/>
        <p:nvPr/>
      </p:nvGrpSpPr>
      <p:grpSpPr>
        <a:xfrm>
          <a:off x="0" y="0"/>
          <a:ext cx="0" cy="0"/>
          <a:chOff x="0" y="0"/>
          <a:chExt cx="0" cy="0"/>
        </a:xfrm>
      </p:grpSpPr>
      <p:sp>
        <p:nvSpPr>
          <p:cNvPr id="89" name="Google Shape;89;g353d945279f_0_1744"/>
          <p:cNvSpPr txBox="1"/>
          <p:nvPr>
            <p:ph idx="1" type="subTitle"/>
          </p:nvPr>
        </p:nvSpPr>
        <p:spPr>
          <a:xfrm>
            <a:off x="2088100" y="3982033"/>
            <a:ext cx="8030100" cy="625500"/>
          </a:xfrm>
          <a:prstGeom prst="rect">
            <a:avLst/>
          </a:prstGeom>
          <a:solidFill>
            <a:srgbClr val="0072C4"/>
          </a:solidFill>
        </p:spPr>
        <p:txBody>
          <a:bodyPr anchorCtr="0" anchor="t" bIns="0" lIns="0" spcFirstLastPara="1" rIns="0" wrap="square" tIns="0">
            <a:noAutofit/>
          </a:bodyPr>
          <a:lstStyle>
            <a:lvl1pPr lvl="0" algn="ctr">
              <a:lnSpc>
                <a:spcPct val="100000"/>
              </a:lnSpc>
              <a:spcBef>
                <a:spcPts val="0"/>
              </a:spcBef>
              <a:spcAft>
                <a:spcPts val="0"/>
              </a:spcAft>
              <a:buClr>
                <a:schemeClr val="lt1"/>
              </a:buClr>
              <a:buSzPts val="3700"/>
              <a:buFont typeface="DM Sans SemiBold"/>
              <a:buNone/>
              <a:defRPr sz="3700">
                <a:solidFill>
                  <a:schemeClr val="lt1"/>
                </a:solidFill>
                <a:latin typeface="DM Sans SemiBold"/>
                <a:ea typeface="DM Sans SemiBold"/>
                <a:cs typeface="DM Sans SemiBold"/>
                <a:sym typeface="DM Sans SemiBold"/>
              </a:defRPr>
            </a:lvl1pPr>
            <a:lvl2pPr lvl="1" algn="ctr">
              <a:lnSpc>
                <a:spcPct val="100000"/>
              </a:lnSpc>
              <a:spcBef>
                <a:spcPts val="0"/>
              </a:spcBef>
              <a:spcAft>
                <a:spcPts val="0"/>
              </a:spcAft>
              <a:buClr>
                <a:schemeClr val="lt2"/>
              </a:buClr>
              <a:buSzPts val="3700"/>
              <a:buNone/>
              <a:defRPr sz="3700">
                <a:solidFill>
                  <a:schemeClr val="lt2"/>
                </a:solidFill>
              </a:defRPr>
            </a:lvl2pPr>
            <a:lvl3pPr lvl="2" algn="ctr">
              <a:lnSpc>
                <a:spcPct val="100000"/>
              </a:lnSpc>
              <a:spcBef>
                <a:spcPts val="0"/>
              </a:spcBef>
              <a:spcAft>
                <a:spcPts val="0"/>
              </a:spcAft>
              <a:buClr>
                <a:schemeClr val="lt2"/>
              </a:buClr>
              <a:buSzPts val="3700"/>
              <a:buNone/>
              <a:defRPr sz="3700">
                <a:solidFill>
                  <a:schemeClr val="lt2"/>
                </a:solidFill>
              </a:defRPr>
            </a:lvl3pPr>
            <a:lvl4pPr lvl="3" algn="ctr">
              <a:lnSpc>
                <a:spcPct val="100000"/>
              </a:lnSpc>
              <a:spcBef>
                <a:spcPts val="0"/>
              </a:spcBef>
              <a:spcAft>
                <a:spcPts val="0"/>
              </a:spcAft>
              <a:buClr>
                <a:schemeClr val="lt2"/>
              </a:buClr>
              <a:buSzPts val="3700"/>
              <a:buNone/>
              <a:defRPr sz="3700">
                <a:solidFill>
                  <a:schemeClr val="lt2"/>
                </a:solidFill>
              </a:defRPr>
            </a:lvl4pPr>
            <a:lvl5pPr lvl="4" algn="ctr">
              <a:lnSpc>
                <a:spcPct val="100000"/>
              </a:lnSpc>
              <a:spcBef>
                <a:spcPts val="0"/>
              </a:spcBef>
              <a:spcAft>
                <a:spcPts val="0"/>
              </a:spcAft>
              <a:buClr>
                <a:schemeClr val="lt2"/>
              </a:buClr>
              <a:buSzPts val="3700"/>
              <a:buNone/>
              <a:defRPr sz="3700">
                <a:solidFill>
                  <a:schemeClr val="lt2"/>
                </a:solidFill>
              </a:defRPr>
            </a:lvl5pPr>
            <a:lvl6pPr lvl="5" algn="ctr">
              <a:lnSpc>
                <a:spcPct val="100000"/>
              </a:lnSpc>
              <a:spcBef>
                <a:spcPts val="0"/>
              </a:spcBef>
              <a:spcAft>
                <a:spcPts val="0"/>
              </a:spcAft>
              <a:buClr>
                <a:schemeClr val="lt2"/>
              </a:buClr>
              <a:buSzPts val="3700"/>
              <a:buNone/>
              <a:defRPr sz="3700">
                <a:solidFill>
                  <a:schemeClr val="lt2"/>
                </a:solidFill>
              </a:defRPr>
            </a:lvl6pPr>
            <a:lvl7pPr lvl="6" algn="ctr">
              <a:lnSpc>
                <a:spcPct val="100000"/>
              </a:lnSpc>
              <a:spcBef>
                <a:spcPts val="0"/>
              </a:spcBef>
              <a:spcAft>
                <a:spcPts val="0"/>
              </a:spcAft>
              <a:buClr>
                <a:schemeClr val="lt2"/>
              </a:buClr>
              <a:buSzPts val="3700"/>
              <a:buNone/>
              <a:defRPr sz="3700">
                <a:solidFill>
                  <a:schemeClr val="lt2"/>
                </a:solidFill>
              </a:defRPr>
            </a:lvl7pPr>
            <a:lvl8pPr lvl="7" algn="ctr">
              <a:lnSpc>
                <a:spcPct val="100000"/>
              </a:lnSpc>
              <a:spcBef>
                <a:spcPts val="0"/>
              </a:spcBef>
              <a:spcAft>
                <a:spcPts val="0"/>
              </a:spcAft>
              <a:buClr>
                <a:schemeClr val="lt2"/>
              </a:buClr>
              <a:buSzPts val="3700"/>
              <a:buNone/>
              <a:defRPr sz="3700">
                <a:solidFill>
                  <a:schemeClr val="lt2"/>
                </a:solidFill>
              </a:defRPr>
            </a:lvl8pPr>
            <a:lvl9pPr lvl="8" algn="ctr">
              <a:lnSpc>
                <a:spcPct val="100000"/>
              </a:lnSpc>
              <a:spcBef>
                <a:spcPts val="0"/>
              </a:spcBef>
              <a:spcAft>
                <a:spcPts val="0"/>
              </a:spcAft>
              <a:buClr>
                <a:schemeClr val="lt2"/>
              </a:buClr>
              <a:buSzPts val="3700"/>
              <a:buNone/>
              <a:defRPr sz="3700">
                <a:solidFill>
                  <a:schemeClr val="lt2"/>
                </a:solidFill>
              </a:defRPr>
            </a:lvl9pPr>
          </a:lstStyle>
          <a:p/>
        </p:txBody>
      </p:sp>
      <p:sp>
        <p:nvSpPr>
          <p:cNvPr id="90" name="Google Shape;90;g353d945279f_0_174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g353d945279f_0_1744"/>
          <p:cNvSpPr/>
          <p:nvPr/>
        </p:nvSpPr>
        <p:spPr>
          <a:xfrm>
            <a:off x="-374867" y="5806167"/>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2" name="Google Shape;92;g353d945279f_0_1744"/>
          <p:cNvSpPr/>
          <p:nvPr/>
        </p:nvSpPr>
        <p:spPr>
          <a:xfrm rot="10800000">
            <a:off x="10179133" y="-692900"/>
            <a:ext cx="3266400" cy="1458300"/>
          </a:xfrm>
          <a:prstGeom prst="snip1Rect">
            <a:avLst>
              <a:gd fmla="val 50000" name="adj"/>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93" name="Google Shape;93;g353d945279f_0_1744"/>
          <p:cNvGrpSpPr/>
          <p:nvPr/>
        </p:nvGrpSpPr>
        <p:grpSpPr>
          <a:xfrm>
            <a:off x="606806" y="254264"/>
            <a:ext cx="3036717" cy="3036717"/>
            <a:chOff x="987244" y="313753"/>
            <a:chExt cx="555321" cy="555321"/>
          </a:xfrm>
        </p:grpSpPr>
        <p:grpSp>
          <p:nvGrpSpPr>
            <p:cNvPr id="94" name="Google Shape;94;g353d945279f_0_1744"/>
            <p:cNvGrpSpPr/>
            <p:nvPr/>
          </p:nvGrpSpPr>
          <p:grpSpPr>
            <a:xfrm>
              <a:off x="1068575" y="395075"/>
              <a:ext cx="392675" cy="392675"/>
              <a:chOff x="458050" y="265600"/>
              <a:chExt cx="392675" cy="392675"/>
            </a:xfrm>
          </p:grpSpPr>
          <p:sp>
            <p:nvSpPr>
              <p:cNvPr id="95" name="Google Shape;95;g353d945279f_0_1744"/>
              <p:cNvSpPr/>
              <p:nvPr/>
            </p:nvSpPr>
            <p:spPr>
              <a:xfrm>
                <a:off x="638050" y="265600"/>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6" name="Google Shape;96;g353d945279f_0_1744"/>
              <p:cNvSpPr/>
              <p:nvPr/>
            </p:nvSpPr>
            <p:spPr>
              <a:xfrm>
                <a:off x="638050" y="5229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7" name="Google Shape;97;g353d945279f_0_1744"/>
              <p:cNvSpPr/>
              <p:nvPr/>
            </p:nvSpPr>
            <p:spPr>
              <a:xfrm rot="-5400000">
                <a:off x="509350"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8" name="Google Shape;98;g353d945279f_0_1744"/>
              <p:cNvSpPr/>
              <p:nvPr/>
            </p:nvSpPr>
            <p:spPr>
              <a:xfrm rot="-5400000">
                <a:off x="766725"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99" name="Google Shape;99;g353d945279f_0_1744"/>
            <p:cNvGrpSpPr/>
            <p:nvPr/>
          </p:nvGrpSpPr>
          <p:grpSpPr>
            <a:xfrm rot="-2700000">
              <a:off x="1068569" y="395078"/>
              <a:ext cx="392671" cy="392671"/>
              <a:chOff x="458050" y="265600"/>
              <a:chExt cx="392675" cy="392675"/>
            </a:xfrm>
          </p:grpSpPr>
          <p:sp>
            <p:nvSpPr>
              <p:cNvPr id="100" name="Google Shape;100;g353d945279f_0_1744"/>
              <p:cNvSpPr/>
              <p:nvPr/>
            </p:nvSpPr>
            <p:spPr>
              <a:xfrm>
                <a:off x="638050" y="265600"/>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1" name="Google Shape;101;g353d945279f_0_1744"/>
              <p:cNvSpPr/>
              <p:nvPr/>
            </p:nvSpPr>
            <p:spPr>
              <a:xfrm>
                <a:off x="638050" y="5229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2" name="Google Shape;102;g353d945279f_0_1744"/>
              <p:cNvSpPr/>
              <p:nvPr/>
            </p:nvSpPr>
            <p:spPr>
              <a:xfrm rot="-5400000">
                <a:off x="509350"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3" name="Google Shape;103;g353d945279f_0_1744"/>
              <p:cNvSpPr/>
              <p:nvPr/>
            </p:nvSpPr>
            <p:spPr>
              <a:xfrm rot="-5400000">
                <a:off x="766725"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104" name="Google Shape;104;g353d945279f_0_1744"/>
          <p:cNvSpPr txBox="1"/>
          <p:nvPr>
            <p:ph type="ctrTitle"/>
          </p:nvPr>
        </p:nvSpPr>
        <p:spPr>
          <a:xfrm>
            <a:off x="2088100" y="1094367"/>
            <a:ext cx="8030100" cy="2736900"/>
          </a:xfrm>
          <a:prstGeom prst="rect">
            <a:avLst/>
          </a:prstGeom>
        </p:spPr>
        <p:txBody>
          <a:bodyPr anchorCtr="0" anchor="b" bIns="0" lIns="0" spcFirstLastPara="1" rIns="0" wrap="square" tIns="0">
            <a:noAutofit/>
          </a:bodyPr>
          <a:lstStyle>
            <a:lvl1pPr lvl="0" algn="ctr">
              <a:spcBef>
                <a:spcPts val="0"/>
              </a:spcBef>
              <a:spcAft>
                <a:spcPts val="0"/>
              </a:spcAft>
              <a:buClr>
                <a:schemeClr val="lt1"/>
              </a:buClr>
              <a:buSzPts val="5300"/>
              <a:buFont typeface="Poppins"/>
              <a:buNone/>
              <a:defRPr b="1" sz="5300">
                <a:solidFill>
                  <a:schemeClr val="lt1"/>
                </a:solidFill>
                <a:latin typeface="Poppins"/>
                <a:ea typeface="Poppins"/>
                <a:cs typeface="Poppins"/>
                <a:sym typeface="Poppins"/>
              </a:defRPr>
            </a:lvl1pPr>
            <a:lvl2pPr lvl="1" algn="ctr">
              <a:spcBef>
                <a:spcPts val="0"/>
              </a:spcBef>
              <a:spcAft>
                <a:spcPts val="0"/>
              </a:spcAft>
              <a:buClr>
                <a:schemeClr val="lt1"/>
              </a:buClr>
              <a:buSzPts val="6900"/>
              <a:buFont typeface="Poppins"/>
              <a:buNone/>
              <a:defRPr b="1" sz="6900">
                <a:solidFill>
                  <a:schemeClr val="lt1"/>
                </a:solidFill>
                <a:latin typeface="Poppins"/>
                <a:ea typeface="Poppins"/>
                <a:cs typeface="Poppins"/>
                <a:sym typeface="Poppins"/>
              </a:defRPr>
            </a:lvl2pPr>
            <a:lvl3pPr lvl="2" algn="ctr">
              <a:spcBef>
                <a:spcPts val="0"/>
              </a:spcBef>
              <a:spcAft>
                <a:spcPts val="0"/>
              </a:spcAft>
              <a:buClr>
                <a:schemeClr val="lt1"/>
              </a:buClr>
              <a:buSzPts val="6900"/>
              <a:buFont typeface="Poppins"/>
              <a:buNone/>
              <a:defRPr b="1" sz="6900">
                <a:solidFill>
                  <a:schemeClr val="lt1"/>
                </a:solidFill>
                <a:latin typeface="Poppins"/>
                <a:ea typeface="Poppins"/>
                <a:cs typeface="Poppins"/>
                <a:sym typeface="Poppins"/>
              </a:defRPr>
            </a:lvl3pPr>
            <a:lvl4pPr lvl="3" algn="ctr">
              <a:spcBef>
                <a:spcPts val="0"/>
              </a:spcBef>
              <a:spcAft>
                <a:spcPts val="0"/>
              </a:spcAft>
              <a:buClr>
                <a:schemeClr val="lt1"/>
              </a:buClr>
              <a:buSzPts val="6900"/>
              <a:buFont typeface="Poppins"/>
              <a:buNone/>
              <a:defRPr b="1" sz="6900">
                <a:solidFill>
                  <a:schemeClr val="lt1"/>
                </a:solidFill>
                <a:latin typeface="Poppins"/>
                <a:ea typeface="Poppins"/>
                <a:cs typeface="Poppins"/>
                <a:sym typeface="Poppins"/>
              </a:defRPr>
            </a:lvl4pPr>
            <a:lvl5pPr lvl="4" algn="ctr">
              <a:spcBef>
                <a:spcPts val="0"/>
              </a:spcBef>
              <a:spcAft>
                <a:spcPts val="0"/>
              </a:spcAft>
              <a:buClr>
                <a:schemeClr val="lt1"/>
              </a:buClr>
              <a:buSzPts val="6900"/>
              <a:buFont typeface="Poppins"/>
              <a:buNone/>
              <a:defRPr b="1" sz="6900">
                <a:solidFill>
                  <a:schemeClr val="lt1"/>
                </a:solidFill>
                <a:latin typeface="Poppins"/>
                <a:ea typeface="Poppins"/>
                <a:cs typeface="Poppins"/>
                <a:sym typeface="Poppins"/>
              </a:defRPr>
            </a:lvl5pPr>
            <a:lvl6pPr lvl="5" algn="ctr">
              <a:spcBef>
                <a:spcPts val="0"/>
              </a:spcBef>
              <a:spcAft>
                <a:spcPts val="0"/>
              </a:spcAft>
              <a:buClr>
                <a:schemeClr val="lt1"/>
              </a:buClr>
              <a:buSzPts val="6900"/>
              <a:buFont typeface="Poppins"/>
              <a:buNone/>
              <a:defRPr b="1" sz="6900">
                <a:solidFill>
                  <a:schemeClr val="lt1"/>
                </a:solidFill>
                <a:latin typeface="Poppins"/>
                <a:ea typeface="Poppins"/>
                <a:cs typeface="Poppins"/>
                <a:sym typeface="Poppins"/>
              </a:defRPr>
            </a:lvl6pPr>
            <a:lvl7pPr lvl="6" algn="ctr">
              <a:spcBef>
                <a:spcPts val="0"/>
              </a:spcBef>
              <a:spcAft>
                <a:spcPts val="0"/>
              </a:spcAft>
              <a:buClr>
                <a:schemeClr val="lt1"/>
              </a:buClr>
              <a:buSzPts val="6900"/>
              <a:buFont typeface="Poppins"/>
              <a:buNone/>
              <a:defRPr b="1" sz="6900">
                <a:solidFill>
                  <a:schemeClr val="lt1"/>
                </a:solidFill>
                <a:latin typeface="Poppins"/>
                <a:ea typeface="Poppins"/>
                <a:cs typeface="Poppins"/>
                <a:sym typeface="Poppins"/>
              </a:defRPr>
            </a:lvl7pPr>
            <a:lvl8pPr lvl="7" algn="ctr">
              <a:spcBef>
                <a:spcPts val="0"/>
              </a:spcBef>
              <a:spcAft>
                <a:spcPts val="0"/>
              </a:spcAft>
              <a:buClr>
                <a:schemeClr val="lt1"/>
              </a:buClr>
              <a:buSzPts val="6900"/>
              <a:buFont typeface="Poppins"/>
              <a:buNone/>
              <a:defRPr b="1" sz="6900">
                <a:solidFill>
                  <a:schemeClr val="lt1"/>
                </a:solidFill>
                <a:latin typeface="Poppins"/>
                <a:ea typeface="Poppins"/>
                <a:cs typeface="Poppins"/>
                <a:sym typeface="Poppins"/>
              </a:defRPr>
            </a:lvl8pPr>
            <a:lvl9pPr lvl="8" algn="ctr">
              <a:spcBef>
                <a:spcPts val="0"/>
              </a:spcBef>
              <a:spcAft>
                <a:spcPts val="0"/>
              </a:spcAft>
              <a:buClr>
                <a:schemeClr val="lt1"/>
              </a:buClr>
              <a:buSzPts val="6900"/>
              <a:buFont typeface="Poppins"/>
              <a:buNone/>
              <a:defRPr b="1" sz="6900">
                <a:solidFill>
                  <a:schemeClr val="lt1"/>
                </a:solidFill>
                <a:latin typeface="Poppins"/>
                <a:ea typeface="Poppins"/>
                <a:cs typeface="Poppins"/>
                <a:sym typeface="Poppins"/>
              </a:defRPr>
            </a:lvl9pPr>
          </a:lstStyle>
          <a:p/>
        </p:txBody>
      </p:sp>
      <p:grpSp>
        <p:nvGrpSpPr>
          <p:cNvPr id="105" name="Google Shape;105;g353d945279f_0_1744"/>
          <p:cNvGrpSpPr/>
          <p:nvPr/>
        </p:nvGrpSpPr>
        <p:grpSpPr>
          <a:xfrm>
            <a:off x="403001" y="6134608"/>
            <a:ext cx="523554" cy="523554"/>
            <a:chOff x="458050" y="265600"/>
            <a:chExt cx="392675" cy="392675"/>
          </a:xfrm>
        </p:grpSpPr>
        <p:sp>
          <p:nvSpPr>
            <p:cNvPr id="106" name="Google Shape;106;g353d945279f_0_1744"/>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7" name="Google Shape;107;g353d945279f_0_1744"/>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8" name="Google Shape;108;g353d945279f_0_1744"/>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9" name="Google Shape;109;g353d945279f_0_1744"/>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10" name="Google Shape;110;g353d945279f_0_1744"/>
          <p:cNvGrpSpPr/>
          <p:nvPr/>
        </p:nvGrpSpPr>
        <p:grpSpPr>
          <a:xfrm>
            <a:off x="1122868" y="6134591"/>
            <a:ext cx="523554" cy="523554"/>
            <a:chOff x="458050" y="265600"/>
            <a:chExt cx="392675" cy="392675"/>
          </a:xfrm>
        </p:grpSpPr>
        <p:sp>
          <p:nvSpPr>
            <p:cNvPr id="111" name="Google Shape;111;g353d945279f_0_1744"/>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2" name="Google Shape;112;g353d945279f_0_1744"/>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3" name="Google Shape;113;g353d945279f_0_1744"/>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4" name="Google Shape;114;g353d945279f_0_1744"/>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15" name="Google Shape;115;g353d945279f_0_1744"/>
          <p:cNvGrpSpPr/>
          <p:nvPr/>
        </p:nvGrpSpPr>
        <p:grpSpPr>
          <a:xfrm>
            <a:off x="761844" y="5626608"/>
            <a:ext cx="523554" cy="523554"/>
            <a:chOff x="458050" y="265600"/>
            <a:chExt cx="392675" cy="392675"/>
          </a:xfrm>
        </p:grpSpPr>
        <p:sp>
          <p:nvSpPr>
            <p:cNvPr id="116" name="Google Shape;116;g353d945279f_0_1744"/>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7" name="Google Shape;117;g353d945279f_0_1744"/>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8" name="Google Shape;118;g353d945279f_0_1744"/>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9" name="Google Shape;119;g353d945279f_0_1744"/>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0" name="Google Shape;120;g353d945279f_0_1744"/>
          <p:cNvGrpSpPr/>
          <p:nvPr/>
        </p:nvGrpSpPr>
        <p:grpSpPr>
          <a:xfrm>
            <a:off x="1481711" y="5626591"/>
            <a:ext cx="523554" cy="523554"/>
            <a:chOff x="458050" y="265600"/>
            <a:chExt cx="392675" cy="392675"/>
          </a:xfrm>
        </p:grpSpPr>
        <p:sp>
          <p:nvSpPr>
            <p:cNvPr id="121" name="Google Shape;121;g353d945279f_0_1744"/>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2" name="Google Shape;122;g353d945279f_0_1744"/>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3" name="Google Shape;123;g353d945279f_0_1744"/>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4" name="Google Shape;124;g353d945279f_0_1744"/>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5" name="Google Shape;125;g353d945279f_0_1744"/>
          <p:cNvGrpSpPr/>
          <p:nvPr/>
        </p:nvGrpSpPr>
        <p:grpSpPr>
          <a:xfrm>
            <a:off x="10850301" y="-66259"/>
            <a:ext cx="523554" cy="523554"/>
            <a:chOff x="458050" y="265600"/>
            <a:chExt cx="392675" cy="392675"/>
          </a:xfrm>
        </p:grpSpPr>
        <p:sp>
          <p:nvSpPr>
            <p:cNvPr id="126" name="Google Shape;126;g353d945279f_0_1744"/>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7" name="Google Shape;127;g353d945279f_0_1744"/>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8" name="Google Shape;128;g353d945279f_0_1744"/>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9" name="Google Shape;129;g353d945279f_0_1744"/>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30" name="Google Shape;130;g353d945279f_0_1744"/>
          <p:cNvGrpSpPr/>
          <p:nvPr/>
        </p:nvGrpSpPr>
        <p:grpSpPr>
          <a:xfrm>
            <a:off x="11570168" y="-66276"/>
            <a:ext cx="523554" cy="523554"/>
            <a:chOff x="458050" y="265600"/>
            <a:chExt cx="392675" cy="392675"/>
          </a:xfrm>
        </p:grpSpPr>
        <p:sp>
          <p:nvSpPr>
            <p:cNvPr id="131" name="Google Shape;131;g353d945279f_0_1744"/>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2" name="Google Shape;132;g353d945279f_0_1744"/>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3" name="Google Shape;133;g353d945279f_0_1744"/>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4" name="Google Shape;134;g353d945279f_0_1744"/>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35" name="Google Shape;135;g353d945279f_0_1744"/>
          <p:cNvSpPr/>
          <p:nvPr/>
        </p:nvSpPr>
        <p:spPr>
          <a:xfrm>
            <a:off x="10850331" y="5531869"/>
            <a:ext cx="2117700" cy="2117700"/>
          </a:xfrm>
          <a:prstGeom prst="donut">
            <a:avLst>
              <a:gd fmla="val 17041" name="adj"/>
            </a:avLst>
          </a:prstGeom>
          <a:noFill/>
          <a:ln cap="flat" cmpd="sng" w="38100">
            <a:solidFill>
              <a:srgbClr val="FFE600"/>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58" name="Shape 1958"/>
        <p:cNvGrpSpPr/>
        <p:nvPr/>
      </p:nvGrpSpPr>
      <p:grpSpPr>
        <a:xfrm>
          <a:off x="0" y="0"/>
          <a:ext cx="0" cy="0"/>
          <a:chOff x="0" y="0"/>
          <a:chExt cx="0" cy="0"/>
        </a:xfrm>
      </p:grpSpPr>
      <p:sp>
        <p:nvSpPr>
          <p:cNvPr id="1959" name="Google Shape;1959;g355070d32f7_0_126"/>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960" name="Google Shape;1960;g355070d32f7_0_126"/>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1961" name="Google Shape;1961;g355070d32f7_0_12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62" name="Shape 1962"/>
        <p:cNvGrpSpPr/>
        <p:nvPr/>
      </p:nvGrpSpPr>
      <p:grpSpPr>
        <a:xfrm>
          <a:off x="0" y="0"/>
          <a:ext cx="0" cy="0"/>
          <a:chOff x="0" y="0"/>
          <a:chExt cx="0" cy="0"/>
        </a:xfrm>
      </p:grpSpPr>
      <p:sp>
        <p:nvSpPr>
          <p:cNvPr id="1963" name="Google Shape;1963;g355070d32f7_0_13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Agenda">
  <p:cSld name="CUSTOM">
    <p:bg>
      <p:bgPr>
        <a:solidFill>
          <a:srgbClr val="0072C4"/>
        </a:solidFill>
      </p:bgPr>
    </p:bg>
    <p:spTree>
      <p:nvGrpSpPr>
        <p:cNvPr id="136" name="Shape 136"/>
        <p:cNvGrpSpPr/>
        <p:nvPr/>
      </p:nvGrpSpPr>
      <p:grpSpPr>
        <a:xfrm>
          <a:off x="0" y="0"/>
          <a:ext cx="0" cy="0"/>
          <a:chOff x="0" y="0"/>
          <a:chExt cx="0" cy="0"/>
        </a:xfrm>
      </p:grpSpPr>
      <p:sp>
        <p:nvSpPr>
          <p:cNvPr id="137" name="Google Shape;137;g353d945279f_0_1792"/>
          <p:cNvSpPr/>
          <p:nvPr/>
        </p:nvSpPr>
        <p:spPr>
          <a:xfrm flipH="1">
            <a:off x="2316533" y="378300"/>
            <a:ext cx="9510000" cy="6119700"/>
          </a:xfrm>
          <a:prstGeom prst="snip2DiagRect">
            <a:avLst>
              <a:gd fmla="val 0" name="adj1"/>
              <a:gd fmla="val 12336" name="adj2"/>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8" name="Google Shape;138;g353d945279f_0_1792"/>
          <p:cNvSpPr txBox="1"/>
          <p:nvPr>
            <p:ph type="title"/>
          </p:nvPr>
        </p:nvSpPr>
        <p:spPr>
          <a:xfrm>
            <a:off x="5011033" y="729642"/>
            <a:ext cx="5839200" cy="610800"/>
          </a:xfrm>
          <a:prstGeom prst="rect">
            <a:avLst/>
          </a:prstGeom>
        </p:spPr>
        <p:txBody>
          <a:bodyPr anchorCtr="0" anchor="b" bIns="0" lIns="0" spcFirstLastPara="1" rIns="0" wrap="square" tIns="0">
            <a:noAutofit/>
          </a:bodyPr>
          <a:lstStyle>
            <a:lvl1pPr lvl="0">
              <a:spcBef>
                <a:spcPts val="0"/>
              </a:spcBef>
              <a:spcAft>
                <a:spcPts val="0"/>
              </a:spcAft>
              <a:buClr>
                <a:schemeClr val="accent1"/>
              </a:buClr>
              <a:buSzPts val="2700"/>
              <a:buFont typeface="Poppins"/>
              <a:buNone/>
              <a:defRPr b="1">
                <a:solidFill>
                  <a:schemeClr val="accent1"/>
                </a:solidFill>
                <a:latin typeface="Poppins"/>
                <a:ea typeface="Poppins"/>
                <a:cs typeface="Poppins"/>
                <a:sym typeface="Poppins"/>
              </a:defRPr>
            </a:lvl1pPr>
            <a:lvl2pPr lvl="1">
              <a:spcBef>
                <a:spcPts val="0"/>
              </a:spcBef>
              <a:spcAft>
                <a:spcPts val="0"/>
              </a:spcAft>
              <a:buSzPts val="4300"/>
              <a:buNone/>
              <a:defRPr sz="4300"/>
            </a:lvl2pPr>
            <a:lvl3pPr lvl="2">
              <a:spcBef>
                <a:spcPts val="0"/>
              </a:spcBef>
              <a:spcAft>
                <a:spcPts val="0"/>
              </a:spcAft>
              <a:buSzPts val="4300"/>
              <a:buNone/>
              <a:defRPr sz="4300"/>
            </a:lvl3pPr>
            <a:lvl4pPr lvl="3">
              <a:spcBef>
                <a:spcPts val="0"/>
              </a:spcBef>
              <a:spcAft>
                <a:spcPts val="0"/>
              </a:spcAft>
              <a:buSzPts val="4300"/>
              <a:buNone/>
              <a:defRPr sz="4300"/>
            </a:lvl4pPr>
            <a:lvl5pPr lvl="4">
              <a:spcBef>
                <a:spcPts val="0"/>
              </a:spcBef>
              <a:spcAft>
                <a:spcPts val="0"/>
              </a:spcAft>
              <a:buSzPts val="4300"/>
              <a:buNone/>
              <a:defRPr sz="4300"/>
            </a:lvl5pPr>
            <a:lvl6pPr lvl="5">
              <a:spcBef>
                <a:spcPts val="0"/>
              </a:spcBef>
              <a:spcAft>
                <a:spcPts val="0"/>
              </a:spcAft>
              <a:buSzPts val="4300"/>
              <a:buNone/>
              <a:defRPr sz="4300"/>
            </a:lvl6pPr>
            <a:lvl7pPr lvl="6">
              <a:spcBef>
                <a:spcPts val="0"/>
              </a:spcBef>
              <a:spcAft>
                <a:spcPts val="0"/>
              </a:spcAft>
              <a:buSzPts val="4300"/>
              <a:buNone/>
              <a:defRPr sz="4300"/>
            </a:lvl7pPr>
            <a:lvl8pPr lvl="7">
              <a:spcBef>
                <a:spcPts val="0"/>
              </a:spcBef>
              <a:spcAft>
                <a:spcPts val="0"/>
              </a:spcAft>
              <a:buSzPts val="4300"/>
              <a:buNone/>
              <a:defRPr sz="4300"/>
            </a:lvl8pPr>
            <a:lvl9pPr lvl="8">
              <a:spcBef>
                <a:spcPts val="0"/>
              </a:spcBef>
              <a:spcAft>
                <a:spcPts val="0"/>
              </a:spcAft>
              <a:buSzPts val="4300"/>
              <a:buNone/>
              <a:defRPr sz="4300"/>
            </a:lvl9pPr>
          </a:lstStyle>
          <a:p/>
        </p:txBody>
      </p:sp>
      <p:sp>
        <p:nvSpPr>
          <p:cNvPr id="139" name="Google Shape;139;g353d945279f_0_1792"/>
          <p:cNvSpPr/>
          <p:nvPr>
            <p:ph idx="2" type="pic"/>
          </p:nvPr>
        </p:nvSpPr>
        <p:spPr>
          <a:xfrm>
            <a:off x="361227" y="1325800"/>
            <a:ext cx="3908100" cy="4206300"/>
          </a:xfrm>
          <a:prstGeom prst="snip2DiagRect">
            <a:avLst>
              <a:gd fmla="val 0" name="adj1"/>
              <a:gd fmla="val 16667" name="adj2"/>
            </a:avLst>
          </a:prstGeom>
          <a:noFill/>
          <a:ln>
            <a:noFill/>
          </a:ln>
        </p:spPr>
      </p:sp>
      <p:sp>
        <p:nvSpPr>
          <p:cNvPr id="140" name="Google Shape;140;g353d945279f_0_1792"/>
          <p:cNvSpPr/>
          <p:nvPr/>
        </p:nvSpPr>
        <p:spPr>
          <a:xfrm>
            <a:off x="5011033" y="1961433"/>
            <a:ext cx="731700" cy="6108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400">
                <a:solidFill>
                  <a:schemeClr val="lt1"/>
                </a:solidFill>
                <a:latin typeface="Glegoo"/>
                <a:ea typeface="Glegoo"/>
                <a:cs typeface="Glegoo"/>
                <a:sym typeface="Glegoo"/>
              </a:rPr>
              <a:t>01</a:t>
            </a:r>
            <a:endParaRPr b="1" sz="2400">
              <a:solidFill>
                <a:schemeClr val="lt1"/>
              </a:solidFill>
              <a:latin typeface="Glegoo"/>
              <a:ea typeface="Glegoo"/>
              <a:cs typeface="Glegoo"/>
              <a:sym typeface="Glegoo"/>
            </a:endParaRPr>
          </a:p>
        </p:txBody>
      </p:sp>
      <p:sp>
        <p:nvSpPr>
          <p:cNvPr id="141" name="Google Shape;141;g353d945279f_0_1792"/>
          <p:cNvSpPr txBox="1"/>
          <p:nvPr>
            <p:ph idx="1" type="subTitle"/>
          </p:nvPr>
        </p:nvSpPr>
        <p:spPr>
          <a:xfrm>
            <a:off x="5999267" y="1961267"/>
            <a:ext cx="1676100" cy="610800"/>
          </a:xfrm>
          <a:prstGeom prst="rect">
            <a:avLst/>
          </a:prstGeom>
        </p:spPr>
        <p:txBody>
          <a:bodyPr anchorCtr="0" anchor="t" bIns="0" lIns="0" spcFirstLastPara="1" rIns="0" wrap="square" tIns="0">
            <a:noAutofit/>
          </a:bodyPr>
          <a:lstStyle>
            <a:lvl1pPr lvl="0">
              <a:spcBef>
                <a:spcPts val="0"/>
              </a:spcBef>
              <a:spcAft>
                <a:spcPts val="0"/>
              </a:spcAft>
              <a:buSzPts val="1900"/>
              <a:buNone/>
              <a:defRPr sz="19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42" name="Google Shape;142;g353d945279f_0_1792"/>
          <p:cNvSpPr/>
          <p:nvPr/>
        </p:nvSpPr>
        <p:spPr>
          <a:xfrm>
            <a:off x="8435367" y="1961517"/>
            <a:ext cx="731700" cy="6108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400">
                <a:solidFill>
                  <a:schemeClr val="lt1"/>
                </a:solidFill>
                <a:latin typeface="Glegoo"/>
                <a:ea typeface="Glegoo"/>
                <a:cs typeface="Glegoo"/>
                <a:sym typeface="Glegoo"/>
              </a:rPr>
              <a:t>02</a:t>
            </a:r>
            <a:endParaRPr b="1" sz="2400">
              <a:solidFill>
                <a:schemeClr val="lt1"/>
              </a:solidFill>
              <a:latin typeface="Glegoo"/>
              <a:ea typeface="Glegoo"/>
              <a:cs typeface="Glegoo"/>
              <a:sym typeface="Glegoo"/>
            </a:endParaRPr>
          </a:p>
        </p:txBody>
      </p:sp>
      <p:sp>
        <p:nvSpPr>
          <p:cNvPr id="143" name="Google Shape;143;g353d945279f_0_1792"/>
          <p:cNvSpPr txBox="1"/>
          <p:nvPr>
            <p:ph idx="3" type="subTitle"/>
          </p:nvPr>
        </p:nvSpPr>
        <p:spPr>
          <a:xfrm>
            <a:off x="9423600" y="1961350"/>
            <a:ext cx="1676100" cy="610800"/>
          </a:xfrm>
          <a:prstGeom prst="rect">
            <a:avLst/>
          </a:prstGeom>
        </p:spPr>
        <p:txBody>
          <a:bodyPr anchorCtr="0" anchor="t" bIns="0" lIns="0" spcFirstLastPara="1" rIns="0" wrap="square" tIns="0">
            <a:noAutofit/>
          </a:bodyPr>
          <a:lstStyle>
            <a:lvl1pPr lvl="0">
              <a:spcBef>
                <a:spcPts val="0"/>
              </a:spcBef>
              <a:spcAft>
                <a:spcPts val="0"/>
              </a:spcAft>
              <a:buSzPts val="1900"/>
              <a:buNone/>
              <a:defRPr sz="19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44" name="Google Shape;144;g353d945279f_0_1792"/>
          <p:cNvSpPr/>
          <p:nvPr/>
        </p:nvSpPr>
        <p:spPr>
          <a:xfrm>
            <a:off x="4995217" y="3651467"/>
            <a:ext cx="731700" cy="6108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400">
                <a:solidFill>
                  <a:schemeClr val="lt1"/>
                </a:solidFill>
                <a:latin typeface="Glegoo"/>
                <a:ea typeface="Glegoo"/>
                <a:cs typeface="Glegoo"/>
                <a:sym typeface="Glegoo"/>
              </a:rPr>
              <a:t>03</a:t>
            </a:r>
            <a:endParaRPr b="1" sz="2400">
              <a:solidFill>
                <a:schemeClr val="lt1"/>
              </a:solidFill>
              <a:latin typeface="Glegoo"/>
              <a:ea typeface="Glegoo"/>
              <a:cs typeface="Glegoo"/>
              <a:sym typeface="Glegoo"/>
            </a:endParaRPr>
          </a:p>
        </p:txBody>
      </p:sp>
      <p:sp>
        <p:nvSpPr>
          <p:cNvPr id="145" name="Google Shape;145;g353d945279f_0_1792"/>
          <p:cNvSpPr txBox="1"/>
          <p:nvPr>
            <p:ph idx="4" type="subTitle"/>
          </p:nvPr>
        </p:nvSpPr>
        <p:spPr>
          <a:xfrm>
            <a:off x="5983450" y="3651300"/>
            <a:ext cx="1676100" cy="610800"/>
          </a:xfrm>
          <a:prstGeom prst="rect">
            <a:avLst/>
          </a:prstGeom>
        </p:spPr>
        <p:txBody>
          <a:bodyPr anchorCtr="0" anchor="t" bIns="0" lIns="0" spcFirstLastPara="1" rIns="0" wrap="square" tIns="0">
            <a:noAutofit/>
          </a:bodyPr>
          <a:lstStyle>
            <a:lvl1pPr lvl="0">
              <a:spcBef>
                <a:spcPts val="0"/>
              </a:spcBef>
              <a:spcAft>
                <a:spcPts val="0"/>
              </a:spcAft>
              <a:buSzPts val="1900"/>
              <a:buNone/>
              <a:defRPr sz="19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46" name="Google Shape;146;g353d945279f_0_1792"/>
          <p:cNvSpPr/>
          <p:nvPr/>
        </p:nvSpPr>
        <p:spPr>
          <a:xfrm>
            <a:off x="8419550" y="3651550"/>
            <a:ext cx="731700" cy="6108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400">
                <a:solidFill>
                  <a:schemeClr val="lt1"/>
                </a:solidFill>
                <a:latin typeface="Glegoo"/>
                <a:ea typeface="Glegoo"/>
                <a:cs typeface="Glegoo"/>
                <a:sym typeface="Glegoo"/>
              </a:rPr>
              <a:t>04</a:t>
            </a:r>
            <a:endParaRPr b="1" sz="2400">
              <a:solidFill>
                <a:schemeClr val="lt1"/>
              </a:solidFill>
              <a:latin typeface="Glegoo"/>
              <a:ea typeface="Glegoo"/>
              <a:cs typeface="Glegoo"/>
              <a:sym typeface="Glegoo"/>
            </a:endParaRPr>
          </a:p>
        </p:txBody>
      </p:sp>
      <p:sp>
        <p:nvSpPr>
          <p:cNvPr id="147" name="Google Shape;147;g353d945279f_0_1792"/>
          <p:cNvSpPr txBox="1"/>
          <p:nvPr>
            <p:ph idx="5" type="subTitle"/>
          </p:nvPr>
        </p:nvSpPr>
        <p:spPr>
          <a:xfrm>
            <a:off x="9407783" y="3651383"/>
            <a:ext cx="1676100" cy="610800"/>
          </a:xfrm>
          <a:prstGeom prst="rect">
            <a:avLst/>
          </a:prstGeom>
        </p:spPr>
        <p:txBody>
          <a:bodyPr anchorCtr="0" anchor="t" bIns="0" lIns="0" spcFirstLastPara="1" rIns="0" wrap="square" tIns="0">
            <a:noAutofit/>
          </a:bodyPr>
          <a:lstStyle>
            <a:lvl1pPr lvl="0">
              <a:spcBef>
                <a:spcPts val="0"/>
              </a:spcBef>
              <a:spcAft>
                <a:spcPts val="0"/>
              </a:spcAft>
              <a:buSzPts val="1900"/>
              <a:buNone/>
              <a:defRPr sz="19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48" name="Google Shape;148;g353d945279f_0_1792"/>
          <p:cNvSpPr/>
          <p:nvPr/>
        </p:nvSpPr>
        <p:spPr>
          <a:xfrm>
            <a:off x="4995217" y="5279533"/>
            <a:ext cx="731700" cy="6108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400">
                <a:solidFill>
                  <a:schemeClr val="lt1"/>
                </a:solidFill>
                <a:latin typeface="Glegoo"/>
                <a:ea typeface="Glegoo"/>
                <a:cs typeface="Glegoo"/>
                <a:sym typeface="Glegoo"/>
              </a:rPr>
              <a:t>05</a:t>
            </a:r>
            <a:endParaRPr b="1" sz="2400">
              <a:solidFill>
                <a:schemeClr val="lt1"/>
              </a:solidFill>
              <a:latin typeface="Glegoo"/>
              <a:ea typeface="Glegoo"/>
              <a:cs typeface="Glegoo"/>
              <a:sym typeface="Glegoo"/>
            </a:endParaRPr>
          </a:p>
        </p:txBody>
      </p:sp>
      <p:sp>
        <p:nvSpPr>
          <p:cNvPr id="149" name="Google Shape;149;g353d945279f_0_1792"/>
          <p:cNvSpPr txBox="1"/>
          <p:nvPr>
            <p:ph idx="6" type="subTitle"/>
          </p:nvPr>
        </p:nvSpPr>
        <p:spPr>
          <a:xfrm>
            <a:off x="5983450" y="5279367"/>
            <a:ext cx="1676100" cy="610800"/>
          </a:xfrm>
          <a:prstGeom prst="rect">
            <a:avLst/>
          </a:prstGeom>
        </p:spPr>
        <p:txBody>
          <a:bodyPr anchorCtr="0" anchor="t" bIns="0" lIns="0" spcFirstLastPara="1" rIns="0" wrap="square" tIns="0">
            <a:noAutofit/>
          </a:bodyPr>
          <a:lstStyle>
            <a:lvl1pPr lvl="0">
              <a:spcBef>
                <a:spcPts val="0"/>
              </a:spcBef>
              <a:spcAft>
                <a:spcPts val="0"/>
              </a:spcAft>
              <a:buSzPts val="1900"/>
              <a:buNone/>
              <a:defRPr sz="19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50" name="Google Shape;150;g353d945279f_0_1792"/>
          <p:cNvSpPr/>
          <p:nvPr/>
        </p:nvSpPr>
        <p:spPr>
          <a:xfrm>
            <a:off x="8419550" y="5279617"/>
            <a:ext cx="731700" cy="6108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400">
                <a:solidFill>
                  <a:schemeClr val="lt1"/>
                </a:solidFill>
                <a:latin typeface="Glegoo"/>
                <a:ea typeface="Glegoo"/>
                <a:cs typeface="Glegoo"/>
                <a:sym typeface="Glegoo"/>
              </a:rPr>
              <a:t>06</a:t>
            </a:r>
            <a:endParaRPr b="1" sz="2400">
              <a:solidFill>
                <a:schemeClr val="lt1"/>
              </a:solidFill>
              <a:latin typeface="Glegoo"/>
              <a:ea typeface="Glegoo"/>
              <a:cs typeface="Glegoo"/>
              <a:sym typeface="Glegoo"/>
            </a:endParaRPr>
          </a:p>
        </p:txBody>
      </p:sp>
      <p:sp>
        <p:nvSpPr>
          <p:cNvPr id="151" name="Google Shape;151;g353d945279f_0_1792"/>
          <p:cNvSpPr txBox="1"/>
          <p:nvPr>
            <p:ph idx="7" type="subTitle"/>
          </p:nvPr>
        </p:nvSpPr>
        <p:spPr>
          <a:xfrm>
            <a:off x="9407783" y="5279450"/>
            <a:ext cx="1676100" cy="610800"/>
          </a:xfrm>
          <a:prstGeom prst="rect">
            <a:avLst/>
          </a:prstGeom>
        </p:spPr>
        <p:txBody>
          <a:bodyPr anchorCtr="0" anchor="t" bIns="0" lIns="0" spcFirstLastPara="1" rIns="0" wrap="square" tIns="0">
            <a:noAutofit/>
          </a:bodyPr>
          <a:lstStyle>
            <a:lvl1pPr lvl="0">
              <a:spcBef>
                <a:spcPts val="0"/>
              </a:spcBef>
              <a:spcAft>
                <a:spcPts val="0"/>
              </a:spcAft>
              <a:buSzPts val="1900"/>
              <a:buNone/>
              <a:defRPr sz="19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grpSp>
        <p:nvGrpSpPr>
          <p:cNvPr id="152" name="Google Shape;152;g353d945279f_0_1792"/>
          <p:cNvGrpSpPr/>
          <p:nvPr/>
        </p:nvGrpSpPr>
        <p:grpSpPr>
          <a:xfrm>
            <a:off x="1232218" y="462224"/>
            <a:ext cx="523554" cy="523554"/>
            <a:chOff x="458050" y="265600"/>
            <a:chExt cx="392675" cy="392675"/>
          </a:xfrm>
        </p:grpSpPr>
        <p:sp>
          <p:nvSpPr>
            <p:cNvPr id="153" name="Google Shape;153;g353d945279f_0_1792"/>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4" name="Google Shape;154;g353d945279f_0_1792"/>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5" name="Google Shape;155;g353d945279f_0_1792"/>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6" name="Google Shape;156;g353d945279f_0_1792"/>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57" name="Google Shape;157;g353d945279f_0_1792"/>
          <p:cNvGrpSpPr/>
          <p:nvPr/>
        </p:nvGrpSpPr>
        <p:grpSpPr>
          <a:xfrm>
            <a:off x="11099567" y="5756588"/>
            <a:ext cx="1211710" cy="1211710"/>
            <a:chOff x="987244" y="313753"/>
            <a:chExt cx="555321" cy="555321"/>
          </a:xfrm>
        </p:grpSpPr>
        <p:grpSp>
          <p:nvGrpSpPr>
            <p:cNvPr id="158" name="Google Shape;158;g353d945279f_0_1792"/>
            <p:cNvGrpSpPr/>
            <p:nvPr/>
          </p:nvGrpSpPr>
          <p:grpSpPr>
            <a:xfrm>
              <a:off x="1068575" y="395075"/>
              <a:ext cx="392675" cy="392675"/>
              <a:chOff x="458050" y="265600"/>
              <a:chExt cx="392675" cy="392675"/>
            </a:xfrm>
          </p:grpSpPr>
          <p:sp>
            <p:nvSpPr>
              <p:cNvPr id="159" name="Google Shape;159;g353d945279f_0_1792"/>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0" name="Google Shape;160;g353d945279f_0_1792"/>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1" name="Google Shape;161;g353d945279f_0_1792"/>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2" name="Google Shape;162;g353d945279f_0_1792"/>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63" name="Google Shape;163;g353d945279f_0_1792"/>
            <p:cNvGrpSpPr/>
            <p:nvPr/>
          </p:nvGrpSpPr>
          <p:grpSpPr>
            <a:xfrm rot="-2700000">
              <a:off x="1068569" y="395078"/>
              <a:ext cx="392671" cy="392671"/>
              <a:chOff x="458050" y="265600"/>
              <a:chExt cx="392675" cy="392675"/>
            </a:xfrm>
          </p:grpSpPr>
          <p:sp>
            <p:nvSpPr>
              <p:cNvPr id="164" name="Google Shape;164;g353d945279f_0_1792"/>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5" name="Google Shape;165;g353d945279f_0_1792"/>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6" name="Google Shape;166;g353d945279f_0_1792"/>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7" name="Google Shape;167;g353d945279f_0_1792"/>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aragraph v2 - Image">
  <p:cSld name="CUSTOM_1">
    <p:bg>
      <p:bgPr>
        <a:solidFill>
          <a:srgbClr val="133455"/>
        </a:solidFill>
      </p:bgPr>
    </p:bg>
    <p:spTree>
      <p:nvGrpSpPr>
        <p:cNvPr id="168" name="Shape 168"/>
        <p:cNvGrpSpPr/>
        <p:nvPr/>
      </p:nvGrpSpPr>
      <p:grpSpPr>
        <a:xfrm>
          <a:off x="0" y="0"/>
          <a:ext cx="0" cy="0"/>
          <a:chOff x="0" y="0"/>
          <a:chExt cx="0" cy="0"/>
        </a:xfrm>
      </p:grpSpPr>
      <p:sp>
        <p:nvSpPr>
          <p:cNvPr id="169" name="Google Shape;169;g353d945279f_0_1824"/>
          <p:cNvSpPr/>
          <p:nvPr/>
        </p:nvSpPr>
        <p:spPr>
          <a:xfrm>
            <a:off x="9146867" y="-4767"/>
            <a:ext cx="3153600" cy="68580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70" name="Google Shape;170;g353d945279f_0_1824"/>
          <p:cNvSpPr txBox="1"/>
          <p:nvPr>
            <p:ph type="title"/>
          </p:nvPr>
        </p:nvSpPr>
        <p:spPr>
          <a:xfrm>
            <a:off x="837900" y="749067"/>
            <a:ext cx="4985700" cy="6108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2700"/>
              <a:buFont typeface="Poppins SemiBold"/>
              <a:buNone/>
              <a:defRPr>
                <a:solidFill>
                  <a:schemeClr val="lt1"/>
                </a:solidFill>
                <a:latin typeface="Poppins SemiBold"/>
                <a:ea typeface="Poppins SemiBold"/>
                <a:cs typeface="Poppins SemiBold"/>
                <a:sym typeface="Poppins SemiBold"/>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171" name="Google Shape;171;g353d945279f_0_1824"/>
          <p:cNvSpPr/>
          <p:nvPr>
            <p:ph idx="2" type="pic"/>
          </p:nvPr>
        </p:nvSpPr>
        <p:spPr>
          <a:xfrm>
            <a:off x="6219767" y="1300800"/>
            <a:ext cx="5618400" cy="4256400"/>
          </a:xfrm>
          <a:prstGeom prst="snip1Rect">
            <a:avLst>
              <a:gd fmla="val 16667" name="adj"/>
            </a:avLst>
          </a:prstGeom>
          <a:noFill/>
          <a:ln>
            <a:noFill/>
          </a:ln>
        </p:spPr>
      </p:sp>
      <p:sp>
        <p:nvSpPr>
          <p:cNvPr id="172" name="Google Shape;172;g353d945279f_0_1824"/>
          <p:cNvSpPr txBox="1"/>
          <p:nvPr>
            <p:ph idx="1" type="body"/>
          </p:nvPr>
        </p:nvSpPr>
        <p:spPr>
          <a:xfrm>
            <a:off x="818100" y="2018983"/>
            <a:ext cx="4985700" cy="32949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grpSp>
        <p:nvGrpSpPr>
          <p:cNvPr id="173" name="Google Shape;173;g353d945279f_0_1824"/>
          <p:cNvGrpSpPr/>
          <p:nvPr/>
        </p:nvGrpSpPr>
        <p:grpSpPr>
          <a:xfrm>
            <a:off x="10385156" y="-1120825"/>
            <a:ext cx="3036717" cy="3036717"/>
            <a:chOff x="987244" y="313753"/>
            <a:chExt cx="555321" cy="555321"/>
          </a:xfrm>
        </p:grpSpPr>
        <p:grpSp>
          <p:nvGrpSpPr>
            <p:cNvPr id="174" name="Google Shape;174;g353d945279f_0_1824"/>
            <p:cNvGrpSpPr/>
            <p:nvPr/>
          </p:nvGrpSpPr>
          <p:grpSpPr>
            <a:xfrm>
              <a:off x="1068575" y="395075"/>
              <a:ext cx="392675" cy="392675"/>
              <a:chOff x="458050" y="265600"/>
              <a:chExt cx="392675" cy="392675"/>
            </a:xfrm>
          </p:grpSpPr>
          <p:sp>
            <p:nvSpPr>
              <p:cNvPr id="175" name="Google Shape;175;g353d945279f_0_1824"/>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76" name="Google Shape;176;g353d945279f_0_1824"/>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77" name="Google Shape;177;g353d945279f_0_1824"/>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78" name="Google Shape;178;g353d945279f_0_1824"/>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79" name="Google Shape;179;g353d945279f_0_1824"/>
            <p:cNvGrpSpPr/>
            <p:nvPr/>
          </p:nvGrpSpPr>
          <p:grpSpPr>
            <a:xfrm rot="-2700000">
              <a:off x="1068569" y="395078"/>
              <a:ext cx="392671" cy="392671"/>
              <a:chOff x="458050" y="265600"/>
              <a:chExt cx="392675" cy="392675"/>
            </a:xfrm>
          </p:grpSpPr>
          <p:sp>
            <p:nvSpPr>
              <p:cNvPr id="180" name="Google Shape;180;g353d945279f_0_1824"/>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81" name="Google Shape;181;g353d945279f_0_1824"/>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82" name="Google Shape;182;g353d945279f_0_1824"/>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83" name="Google Shape;183;g353d945279f_0_1824"/>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grpSp>
        <p:nvGrpSpPr>
          <p:cNvPr id="184" name="Google Shape;184;g353d945279f_0_1824"/>
          <p:cNvGrpSpPr/>
          <p:nvPr/>
        </p:nvGrpSpPr>
        <p:grpSpPr>
          <a:xfrm>
            <a:off x="98201" y="6527397"/>
            <a:ext cx="523554" cy="523554"/>
            <a:chOff x="458050" y="265600"/>
            <a:chExt cx="392675" cy="392675"/>
          </a:xfrm>
        </p:grpSpPr>
        <p:sp>
          <p:nvSpPr>
            <p:cNvPr id="185" name="Google Shape;185;g353d945279f_0_1824"/>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86" name="Google Shape;186;g353d945279f_0_1824"/>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87" name="Google Shape;187;g353d945279f_0_1824"/>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88" name="Google Shape;188;g353d945279f_0_1824"/>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89" name="Google Shape;189;g353d945279f_0_1824"/>
          <p:cNvGrpSpPr/>
          <p:nvPr/>
        </p:nvGrpSpPr>
        <p:grpSpPr>
          <a:xfrm>
            <a:off x="818068" y="6527380"/>
            <a:ext cx="523554" cy="523554"/>
            <a:chOff x="458050" y="265600"/>
            <a:chExt cx="392675" cy="392675"/>
          </a:xfrm>
        </p:grpSpPr>
        <p:sp>
          <p:nvSpPr>
            <p:cNvPr id="190" name="Google Shape;190;g353d945279f_0_1824"/>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91" name="Google Shape;191;g353d945279f_0_1824"/>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92" name="Google Shape;192;g353d945279f_0_1824"/>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93" name="Google Shape;193;g353d945279f_0_1824"/>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94" name="Google Shape;194;g353d945279f_0_1824"/>
          <p:cNvGrpSpPr/>
          <p:nvPr/>
        </p:nvGrpSpPr>
        <p:grpSpPr>
          <a:xfrm>
            <a:off x="464068" y="6003830"/>
            <a:ext cx="523554" cy="523554"/>
            <a:chOff x="458050" y="265600"/>
            <a:chExt cx="392675" cy="392675"/>
          </a:xfrm>
        </p:grpSpPr>
        <p:sp>
          <p:nvSpPr>
            <p:cNvPr id="195" name="Google Shape;195;g353d945279f_0_1824"/>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96" name="Google Shape;196;g353d945279f_0_1824"/>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97" name="Google Shape;197;g353d945279f_0_1824"/>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98" name="Google Shape;198;g353d945279f_0_1824"/>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aragraph v1">
  <p:cSld name="CUSTOM_1_1">
    <p:bg>
      <p:bgPr>
        <a:solidFill>
          <a:srgbClr val="0072C4"/>
        </a:solidFill>
      </p:bgPr>
    </p:bg>
    <p:spTree>
      <p:nvGrpSpPr>
        <p:cNvPr id="199" name="Shape 199"/>
        <p:cNvGrpSpPr/>
        <p:nvPr/>
      </p:nvGrpSpPr>
      <p:grpSpPr>
        <a:xfrm>
          <a:off x="0" y="0"/>
          <a:ext cx="0" cy="0"/>
          <a:chOff x="0" y="0"/>
          <a:chExt cx="0" cy="0"/>
        </a:xfrm>
      </p:grpSpPr>
      <p:sp>
        <p:nvSpPr>
          <p:cNvPr id="200" name="Google Shape;200;g353d945279f_0_1855"/>
          <p:cNvSpPr/>
          <p:nvPr/>
        </p:nvSpPr>
        <p:spPr>
          <a:xfrm>
            <a:off x="11541633" y="0"/>
            <a:ext cx="746100" cy="68580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01" name="Google Shape;201;g353d945279f_0_1855"/>
          <p:cNvSpPr txBox="1"/>
          <p:nvPr>
            <p:ph type="title"/>
          </p:nvPr>
        </p:nvSpPr>
        <p:spPr>
          <a:xfrm>
            <a:off x="379800" y="749067"/>
            <a:ext cx="10129200" cy="6108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2700"/>
              <a:buFont typeface="Poppins"/>
              <a:buNone/>
              <a:defRPr b="1">
                <a:solidFill>
                  <a:schemeClr val="lt1"/>
                </a:solidFill>
                <a:latin typeface="Poppins"/>
                <a:ea typeface="Poppins"/>
                <a:cs typeface="Poppins"/>
                <a:sym typeface="Poppins"/>
              </a:defRPr>
            </a:lvl1pPr>
            <a:lvl2pPr lvl="1">
              <a:spcBef>
                <a:spcPts val="0"/>
              </a:spcBef>
              <a:spcAft>
                <a:spcPts val="0"/>
              </a:spcAft>
              <a:buClr>
                <a:schemeClr val="accent4"/>
              </a:buClr>
              <a:buSzPts val="2700"/>
              <a:buNone/>
              <a:defRPr>
                <a:solidFill>
                  <a:schemeClr val="accent4"/>
                </a:solidFill>
              </a:defRPr>
            </a:lvl2pPr>
            <a:lvl3pPr lvl="2">
              <a:spcBef>
                <a:spcPts val="0"/>
              </a:spcBef>
              <a:spcAft>
                <a:spcPts val="0"/>
              </a:spcAft>
              <a:buClr>
                <a:schemeClr val="accent4"/>
              </a:buClr>
              <a:buSzPts val="2700"/>
              <a:buNone/>
              <a:defRPr>
                <a:solidFill>
                  <a:schemeClr val="accent4"/>
                </a:solidFill>
              </a:defRPr>
            </a:lvl3pPr>
            <a:lvl4pPr lvl="3">
              <a:spcBef>
                <a:spcPts val="0"/>
              </a:spcBef>
              <a:spcAft>
                <a:spcPts val="0"/>
              </a:spcAft>
              <a:buClr>
                <a:schemeClr val="accent4"/>
              </a:buClr>
              <a:buSzPts val="2700"/>
              <a:buNone/>
              <a:defRPr>
                <a:solidFill>
                  <a:schemeClr val="accent4"/>
                </a:solidFill>
              </a:defRPr>
            </a:lvl4pPr>
            <a:lvl5pPr lvl="4">
              <a:spcBef>
                <a:spcPts val="0"/>
              </a:spcBef>
              <a:spcAft>
                <a:spcPts val="0"/>
              </a:spcAft>
              <a:buClr>
                <a:schemeClr val="accent4"/>
              </a:buClr>
              <a:buSzPts val="2700"/>
              <a:buNone/>
              <a:defRPr>
                <a:solidFill>
                  <a:schemeClr val="accent4"/>
                </a:solidFill>
              </a:defRPr>
            </a:lvl5pPr>
            <a:lvl6pPr lvl="5">
              <a:spcBef>
                <a:spcPts val="0"/>
              </a:spcBef>
              <a:spcAft>
                <a:spcPts val="0"/>
              </a:spcAft>
              <a:buClr>
                <a:schemeClr val="accent4"/>
              </a:buClr>
              <a:buSzPts val="2700"/>
              <a:buNone/>
              <a:defRPr>
                <a:solidFill>
                  <a:schemeClr val="accent4"/>
                </a:solidFill>
              </a:defRPr>
            </a:lvl6pPr>
            <a:lvl7pPr lvl="6">
              <a:spcBef>
                <a:spcPts val="0"/>
              </a:spcBef>
              <a:spcAft>
                <a:spcPts val="0"/>
              </a:spcAft>
              <a:buClr>
                <a:schemeClr val="accent4"/>
              </a:buClr>
              <a:buSzPts val="2700"/>
              <a:buNone/>
              <a:defRPr>
                <a:solidFill>
                  <a:schemeClr val="accent4"/>
                </a:solidFill>
              </a:defRPr>
            </a:lvl7pPr>
            <a:lvl8pPr lvl="7">
              <a:spcBef>
                <a:spcPts val="0"/>
              </a:spcBef>
              <a:spcAft>
                <a:spcPts val="0"/>
              </a:spcAft>
              <a:buClr>
                <a:schemeClr val="accent4"/>
              </a:buClr>
              <a:buSzPts val="2700"/>
              <a:buNone/>
              <a:defRPr>
                <a:solidFill>
                  <a:schemeClr val="accent4"/>
                </a:solidFill>
              </a:defRPr>
            </a:lvl8pPr>
            <a:lvl9pPr lvl="8">
              <a:spcBef>
                <a:spcPts val="0"/>
              </a:spcBef>
              <a:spcAft>
                <a:spcPts val="0"/>
              </a:spcAft>
              <a:buClr>
                <a:schemeClr val="accent4"/>
              </a:buClr>
              <a:buSzPts val="2700"/>
              <a:buNone/>
              <a:defRPr>
                <a:solidFill>
                  <a:schemeClr val="accent4"/>
                </a:solidFill>
              </a:defRPr>
            </a:lvl9pPr>
          </a:lstStyle>
          <a:p/>
        </p:txBody>
      </p:sp>
      <p:sp>
        <p:nvSpPr>
          <p:cNvPr id="202" name="Google Shape;202;g353d945279f_0_1855"/>
          <p:cNvSpPr txBox="1"/>
          <p:nvPr>
            <p:ph idx="1" type="body"/>
          </p:nvPr>
        </p:nvSpPr>
        <p:spPr>
          <a:xfrm>
            <a:off x="360000" y="1626633"/>
            <a:ext cx="10129200" cy="36873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grpSp>
        <p:nvGrpSpPr>
          <p:cNvPr id="203" name="Google Shape;203;g353d945279f_0_1855"/>
          <p:cNvGrpSpPr/>
          <p:nvPr/>
        </p:nvGrpSpPr>
        <p:grpSpPr>
          <a:xfrm>
            <a:off x="98201" y="6236208"/>
            <a:ext cx="523554" cy="523554"/>
            <a:chOff x="458050" y="265600"/>
            <a:chExt cx="392675" cy="392675"/>
          </a:xfrm>
        </p:grpSpPr>
        <p:sp>
          <p:nvSpPr>
            <p:cNvPr id="204" name="Google Shape;204;g353d945279f_0_185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05" name="Google Shape;205;g353d945279f_0_185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06" name="Google Shape;206;g353d945279f_0_185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07" name="Google Shape;207;g353d945279f_0_185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208" name="Google Shape;208;g353d945279f_0_1855"/>
          <p:cNvGrpSpPr/>
          <p:nvPr/>
        </p:nvGrpSpPr>
        <p:grpSpPr>
          <a:xfrm>
            <a:off x="818068" y="6236191"/>
            <a:ext cx="523554" cy="523554"/>
            <a:chOff x="458050" y="265600"/>
            <a:chExt cx="392675" cy="392675"/>
          </a:xfrm>
        </p:grpSpPr>
        <p:sp>
          <p:nvSpPr>
            <p:cNvPr id="209" name="Google Shape;209;g353d945279f_0_185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10" name="Google Shape;210;g353d945279f_0_185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11" name="Google Shape;211;g353d945279f_0_185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12" name="Google Shape;212;g353d945279f_0_185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213" name="Google Shape;213;g353d945279f_0_1855"/>
          <p:cNvGrpSpPr/>
          <p:nvPr/>
        </p:nvGrpSpPr>
        <p:grpSpPr>
          <a:xfrm>
            <a:off x="464068" y="5712641"/>
            <a:ext cx="523554" cy="523554"/>
            <a:chOff x="458050" y="265600"/>
            <a:chExt cx="392675" cy="392675"/>
          </a:xfrm>
        </p:grpSpPr>
        <p:sp>
          <p:nvSpPr>
            <p:cNvPr id="214" name="Google Shape;214;g353d945279f_0_185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15" name="Google Shape;215;g353d945279f_0_185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16" name="Google Shape;216;g353d945279f_0_185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17" name="Google Shape;217;g353d945279f_0_185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218" name="Google Shape;218;g353d945279f_0_1855"/>
          <p:cNvSpPr/>
          <p:nvPr/>
        </p:nvSpPr>
        <p:spPr>
          <a:xfrm>
            <a:off x="10850331" y="-835998"/>
            <a:ext cx="2117700" cy="21177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paragraphs">
  <p:cSld name="CUSTOM_1_1_1">
    <p:bg>
      <p:bgPr>
        <a:solidFill>
          <a:srgbClr val="133455"/>
        </a:solidFill>
      </p:bgPr>
    </p:bg>
    <p:spTree>
      <p:nvGrpSpPr>
        <p:cNvPr id="219" name="Shape 219"/>
        <p:cNvGrpSpPr/>
        <p:nvPr/>
      </p:nvGrpSpPr>
      <p:grpSpPr>
        <a:xfrm>
          <a:off x="0" y="0"/>
          <a:ext cx="0" cy="0"/>
          <a:chOff x="0" y="0"/>
          <a:chExt cx="0" cy="0"/>
        </a:xfrm>
      </p:grpSpPr>
      <p:sp>
        <p:nvSpPr>
          <p:cNvPr id="220" name="Google Shape;220;g353d945279f_0_1875"/>
          <p:cNvSpPr txBox="1"/>
          <p:nvPr>
            <p:ph idx="1" type="body"/>
          </p:nvPr>
        </p:nvSpPr>
        <p:spPr>
          <a:xfrm>
            <a:off x="360000" y="1881064"/>
            <a:ext cx="3129300" cy="32409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221" name="Google Shape;221;g353d945279f_0_1875"/>
          <p:cNvSpPr txBox="1"/>
          <p:nvPr>
            <p:ph idx="2" type="body"/>
          </p:nvPr>
        </p:nvSpPr>
        <p:spPr>
          <a:xfrm>
            <a:off x="8314533" y="1881064"/>
            <a:ext cx="3129300" cy="32409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222" name="Google Shape;222;g353d945279f_0_1875"/>
          <p:cNvSpPr txBox="1"/>
          <p:nvPr>
            <p:ph idx="3" type="body"/>
          </p:nvPr>
        </p:nvSpPr>
        <p:spPr>
          <a:xfrm>
            <a:off x="4416367" y="1881064"/>
            <a:ext cx="3129300" cy="32409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223" name="Google Shape;223;g353d945279f_0_1875"/>
          <p:cNvSpPr/>
          <p:nvPr/>
        </p:nvSpPr>
        <p:spPr>
          <a:xfrm>
            <a:off x="-1187667" y="5806167"/>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24" name="Google Shape;224;g353d945279f_0_1875"/>
          <p:cNvSpPr/>
          <p:nvPr/>
        </p:nvSpPr>
        <p:spPr>
          <a:xfrm rot="10800000">
            <a:off x="10179133" y="-692900"/>
            <a:ext cx="3266400" cy="1458300"/>
          </a:xfrm>
          <a:prstGeom prst="snip1Rect">
            <a:avLst>
              <a:gd fmla="val 50000" name="adj"/>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225" name="Google Shape;225;g353d945279f_0_1875"/>
          <p:cNvGrpSpPr/>
          <p:nvPr/>
        </p:nvGrpSpPr>
        <p:grpSpPr>
          <a:xfrm>
            <a:off x="-409799" y="6134608"/>
            <a:ext cx="523554" cy="523554"/>
            <a:chOff x="458050" y="265600"/>
            <a:chExt cx="392675" cy="392675"/>
          </a:xfrm>
        </p:grpSpPr>
        <p:sp>
          <p:nvSpPr>
            <p:cNvPr id="226" name="Google Shape;226;g353d945279f_0_187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27" name="Google Shape;227;g353d945279f_0_187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28" name="Google Shape;228;g353d945279f_0_187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29" name="Google Shape;229;g353d945279f_0_187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230" name="Google Shape;230;g353d945279f_0_1875"/>
          <p:cNvGrpSpPr/>
          <p:nvPr/>
        </p:nvGrpSpPr>
        <p:grpSpPr>
          <a:xfrm>
            <a:off x="310068" y="6134591"/>
            <a:ext cx="523554" cy="523554"/>
            <a:chOff x="458050" y="265600"/>
            <a:chExt cx="392675" cy="392675"/>
          </a:xfrm>
        </p:grpSpPr>
        <p:sp>
          <p:nvSpPr>
            <p:cNvPr id="231" name="Google Shape;231;g353d945279f_0_187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32" name="Google Shape;232;g353d945279f_0_187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33" name="Google Shape;233;g353d945279f_0_187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34" name="Google Shape;234;g353d945279f_0_187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235" name="Google Shape;235;g353d945279f_0_1875"/>
          <p:cNvGrpSpPr/>
          <p:nvPr/>
        </p:nvGrpSpPr>
        <p:grpSpPr>
          <a:xfrm>
            <a:off x="-50956" y="5626608"/>
            <a:ext cx="523554" cy="523554"/>
            <a:chOff x="458050" y="265600"/>
            <a:chExt cx="392675" cy="392675"/>
          </a:xfrm>
        </p:grpSpPr>
        <p:sp>
          <p:nvSpPr>
            <p:cNvPr id="236" name="Google Shape;236;g353d945279f_0_187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37" name="Google Shape;237;g353d945279f_0_187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38" name="Google Shape;238;g353d945279f_0_187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39" name="Google Shape;239;g353d945279f_0_187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240" name="Google Shape;240;g353d945279f_0_1875"/>
          <p:cNvGrpSpPr/>
          <p:nvPr/>
        </p:nvGrpSpPr>
        <p:grpSpPr>
          <a:xfrm>
            <a:off x="668911" y="5626591"/>
            <a:ext cx="523554" cy="523554"/>
            <a:chOff x="458050" y="265600"/>
            <a:chExt cx="392675" cy="392675"/>
          </a:xfrm>
        </p:grpSpPr>
        <p:sp>
          <p:nvSpPr>
            <p:cNvPr id="241" name="Google Shape;241;g353d945279f_0_187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42" name="Google Shape;242;g353d945279f_0_187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43" name="Google Shape;243;g353d945279f_0_187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44" name="Google Shape;244;g353d945279f_0_187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245" name="Google Shape;245;g353d945279f_0_1875"/>
          <p:cNvGrpSpPr/>
          <p:nvPr/>
        </p:nvGrpSpPr>
        <p:grpSpPr>
          <a:xfrm>
            <a:off x="10850301" y="-66259"/>
            <a:ext cx="523554" cy="523554"/>
            <a:chOff x="458050" y="265600"/>
            <a:chExt cx="392675" cy="392675"/>
          </a:xfrm>
        </p:grpSpPr>
        <p:sp>
          <p:nvSpPr>
            <p:cNvPr id="246" name="Google Shape;246;g353d945279f_0_1875"/>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47" name="Google Shape;247;g353d945279f_0_1875"/>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48" name="Google Shape;248;g353d945279f_0_1875"/>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49" name="Google Shape;249;g353d945279f_0_1875"/>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250" name="Google Shape;250;g353d945279f_0_1875"/>
          <p:cNvGrpSpPr/>
          <p:nvPr/>
        </p:nvGrpSpPr>
        <p:grpSpPr>
          <a:xfrm>
            <a:off x="11570168" y="-66276"/>
            <a:ext cx="523554" cy="523554"/>
            <a:chOff x="458050" y="265600"/>
            <a:chExt cx="392675" cy="392675"/>
          </a:xfrm>
        </p:grpSpPr>
        <p:sp>
          <p:nvSpPr>
            <p:cNvPr id="251" name="Google Shape;251;g353d945279f_0_1875"/>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52" name="Google Shape;252;g353d945279f_0_1875"/>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53" name="Google Shape;253;g353d945279f_0_1875"/>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54" name="Google Shape;254;g353d945279f_0_1875"/>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255" name="Google Shape;255;g353d945279f_0_1875"/>
          <p:cNvSpPr/>
          <p:nvPr/>
        </p:nvSpPr>
        <p:spPr>
          <a:xfrm>
            <a:off x="10850331" y="5531869"/>
            <a:ext cx="2117700" cy="2117700"/>
          </a:xfrm>
          <a:prstGeom prst="donut">
            <a:avLst>
              <a:gd fmla="val 17041" name="adj"/>
            </a:avLst>
          </a:prstGeom>
          <a:noFill/>
          <a:ln cap="flat" cmpd="sng" w="38100">
            <a:solidFill>
              <a:srgbClr val="FFE600"/>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56" name="Google Shape;256;g353d945279f_0_1875"/>
          <p:cNvSpPr txBox="1"/>
          <p:nvPr>
            <p:ph type="title"/>
          </p:nvPr>
        </p:nvSpPr>
        <p:spPr>
          <a:xfrm>
            <a:off x="379800" y="765400"/>
            <a:ext cx="10129200" cy="6108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2700"/>
              <a:buFont typeface="Poppins SemiBold"/>
              <a:buNone/>
              <a:defRPr>
                <a:solidFill>
                  <a:schemeClr val="lt1"/>
                </a:solidFill>
                <a:latin typeface="Poppins SemiBold"/>
                <a:ea typeface="Poppins SemiBold"/>
                <a:cs typeface="Poppins SemiBold"/>
                <a:sym typeface="Poppins SemiBold"/>
              </a:defRPr>
            </a:lvl1pPr>
            <a:lvl2pPr lvl="1">
              <a:spcBef>
                <a:spcPts val="0"/>
              </a:spcBef>
              <a:spcAft>
                <a:spcPts val="0"/>
              </a:spcAft>
              <a:buClr>
                <a:schemeClr val="accent4"/>
              </a:buClr>
              <a:buSzPts val="2700"/>
              <a:buNone/>
              <a:defRPr>
                <a:solidFill>
                  <a:schemeClr val="accent4"/>
                </a:solidFill>
              </a:defRPr>
            </a:lvl2pPr>
            <a:lvl3pPr lvl="2">
              <a:spcBef>
                <a:spcPts val="0"/>
              </a:spcBef>
              <a:spcAft>
                <a:spcPts val="0"/>
              </a:spcAft>
              <a:buClr>
                <a:schemeClr val="accent4"/>
              </a:buClr>
              <a:buSzPts val="2700"/>
              <a:buNone/>
              <a:defRPr>
                <a:solidFill>
                  <a:schemeClr val="accent4"/>
                </a:solidFill>
              </a:defRPr>
            </a:lvl3pPr>
            <a:lvl4pPr lvl="3">
              <a:spcBef>
                <a:spcPts val="0"/>
              </a:spcBef>
              <a:spcAft>
                <a:spcPts val="0"/>
              </a:spcAft>
              <a:buClr>
                <a:schemeClr val="accent4"/>
              </a:buClr>
              <a:buSzPts val="2700"/>
              <a:buNone/>
              <a:defRPr>
                <a:solidFill>
                  <a:schemeClr val="accent4"/>
                </a:solidFill>
              </a:defRPr>
            </a:lvl4pPr>
            <a:lvl5pPr lvl="4">
              <a:spcBef>
                <a:spcPts val="0"/>
              </a:spcBef>
              <a:spcAft>
                <a:spcPts val="0"/>
              </a:spcAft>
              <a:buClr>
                <a:schemeClr val="accent4"/>
              </a:buClr>
              <a:buSzPts val="2700"/>
              <a:buNone/>
              <a:defRPr>
                <a:solidFill>
                  <a:schemeClr val="accent4"/>
                </a:solidFill>
              </a:defRPr>
            </a:lvl5pPr>
            <a:lvl6pPr lvl="5">
              <a:spcBef>
                <a:spcPts val="0"/>
              </a:spcBef>
              <a:spcAft>
                <a:spcPts val="0"/>
              </a:spcAft>
              <a:buClr>
                <a:schemeClr val="accent4"/>
              </a:buClr>
              <a:buSzPts val="2700"/>
              <a:buNone/>
              <a:defRPr>
                <a:solidFill>
                  <a:schemeClr val="accent4"/>
                </a:solidFill>
              </a:defRPr>
            </a:lvl6pPr>
            <a:lvl7pPr lvl="6">
              <a:spcBef>
                <a:spcPts val="0"/>
              </a:spcBef>
              <a:spcAft>
                <a:spcPts val="0"/>
              </a:spcAft>
              <a:buClr>
                <a:schemeClr val="accent4"/>
              </a:buClr>
              <a:buSzPts val="2700"/>
              <a:buNone/>
              <a:defRPr>
                <a:solidFill>
                  <a:schemeClr val="accent4"/>
                </a:solidFill>
              </a:defRPr>
            </a:lvl7pPr>
            <a:lvl8pPr lvl="7">
              <a:spcBef>
                <a:spcPts val="0"/>
              </a:spcBef>
              <a:spcAft>
                <a:spcPts val="0"/>
              </a:spcAft>
              <a:buClr>
                <a:schemeClr val="accent4"/>
              </a:buClr>
              <a:buSzPts val="2700"/>
              <a:buNone/>
              <a:defRPr>
                <a:solidFill>
                  <a:schemeClr val="accent4"/>
                </a:solidFill>
              </a:defRPr>
            </a:lvl8pPr>
            <a:lvl9pPr lvl="8">
              <a:spcBef>
                <a:spcPts val="0"/>
              </a:spcBef>
              <a:spcAft>
                <a:spcPts val="0"/>
              </a:spcAft>
              <a:buClr>
                <a:schemeClr val="accent4"/>
              </a:buClr>
              <a:buSzPts val="2700"/>
              <a:buNone/>
              <a:defRPr>
                <a:solidFill>
                  <a:schemeClr val="accent4"/>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an image and 4 bullets">
  <p:cSld name="CUSTOM_2">
    <p:bg>
      <p:bgPr>
        <a:solidFill>
          <a:srgbClr val="133455"/>
        </a:solidFill>
      </p:bgPr>
    </p:bg>
    <p:spTree>
      <p:nvGrpSpPr>
        <p:cNvPr id="257" name="Shape 257"/>
        <p:cNvGrpSpPr/>
        <p:nvPr/>
      </p:nvGrpSpPr>
      <p:grpSpPr>
        <a:xfrm>
          <a:off x="0" y="0"/>
          <a:ext cx="0" cy="0"/>
          <a:chOff x="0" y="0"/>
          <a:chExt cx="0" cy="0"/>
        </a:xfrm>
      </p:grpSpPr>
      <p:sp>
        <p:nvSpPr>
          <p:cNvPr id="258" name="Google Shape;258;g353d945279f_0_1913"/>
          <p:cNvSpPr/>
          <p:nvPr/>
        </p:nvSpPr>
        <p:spPr>
          <a:xfrm>
            <a:off x="11148106" y="3466362"/>
            <a:ext cx="2117700" cy="21177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259" name="Google Shape;259;g353d945279f_0_1913"/>
          <p:cNvGrpSpPr/>
          <p:nvPr/>
        </p:nvGrpSpPr>
        <p:grpSpPr>
          <a:xfrm>
            <a:off x="3171556" y="-917625"/>
            <a:ext cx="3036717" cy="3036717"/>
            <a:chOff x="987244" y="313753"/>
            <a:chExt cx="555321" cy="555321"/>
          </a:xfrm>
        </p:grpSpPr>
        <p:grpSp>
          <p:nvGrpSpPr>
            <p:cNvPr id="260" name="Google Shape;260;g353d945279f_0_1913"/>
            <p:cNvGrpSpPr/>
            <p:nvPr/>
          </p:nvGrpSpPr>
          <p:grpSpPr>
            <a:xfrm>
              <a:off x="1068575" y="395075"/>
              <a:ext cx="392675" cy="392675"/>
              <a:chOff x="458050" y="265600"/>
              <a:chExt cx="392675" cy="392675"/>
            </a:xfrm>
          </p:grpSpPr>
          <p:sp>
            <p:nvSpPr>
              <p:cNvPr id="261" name="Google Shape;261;g353d945279f_0_1913"/>
              <p:cNvSpPr/>
              <p:nvPr/>
            </p:nvSpPr>
            <p:spPr>
              <a:xfrm>
                <a:off x="638050" y="265600"/>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62" name="Google Shape;262;g353d945279f_0_1913"/>
              <p:cNvSpPr/>
              <p:nvPr/>
            </p:nvSpPr>
            <p:spPr>
              <a:xfrm>
                <a:off x="638050" y="5229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63" name="Google Shape;263;g353d945279f_0_1913"/>
              <p:cNvSpPr/>
              <p:nvPr/>
            </p:nvSpPr>
            <p:spPr>
              <a:xfrm rot="-5400000">
                <a:off x="509350"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64" name="Google Shape;264;g353d945279f_0_1913"/>
              <p:cNvSpPr/>
              <p:nvPr/>
            </p:nvSpPr>
            <p:spPr>
              <a:xfrm rot="-5400000">
                <a:off x="766725"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265" name="Google Shape;265;g353d945279f_0_1913"/>
            <p:cNvGrpSpPr/>
            <p:nvPr/>
          </p:nvGrpSpPr>
          <p:grpSpPr>
            <a:xfrm rot="-2700000">
              <a:off x="1068569" y="395078"/>
              <a:ext cx="392671" cy="392671"/>
              <a:chOff x="458050" y="265600"/>
              <a:chExt cx="392675" cy="392675"/>
            </a:xfrm>
          </p:grpSpPr>
          <p:sp>
            <p:nvSpPr>
              <p:cNvPr id="266" name="Google Shape;266;g353d945279f_0_1913"/>
              <p:cNvSpPr/>
              <p:nvPr/>
            </p:nvSpPr>
            <p:spPr>
              <a:xfrm>
                <a:off x="638050" y="265600"/>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67" name="Google Shape;267;g353d945279f_0_1913"/>
              <p:cNvSpPr/>
              <p:nvPr/>
            </p:nvSpPr>
            <p:spPr>
              <a:xfrm>
                <a:off x="638050" y="5229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68" name="Google Shape;268;g353d945279f_0_1913"/>
              <p:cNvSpPr/>
              <p:nvPr/>
            </p:nvSpPr>
            <p:spPr>
              <a:xfrm rot="-5400000">
                <a:off x="509350"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69" name="Google Shape;269;g353d945279f_0_1913"/>
              <p:cNvSpPr/>
              <p:nvPr/>
            </p:nvSpPr>
            <p:spPr>
              <a:xfrm rot="-5400000">
                <a:off x="766725"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270" name="Google Shape;270;g353d945279f_0_1913"/>
          <p:cNvSpPr/>
          <p:nvPr/>
        </p:nvSpPr>
        <p:spPr>
          <a:xfrm>
            <a:off x="-80867" y="3239200"/>
            <a:ext cx="5556900" cy="36816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71" name="Google Shape;271;g353d945279f_0_1913"/>
          <p:cNvSpPr/>
          <p:nvPr/>
        </p:nvSpPr>
        <p:spPr>
          <a:xfrm>
            <a:off x="6202167" y="2602567"/>
            <a:ext cx="5592000" cy="1127100"/>
          </a:xfrm>
          <a:prstGeom prst="snip1Rect">
            <a:avLst>
              <a:gd fmla="val 27700" name="adj"/>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72" name="Google Shape;272;g353d945279f_0_1913"/>
          <p:cNvSpPr txBox="1"/>
          <p:nvPr>
            <p:ph type="title"/>
          </p:nvPr>
        </p:nvSpPr>
        <p:spPr>
          <a:xfrm>
            <a:off x="6219767" y="359933"/>
            <a:ext cx="5556900" cy="610800"/>
          </a:xfrm>
          <a:prstGeom prst="rect">
            <a:avLst/>
          </a:prstGeom>
        </p:spPr>
        <p:txBody>
          <a:bodyPr anchorCtr="0" anchor="b" bIns="0" lIns="0" spcFirstLastPara="1" rIns="0" wrap="square" tIns="0">
            <a:noAutofit/>
          </a:bodyPr>
          <a:lstStyle>
            <a:lvl1pPr lvl="0">
              <a:spcBef>
                <a:spcPts val="0"/>
              </a:spcBef>
              <a:spcAft>
                <a:spcPts val="0"/>
              </a:spcAft>
              <a:buClr>
                <a:schemeClr val="lt1"/>
              </a:buClr>
              <a:buSzPts val="2700"/>
              <a:buFont typeface="Poppins SemiBold"/>
              <a:buNone/>
              <a:defRPr sz="2700">
                <a:solidFill>
                  <a:schemeClr val="lt1"/>
                </a:solidFill>
                <a:latin typeface="Poppins SemiBold"/>
                <a:ea typeface="Poppins SemiBold"/>
                <a:cs typeface="Poppins SemiBold"/>
                <a:sym typeface="Poppins SemiBold"/>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273" name="Google Shape;273;g353d945279f_0_1913"/>
          <p:cNvSpPr txBox="1"/>
          <p:nvPr>
            <p:ph idx="1" type="body"/>
          </p:nvPr>
        </p:nvSpPr>
        <p:spPr>
          <a:xfrm>
            <a:off x="6938467" y="2752367"/>
            <a:ext cx="4602900" cy="827700"/>
          </a:xfrm>
          <a:prstGeom prst="rect">
            <a:avLst/>
          </a:prstGeom>
        </p:spPr>
        <p:txBody>
          <a:bodyPr anchorCtr="0" anchor="ctr" bIns="0" lIns="0" spcFirstLastPara="1" rIns="0" wrap="square" tIns="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274" name="Google Shape;274;g353d945279f_0_1913"/>
          <p:cNvSpPr/>
          <p:nvPr/>
        </p:nvSpPr>
        <p:spPr>
          <a:xfrm>
            <a:off x="6401933" y="2994967"/>
            <a:ext cx="342300" cy="342300"/>
          </a:xfrm>
          <a:prstGeom prst="diamond">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75" name="Google Shape;275;g353d945279f_0_1913"/>
          <p:cNvSpPr/>
          <p:nvPr/>
        </p:nvSpPr>
        <p:spPr>
          <a:xfrm>
            <a:off x="6202167" y="3982083"/>
            <a:ext cx="5592000" cy="1127100"/>
          </a:xfrm>
          <a:prstGeom prst="snip1Rect">
            <a:avLst>
              <a:gd fmla="val 27700" name="adj"/>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76" name="Google Shape;276;g353d945279f_0_1913"/>
          <p:cNvSpPr txBox="1"/>
          <p:nvPr>
            <p:ph idx="2" type="body"/>
          </p:nvPr>
        </p:nvSpPr>
        <p:spPr>
          <a:xfrm>
            <a:off x="6938467" y="4131883"/>
            <a:ext cx="4602900" cy="827700"/>
          </a:xfrm>
          <a:prstGeom prst="rect">
            <a:avLst/>
          </a:prstGeom>
        </p:spPr>
        <p:txBody>
          <a:bodyPr anchorCtr="0" anchor="ctr" bIns="0" lIns="0" spcFirstLastPara="1" rIns="0" wrap="square" tIns="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277" name="Google Shape;277;g353d945279f_0_1913"/>
          <p:cNvSpPr/>
          <p:nvPr/>
        </p:nvSpPr>
        <p:spPr>
          <a:xfrm>
            <a:off x="6401933" y="4374483"/>
            <a:ext cx="342300" cy="342300"/>
          </a:xfrm>
          <a:prstGeom prst="diamond">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78" name="Google Shape;278;g353d945279f_0_1913"/>
          <p:cNvSpPr/>
          <p:nvPr/>
        </p:nvSpPr>
        <p:spPr>
          <a:xfrm>
            <a:off x="6219767" y="5361600"/>
            <a:ext cx="5592000" cy="1127100"/>
          </a:xfrm>
          <a:prstGeom prst="snip1Rect">
            <a:avLst>
              <a:gd fmla="val 27700" name="adj"/>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79" name="Google Shape;279;g353d945279f_0_1913"/>
          <p:cNvSpPr txBox="1"/>
          <p:nvPr>
            <p:ph idx="3" type="body"/>
          </p:nvPr>
        </p:nvSpPr>
        <p:spPr>
          <a:xfrm>
            <a:off x="6956067" y="5511400"/>
            <a:ext cx="4602900" cy="827700"/>
          </a:xfrm>
          <a:prstGeom prst="rect">
            <a:avLst/>
          </a:prstGeom>
        </p:spPr>
        <p:txBody>
          <a:bodyPr anchorCtr="0" anchor="ctr" bIns="0" lIns="0" spcFirstLastPara="1" rIns="0" wrap="square" tIns="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280" name="Google Shape;280;g353d945279f_0_1913"/>
          <p:cNvSpPr/>
          <p:nvPr/>
        </p:nvSpPr>
        <p:spPr>
          <a:xfrm>
            <a:off x="6419533" y="5754000"/>
            <a:ext cx="342300" cy="342300"/>
          </a:xfrm>
          <a:prstGeom prst="diamond">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81" name="Google Shape;281;g353d945279f_0_1913"/>
          <p:cNvSpPr/>
          <p:nvPr/>
        </p:nvSpPr>
        <p:spPr>
          <a:xfrm>
            <a:off x="-80867" y="-114167"/>
            <a:ext cx="3147600" cy="33537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82" name="Google Shape;282;g353d945279f_0_1913"/>
          <p:cNvSpPr/>
          <p:nvPr>
            <p:ph idx="4" type="pic"/>
          </p:nvPr>
        </p:nvSpPr>
        <p:spPr>
          <a:xfrm>
            <a:off x="375767" y="356733"/>
            <a:ext cx="4635300" cy="6132000"/>
          </a:xfrm>
          <a:prstGeom prst="snip1Rect">
            <a:avLst>
              <a:gd fmla="val 16667" name="adj"/>
            </a:avLst>
          </a:prstGeom>
          <a:noFill/>
          <a:ln>
            <a:noFill/>
          </a:ln>
        </p:spPr>
      </p:sp>
      <p:sp>
        <p:nvSpPr>
          <p:cNvPr id="283" name="Google Shape;283;g353d945279f_0_1913"/>
          <p:cNvSpPr/>
          <p:nvPr/>
        </p:nvSpPr>
        <p:spPr>
          <a:xfrm>
            <a:off x="-80867" y="6492700"/>
            <a:ext cx="456900" cy="4281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84" name="Google Shape;284;g353d945279f_0_1913"/>
          <p:cNvSpPr/>
          <p:nvPr/>
        </p:nvSpPr>
        <p:spPr>
          <a:xfrm>
            <a:off x="6202167" y="1223050"/>
            <a:ext cx="5592000" cy="1127100"/>
          </a:xfrm>
          <a:prstGeom prst="snip1Rect">
            <a:avLst>
              <a:gd fmla="val 27700" name="adj"/>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85" name="Google Shape;285;g353d945279f_0_1913"/>
          <p:cNvSpPr txBox="1"/>
          <p:nvPr>
            <p:ph idx="5" type="body"/>
          </p:nvPr>
        </p:nvSpPr>
        <p:spPr>
          <a:xfrm>
            <a:off x="6938467" y="1372850"/>
            <a:ext cx="4602900" cy="827700"/>
          </a:xfrm>
          <a:prstGeom prst="rect">
            <a:avLst/>
          </a:prstGeom>
        </p:spPr>
        <p:txBody>
          <a:bodyPr anchorCtr="0" anchor="ctr" bIns="0" lIns="0" spcFirstLastPara="1" rIns="0" wrap="square" tIns="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286" name="Google Shape;286;g353d945279f_0_1913"/>
          <p:cNvSpPr/>
          <p:nvPr/>
        </p:nvSpPr>
        <p:spPr>
          <a:xfrm>
            <a:off x="6401933" y="1615450"/>
            <a:ext cx="342300" cy="342300"/>
          </a:xfrm>
          <a:prstGeom prst="diamond">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Bullet Points v1">
  <p:cSld name="CUSTOM_2_1">
    <p:bg>
      <p:bgPr>
        <a:solidFill>
          <a:srgbClr val="0072C4"/>
        </a:solidFill>
      </p:bgPr>
    </p:bg>
    <p:spTree>
      <p:nvGrpSpPr>
        <p:cNvPr id="287" name="Shape 287"/>
        <p:cNvGrpSpPr/>
        <p:nvPr/>
      </p:nvGrpSpPr>
      <p:grpSpPr>
        <a:xfrm>
          <a:off x="0" y="0"/>
          <a:ext cx="0" cy="0"/>
          <a:chOff x="0" y="0"/>
          <a:chExt cx="0" cy="0"/>
        </a:xfrm>
      </p:grpSpPr>
      <p:sp>
        <p:nvSpPr>
          <p:cNvPr id="288" name="Google Shape;288;g353d945279f_0_1943"/>
          <p:cNvSpPr/>
          <p:nvPr/>
        </p:nvSpPr>
        <p:spPr>
          <a:xfrm>
            <a:off x="11148106" y="5396762"/>
            <a:ext cx="2117700" cy="21177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289" name="Google Shape;289;g353d945279f_0_1943"/>
          <p:cNvGrpSpPr/>
          <p:nvPr/>
        </p:nvGrpSpPr>
        <p:grpSpPr>
          <a:xfrm>
            <a:off x="3171556" y="-917625"/>
            <a:ext cx="3036717" cy="3036717"/>
            <a:chOff x="987244" y="313753"/>
            <a:chExt cx="555321" cy="555321"/>
          </a:xfrm>
        </p:grpSpPr>
        <p:grpSp>
          <p:nvGrpSpPr>
            <p:cNvPr id="290" name="Google Shape;290;g353d945279f_0_1943"/>
            <p:cNvGrpSpPr/>
            <p:nvPr/>
          </p:nvGrpSpPr>
          <p:grpSpPr>
            <a:xfrm>
              <a:off x="1068575" y="395075"/>
              <a:ext cx="392675" cy="392675"/>
              <a:chOff x="458050" y="265600"/>
              <a:chExt cx="392675" cy="392675"/>
            </a:xfrm>
          </p:grpSpPr>
          <p:sp>
            <p:nvSpPr>
              <p:cNvPr id="291" name="Google Shape;291;g353d945279f_0_1943"/>
              <p:cNvSpPr/>
              <p:nvPr/>
            </p:nvSpPr>
            <p:spPr>
              <a:xfrm>
                <a:off x="638050" y="265600"/>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92" name="Google Shape;292;g353d945279f_0_1943"/>
              <p:cNvSpPr/>
              <p:nvPr/>
            </p:nvSpPr>
            <p:spPr>
              <a:xfrm>
                <a:off x="638050" y="5229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93" name="Google Shape;293;g353d945279f_0_1943"/>
              <p:cNvSpPr/>
              <p:nvPr/>
            </p:nvSpPr>
            <p:spPr>
              <a:xfrm rot="-5400000">
                <a:off x="509350"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94" name="Google Shape;294;g353d945279f_0_1943"/>
              <p:cNvSpPr/>
              <p:nvPr/>
            </p:nvSpPr>
            <p:spPr>
              <a:xfrm rot="-5400000">
                <a:off x="766725"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295" name="Google Shape;295;g353d945279f_0_1943"/>
            <p:cNvGrpSpPr/>
            <p:nvPr/>
          </p:nvGrpSpPr>
          <p:grpSpPr>
            <a:xfrm rot="-2700000">
              <a:off x="1068569" y="395078"/>
              <a:ext cx="392671" cy="392671"/>
              <a:chOff x="458050" y="265600"/>
              <a:chExt cx="392675" cy="392675"/>
            </a:xfrm>
          </p:grpSpPr>
          <p:sp>
            <p:nvSpPr>
              <p:cNvPr id="296" name="Google Shape;296;g353d945279f_0_1943"/>
              <p:cNvSpPr/>
              <p:nvPr/>
            </p:nvSpPr>
            <p:spPr>
              <a:xfrm>
                <a:off x="638050" y="265600"/>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97" name="Google Shape;297;g353d945279f_0_1943"/>
              <p:cNvSpPr/>
              <p:nvPr/>
            </p:nvSpPr>
            <p:spPr>
              <a:xfrm>
                <a:off x="638050" y="5229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98" name="Google Shape;298;g353d945279f_0_1943"/>
              <p:cNvSpPr/>
              <p:nvPr/>
            </p:nvSpPr>
            <p:spPr>
              <a:xfrm rot="-5400000">
                <a:off x="509350"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299" name="Google Shape;299;g353d945279f_0_1943"/>
              <p:cNvSpPr/>
              <p:nvPr/>
            </p:nvSpPr>
            <p:spPr>
              <a:xfrm rot="-5400000">
                <a:off x="766725"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300" name="Google Shape;300;g353d945279f_0_1943"/>
          <p:cNvSpPr/>
          <p:nvPr/>
        </p:nvSpPr>
        <p:spPr>
          <a:xfrm>
            <a:off x="-80867" y="3239200"/>
            <a:ext cx="5556900" cy="3681600"/>
          </a:xfrm>
          <a:prstGeom prst="rect">
            <a:avLst/>
          </a:prstGeom>
          <a:solidFill>
            <a:srgbClr val="13345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01" name="Google Shape;301;g353d945279f_0_1943"/>
          <p:cNvSpPr txBox="1"/>
          <p:nvPr>
            <p:ph type="title"/>
          </p:nvPr>
        </p:nvSpPr>
        <p:spPr>
          <a:xfrm>
            <a:off x="6219767" y="932133"/>
            <a:ext cx="5556900" cy="6108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2700"/>
              <a:buFont typeface="Poppins SemiBold"/>
              <a:buNone/>
              <a:defRPr sz="2700">
                <a:solidFill>
                  <a:schemeClr val="lt1"/>
                </a:solidFill>
                <a:latin typeface="Poppins SemiBold"/>
                <a:ea typeface="Poppins SemiBold"/>
                <a:cs typeface="Poppins SemiBold"/>
                <a:sym typeface="Poppins SemiBold"/>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302" name="Google Shape;302;g353d945279f_0_1943"/>
          <p:cNvSpPr/>
          <p:nvPr/>
        </p:nvSpPr>
        <p:spPr>
          <a:xfrm>
            <a:off x="-80867" y="-114167"/>
            <a:ext cx="3147600" cy="3353700"/>
          </a:xfrm>
          <a:prstGeom prst="rect">
            <a:avLst/>
          </a:prstGeom>
          <a:solidFill>
            <a:srgbClr val="13345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03" name="Google Shape;303;g353d945279f_0_1943"/>
          <p:cNvSpPr/>
          <p:nvPr>
            <p:ph idx="2" type="pic"/>
          </p:nvPr>
        </p:nvSpPr>
        <p:spPr>
          <a:xfrm>
            <a:off x="375767" y="356733"/>
            <a:ext cx="4635300" cy="6132000"/>
          </a:xfrm>
          <a:prstGeom prst="snip1Rect">
            <a:avLst>
              <a:gd fmla="val 16667" name="adj"/>
            </a:avLst>
          </a:prstGeom>
          <a:noFill/>
          <a:ln>
            <a:noFill/>
          </a:ln>
        </p:spPr>
      </p:sp>
      <p:sp>
        <p:nvSpPr>
          <p:cNvPr id="304" name="Google Shape;304;g353d945279f_0_1943"/>
          <p:cNvSpPr/>
          <p:nvPr/>
        </p:nvSpPr>
        <p:spPr>
          <a:xfrm>
            <a:off x="-80867" y="6492700"/>
            <a:ext cx="456900" cy="4281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05" name="Google Shape;305;g353d945279f_0_1943"/>
          <p:cNvSpPr txBox="1"/>
          <p:nvPr>
            <p:ph idx="1" type="body"/>
          </p:nvPr>
        </p:nvSpPr>
        <p:spPr>
          <a:xfrm>
            <a:off x="6313100" y="1945067"/>
            <a:ext cx="5463600" cy="3451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1"/>
              </a:buClr>
              <a:buSzPts val="1500"/>
              <a:buChar char="●"/>
              <a:defRPr>
                <a:solidFill>
                  <a:schemeClr val="lt1"/>
                </a:solidFill>
              </a:defRPr>
            </a:lvl1pPr>
            <a:lvl2pPr indent="-323850" lvl="1" marL="914400">
              <a:spcBef>
                <a:spcPts val="0"/>
              </a:spcBef>
              <a:spcAft>
                <a:spcPts val="0"/>
              </a:spcAft>
              <a:buClr>
                <a:schemeClr val="lt1"/>
              </a:buClr>
              <a:buSzPts val="1500"/>
              <a:buChar char="○"/>
              <a:defRPr>
                <a:solidFill>
                  <a:schemeClr val="lt1"/>
                </a:solidFill>
              </a:defRPr>
            </a:lvl2pPr>
            <a:lvl3pPr indent="-323850" lvl="2" marL="1371600">
              <a:spcBef>
                <a:spcPts val="0"/>
              </a:spcBef>
              <a:spcAft>
                <a:spcPts val="0"/>
              </a:spcAft>
              <a:buClr>
                <a:schemeClr val="lt1"/>
              </a:buClr>
              <a:buSzPts val="1500"/>
              <a:buChar char="■"/>
              <a:defRPr>
                <a:solidFill>
                  <a:schemeClr val="lt1"/>
                </a:solidFill>
              </a:defRPr>
            </a:lvl3pPr>
            <a:lvl4pPr indent="-323850" lvl="3" marL="1828800">
              <a:spcBef>
                <a:spcPts val="0"/>
              </a:spcBef>
              <a:spcAft>
                <a:spcPts val="0"/>
              </a:spcAft>
              <a:buClr>
                <a:schemeClr val="lt1"/>
              </a:buClr>
              <a:buSzPts val="1500"/>
              <a:buChar char="●"/>
              <a:defRPr>
                <a:solidFill>
                  <a:schemeClr val="lt1"/>
                </a:solidFill>
              </a:defRPr>
            </a:lvl4pPr>
            <a:lvl5pPr indent="-323850" lvl="4" marL="2286000">
              <a:spcBef>
                <a:spcPts val="0"/>
              </a:spcBef>
              <a:spcAft>
                <a:spcPts val="0"/>
              </a:spcAft>
              <a:buClr>
                <a:schemeClr val="lt1"/>
              </a:buClr>
              <a:buSzPts val="1500"/>
              <a:buChar char="○"/>
              <a:defRPr>
                <a:solidFill>
                  <a:schemeClr val="lt1"/>
                </a:solidFill>
              </a:defRPr>
            </a:lvl5pPr>
            <a:lvl6pPr indent="-323850" lvl="5" marL="2743200">
              <a:spcBef>
                <a:spcPts val="0"/>
              </a:spcBef>
              <a:spcAft>
                <a:spcPts val="0"/>
              </a:spcAft>
              <a:buClr>
                <a:schemeClr val="lt1"/>
              </a:buClr>
              <a:buSzPts val="1500"/>
              <a:buChar char="■"/>
              <a:defRPr>
                <a:solidFill>
                  <a:schemeClr val="lt1"/>
                </a:solidFill>
              </a:defRPr>
            </a:lvl6pPr>
            <a:lvl7pPr indent="-323850" lvl="6" marL="3200400">
              <a:spcBef>
                <a:spcPts val="0"/>
              </a:spcBef>
              <a:spcAft>
                <a:spcPts val="0"/>
              </a:spcAft>
              <a:buClr>
                <a:schemeClr val="lt1"/>
              </a:buClr>
              <a:buSzPts val="1500"/>
              <a:buChar char="●"/>
              <a:defRPr>
                <a:solidFill>
                  <a:schemeClr val="lt1"/>
                </a:solidFill>
              </a:defRPr>
            </a:lvl7pPr>
            <a:lvl8pPr indent="-323850" lvl="7" marL="3657600">
              <a:spcBef>
                <a:spcPts val="0"/>
              </a:spcBef>
              <a:spcAft>
                <a:spcPts val="0"/>
              </a:spcAft>
              <a:buClr>
                <a:schemeClr val="lt1"/>
              </a:buClr>
              <a:buSzPts val="1500"/>
              <a:buChar char="○"/>
              <a:defRPr>
                <a:solidFill>
                  <a:schemeClr val="lt1"/>
                </a:solidFill>
              </a:defRPr>
            </a:lvl8pPr>
            <a:lvl9pPr indent="-323850" lvl="8" marL="4114800">
              <a:spcBef>
                <a:spcPts val="0"/>
              </a:spcBef>
              <a:spcAft>
                <a:spcPts val="0"/>
              </a:spcAft>
              <a:buClr>
                <a:schemeClr val="lt1"/>
              </a:buClr>
              <a:buSzPts val="1500"/>
              <a:buChar char="■"/>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Bullet Points v2">
  <p:cSld name="CUSTOM_9">
    <p:bg>
      <p:bgPr>
        <a:solidFill>
          <a:srgbClr val="133455"/>
        </a:solidFill>
      </p:bgPr>
    </p:bg>
    <p:spTree>
      <p:nvGrpSpPr>
        <p:cNvPr id="306" name="Shape 306"/>
        <p:cNvGrpSpPr/>
        <p:nvPr/>
      </p:nvGrpSpPr>
      <p:grpSpPr>
        <a:xfrm>
          <a:off x="0" y="0"/>
          <a:ext cx="0" cy="0"/>
          <a:chOff x="0" y="0"/>
          <a:chExt cx="0" cy="0"/>
        </a:xfrm>
      </p:grpSpPr>
      <p:sp>
        <p:nvSpPr>
          <p:cNvPr id="307" name="Google Shape;307;g353d945279f_0_1962"/>
          <p:cNvSpPr txBox="1"/>
          <p:nvPr>
            <p:ph type="title"/>
          </p:nvPr>
        </p:nvSpPr>
        <p:spPr>
          <a:xfrm>
            <a:off x="415600" y="359933"/>
            <a:ext cx="5460000" cy="6108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2700"/>
              <a:buFont typeface="Poppins SemiBold"/>
              <a:buNone/>
              <a:defRPr>
                <a:solidFill>
                  <a:schemeClr val="lt1"/>
                </a:solidFill>
                <a:latin typeface="Poppins SemiBold"/>
                <a:ea typeface="Poppins SemiBold"/>
                <a:cs typeface="Poppins SemiBold"/>
                <a:sym typeface="Poppins SemiBold"/>
              </a:defRPr>
            </a:lvl1pPr>
            <a:lvl2pPr lvl="1">
              <a:spcBef>
                <a:spcPts val="0"/>
              </a:spcBef>
              <a:spcAft>
                <a:spcPts val="0"/>
              </a:spcAft>
              <a:buClr>
                <a:schemeClr val="accent4"/>
              </a:buClr>
              <a:buSzPts val="2700"/>
              <a:buNone/>
              <a:defRPr>
                <a:solidFill>
                  <a:schemeClr val="accent4"/>
                </a:solidFill>
              </a:defRPr>
            </a:lvl2pPr>
            <a:lvl3pPr lvl="2">
              <a:spcBef>
                <a:spcPts val="0"/>
              </a:spcBef>
              <a:spcAft>
                <a:spcPts val="0"/>
              </a:spcAft>
              <a:buClr>
                <a:schemeClr val="accent4"/>
              </a:buClr>
              <a:buSzPts val="2700"/>
              <a:buNone/>
              <a:defRPr>
                <a:solidFill>
                  <a:schemeClr val="accent4"/>
                </a:solidFill>
              </a:defRPr>
            </a:lvl3pPr>
            <a:lvl4pPr lvl="3">
              <a:spcBef>
                <a:spcPts val="0"/>
              </a:spcBef>
              <a:spcAft>
                <a:spcPts val="0"/>
              </a:spcAft>
              <a:buClr>
                <a:schemeClr val="accent4"/>
              </a:buClr>
              <a:buSzPts val="2700"/>
              <a:buNone/>
              <a:defRPr>
                <a:solidFill>
                  <a:schemeClr val="accent4"/>
                </a:solidFill>
              </a:defRPr>
            </a:lvl4pPr>
            <a:lvl5pPr lvl="4">
              <a:spcBef>
                <a:spcPts val="0"/>
              </a:spcBef>
              <a:spcAft>
                <a:spcPts val="0"/>
              </a:spcAft>
              <a:buClr>
                <a:schemeClr val="accent4"/>
              </a:buClr>
              <a:buSzPts val="2700"/>
              <a:buNone/>
              <a:defRPr>
                <a:solidFill>
                  <a:schemeClr val="accent4"/>
                </a:solidFill>
              </a:defRPr>
            </a:lvl5pPr>
            <a:lvl6pPr lvl="5">
              <a:spcBef>
                <a:spcPts val="0"/>
              </a:spcBef>
              <a:spcAft>
                <a:spcPts val="0"/>
              </a:spcAft>
              <a:buClr>
                <a:schemeClr val="accent4"/>
              </a:buClr>
              <a:buSzPts val="2700"/>
              <a:buNone/>
              <a:defRPr>
                <a:solidFill>
                  <a:schemeClr val="accent4"/>
                </a:solidFill>
              </a:defRPr>
            </a:lvl6pPr>
            <a:lvl7pPr lvl="6">
              <a:spcBef>
                <a:spcPts val="0"/>
              </a:spcBef>
              <a:spcAft>
                <a:spcPts val="0"/>
              </a:spcAft>
              <a:buClr>
                <a:schemeClr val="accent4"/>
              </a:buClr>
              <a:buSzPts val="2700"/>
              <a:buNone/>
              <a:defRPr>
                <a:solidFill>
                  <a:schemeClr val="accent4"/>
                </a:solidFill>
              </a:defRPr>
            </a:lvl7pPr>
            <a:lvl8pPr lvl="7">
              <a:spcBef>
                <a:spcPts val="0"/>
              </a:spcBef>
              <a:spcAft>
                <a:spcPts val="0"/>
              </a:spcAft>
              <a:buClr>
                <a:schemeClr val="accent4"/>
              </a:buClr>
              <a:buSzPts val="2700"/>
              <a:buNone/>
              <a:defRPr>
                <a:solidFill>
                  <a:schemeClr val="accent4"/>
                </a:solidFill>
              </a:defRPr>
            </a:lvl8pPr>
            <a:lvl9pPr lvl="8">
              <a:spcBef>
                <a:spcPts val="0"/>
              </a:spcBef>
              <a:spcAft>
                <a:spcPts val="0"/>
              </a:spcAft>
              <a:buClr>
                <a:schemeClr val="accent4"/>
              </a:buClr>
              <a:buSzPts val="2700"/>
              <a:buNone/>
              <a:defRPr>
                <a:solidFill>
                  <a:schemeClr val="accent4"/>
                </a:solidFill>
              </a:defRPr>
            </a:lvl9pPr>
          </a:lstStyle>
          <a:p/>
        </p:txBody>
      </p:sp>
      <p:grpSp>
        <p:nvGrpSpPr>
          <p:cNvPr id="308" name="Google Shape;308;g353d945279f_0_1962"/>
          <p:cNvGrpSpPr/>
          <p:nvPr/>
        </p:nvGrpSpPr>
        <p:grpSpPr>
          <a:xfrm>
            <a:off x="-1464994" y="5289941"/>
            <a:ext cx="3036717" cy="3036717"/>
            <a:chOff x="987244" y="313753"/>
            <a:chExt cx="555321" cy="555321"/>
          </a:xfrm>
        </p:grpSpPr>
        <p:grpSp>
          <p:nvGrpSpPr>
            <p:cNvPr id="309" name="Google Shape;309;g353d945279f_0_1962"/>
            <p:cNvGrpSpPr/>
            <p:nvPr/>
          </p:nvGrpSpPr>
          <p:grpSpPr>
            <a:xfrm>
              <a:off x="1068575" y="395075"/>
              <a:ext cx="392675" cy="392675"/>
              <a:chOff x="458050" y="265600"/>
              <a:chExt cx="392675" cy="392675"/>
            </a:xfrm>
          </p:grpSpPr>
          <p:sp>
            <p:nvSpPr>
              <p:cNvPr id="310" name="Google Shape;310;g353d945279f_0_1962"/>
              <p:cNvSpPr/>
              <p:nvPr/>
            </p:nvSpPr>
            <p:spPr>
              <a:xfrm>
                <a:off x="638050" y="265600"/>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11" name="Google Shape;311;g353d945279f_0_1962"/>
              <p:cNvSpPr/>
              <p:nvPr/>
            </p:nvSpPr>
            <p:spPr>
              <a:xfrm>
                <a:off x="638050" y="5229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12" name="Google Shape;312;g353d945279f_0_1962"/>
              <p:cNvSpPr/>
              <p:nvPr/>
            </p:nvSpPr>
            <p:spPr>
              <a:xfrm rot="-5400000">
                <a:off x="509350"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13" name="Google Shape;313;g353d945279f_0_1962"/>
              <p:cNvSpPr/>
              <p:nvPr/>
            </p:nvSpPr>
            <p:spPr>
              <a:xfrm rot="-5400000">
                <a:off x="766725"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314" name="Google Shape;314;g353d945279f_0_1962"/>
            <p:cNvGrpSpPr/>
            <p:nvPr/>
          </p:nvGrpSpPr>
          <p:grpSpPr>
            <a:xfrm rot="-2700000">
              <a:off x="1068569" y="395078"/>
              <a:ext cx="392671" cy="392671"/>
              <a:chOff x="458050" y="265600"/>
              <a:chExt cx="392675" cy="392675"/>
            </a:xfrm>
          </p:grpSpPr>
          <p:sp>
            <p:nvSpPr>
              <p:cNvPr id="315" name="Google Shape;315;g353d945279f_0_1962"/>
              <p:cNvSpPr/>
              <p:nvPr/>
            </p:nvSpPr>
            <p:spPr>
              <a:xfrm>
                <a:off x="638050" y="265600"/>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16" name="Google Shape;316;g353d945279f_0_1962"/>
              <p:cNvSpPr/>
              <p:nvPr/>
            </p:nvSpPr>
            <p:spPr>
              <a:xfrm>
                <a:off x="638050" y="5229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17" name="Google Shape;317;g353d945279f_0_1962"/>
              <p:cNvSpPr/>
              <p:nvPr/>
            </p:nvSpPr>
            <p:spPr>
              <a:xfrm rot="-5400000">
                <a:off x="509350"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18" name="Google Shape;318;g353d945279f_0_1962"/>
              <p:cNvSpPr/>
              <p:nvPr/>
            </p:nvSpPr>
            <p:spPr>
              <a:xfrm rot="-5400000">
                <a:off x="766725" y="394275"/>
                <a:ext cx="32700" cy="1353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319" name="Google Shape;319;g353d945279f_0_1962"/>
          <p:cNvSpPr/>
          <p:nvPr/>
        </p:nvSpPr>
        <p:spPr>
          <a:xfrm flipH="1">
            <a:off x="6676968" y="3239200"/>
            <a:ext cx="5556900" cy="36816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20" name="Google Shape;320;g353d945279f_0_1962"/>
          <p:cNvSpPr/>
          <p:nvPr/>
        </p:nvSpPr>
        <p:spPr>
          <a:xfrm flipH="1">
            <a:off x="9072312" y="-114167"/>
            <a:ext cx="3147600" cy="33537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21" name="Google Shape;321;g353d945279f_0_1962"/>
          <p:cNvSpPr/>
          <p:nvPr>
            <p:ph idx="2" type="pic"/>
          </p:nvPr>
        </p:nvSpPr>
        <p:spPr>
          <a:xfrm>
            <a:off x="7133701" y="356733"/>
            <a:ext cx="4635300" cy="6132000"/>
          </a:xfrm>
          <a:prstGeom prst="snip1Rect">
            <a:avLst>
              <a:gd fmla="val 16667" name="adj"/>
            </a:avLst>
          </a:prstGeom>
          <a:noFill/>
          <a:ln>
            <a:noFill/>
          </a:ln>
        </p:spPr>
      </p:sp>
      <p:sp>
        <p:nvSpPr>
          <p:cNvPr id="322" name="Google Shape;322;g353d945279f_0_1962"/>
          <p:cNvSpPr/>
          <p:nvPr/>
        </p:nvSpPr>
        <p:spPr>
          <a:xfrm>
            <a:off x="11740989" y="6492700"/>
            <a:ext cx="456900" cy="428100"/>
          </a:xfrm>
          <a:prstGeom prst="rect">
            <a:avLst/>
          </a:prstGeom>
          <a:solidFill>
            <a:srgbClr val="13345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23" name="Google Shape;323;g353d945279f_0_1962"/>
          <p:cNvSpPr/>
          <p:nvPr/>
        </p:nvSpPr>
        <p:spPr>
          <a:xfrm>
            <a:off x="10878244" y="-943765"/>
            <a:ext cx="2117700" cy="2117700"/>
          </a:xfrm>
          <a:prstGeom prst="donut">
            <a:avLst>
              <a:gd fmla="val 17041" name="adj"/>
            </a:avLst>
          </a:prstGeom>
          <a:noFill/>
          <a:ln cap="flat" cmpd="sng" w="38100">
            <a:solidFill>
              <a:srgbClr val="FFE600"/>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24" name="Google Shape;324;g353d945279f_0_1962"/>
          <p:cNvSpPr txBox="1"/>
          <p:nvPr>
            <p:ph idx="1" type="body"/>
          </p:nvPr>
        </p:nvSpPr>
        <p:spPr>
          <a:xfrm>
            <a:off x="415600" y="1945067"/>
            <a:ext cx="5460000" cy="3451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Bullet Points v1 No Image">
  <p:cSld name="CUSTOM_9_1">
    <p:bg>
      <p:bgPr>
        <a:solidFill>
          <a:srgbClr val="133455"/>
        </a:solidFill>
      </p:bgPr>
    </p:bg>
    <p:spTree>
      <p:nvGrpSpPr>
        <p:cNvPr id="325" name="Shape 325"/>
        <p:cNvGrpSpPr/>
        <p:nvPr/>
      </p:nvGrpSpPr>
      <p:grpSpPr>
        <a:xfrm>
          <a:off x="0" y="0"/>
          <a:ext cx="0" cy="0"/>
          <a:chOff x="0" y="0"/>
          <a:chExt cx="0" cy="0"/>
        </a:xfrm>
      </p:grpSpPr>
      <p:sp>
        <p:nvSpPr>
          <p:cNvPr id="326" name="Google Shape;326;g353d945279f_0_1981"/>
          <p:cNvSpPr/>
          <p:nvPr/>
        </p:nvSpPr>
        <p:spPr>
          <a:xfrm flipH="1" rot="10800000">
            <a:off x="-2339433" y="-692900"/>
            <a:ext cx="3266400" cy="1458300"/>
          </a:xfrm>
          <a:prstGeom prst="snip1Rect">
            <a:avLst>
              <a:gd fmla="val 50000" name="adj"/>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27" name="Google Shape;327;g353d945279f_0_1981"/>
          <p:cNvSpPr txBox="1"/>
          <p:nvPr>
            <p:ph type="title"/>
          </p:nvPr>
        </p:nvSpPr>
        <p:spPr>
          <a:xfrm>
            <a:off x="560800" y="499467"/>
            <a:ext cx="10059600" cy="6108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2700"/>
              <a:buFont typeface="Poppins SemiBold"/>
              <a:buNone/>
              <a:defRPr>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2700"/>
              <a:buNone/>
              <a:defRPr>
                <a:solidFill>
                  <a:schemeClr val="lt1"/>
                </a:solidFill>
              </a:defRPr>
            </a:lvl2pPr>
            <a:lvl3pPr lvl="2">
              <a:spcBef>
                <a:spcPts val="0"/>
              </a:spcBef>
              <a:spcAft>
                <a:spcPts val="0"/>
              </a:spcAft>
              <a:buClr>
                <a:schemeClr val="lt1"/>
              </a:buClr>
              <a:buSzPts val="2700"/>
              <a:buNone/>
              <a:defRPr>
                <a:solidFill>
                  <a:schemeClr val="lt1"/>
                </a:solidFill>
              </a:defRPr>
            </a:lvl3pPr>
            <a:lvl4pPr lvl="3">
              <a:spcBef>
                <a:spcPts val="0"/>
              </a:spcBef>
              <a:spcAft>
                <a:spcPts val="0"/>
              </a:spcAft>
              <a:buClr>
                <a:schemeClr val="lt1"/>
              </a:buClr>
              <a:buSzPts val="2700"/>
              <a:buNone/>
              <a:defRPr>
                <a:solidFill>
                  <a:schemeClr val="lt1"/>
                </a:solidFill>
              </a:defRPr>
            </a:lvl4pPr>
            <a:lvl5pPr lvl="4">
              <a:spcBef>
                <a:spcPts val="0"/>
              </a:spcBef>
              <a:spcAft>
                <a:spcPts val="0"/>
              </a:spcAft>
              <a:buClr>
                <a:schemeClr val="lt1"/>
              </a:buClr>
              <a:buSzPts val="2700"/>
              <a:buNone/>
              <a:defRPr>
                <a:solidFill>
                  <a:schemeClr val="lt1"/>
                </a:solidFill>
              </a:defRPr>
            </a:lvl5pPr>
            <a:lvl6pPr lvl="5">
              <a:spcBef>
                <a:spcPts val="0"/>
              </a:spcBef>
              <a:spcAft>
                <a:spcPts val="0"/>
              </a:spcAft>
              <a:buClr>
                <a:schemeClr val="lt1"/>
              </a:buClr>
              <a:buSzPts val="2700"/>
              <a:buNone/>
              <a:defRPr>
                <a:solidFill>
                  <a:schemeClr val="lt1"/>
                </a:solidFill>
              </a:defRPr>
            </a:lvl6pPr>
            <a:lvl7pPr lvl="6">
              <a:spcBef>
                <a:spcPts val="0"/>
              </a:spcBef>
              <a:spcAft>
                <a:spcPts val="0"/>
              </a:spcAft>
              <a:buClr>
                <a:schemeClr val="lt1"/>
              </a:buClr>
              <a:buSzPts val="2700"/>
              <a:buNone/>
              <a:defRPr>
                <a:solidFill>
                  <a:schemeClr val="lt1"/>
                </a:solidFill>
              </a:defRPr>
            </a:lvl7pPr>
            <a:lvl8pPr lvl="7">
              <a:spcBef>
                <a:spcPts val="0"/>
              </a:spcBef>
              <a:spcAft>
                <a:spcPts val="0"/>
              </a:spcAft>
              <a:buClr>
                <a:schemeClr val="lt1"/>
              </a:buClr>
              <a:buSzPts val="2700"/>
              <a:buNone/>
              <a:defRPr>
                <a:solidFill>
                  <a:schemeClr val="lt1"/>
                </a:solidFill>
              </a:defRPr>
            </a:lvl8pPr>
            <a:lvl9pPr lvl="8">
              <a:spcBef>
                <a:spcPts val="0"/>
              </a:spcBef>
              <a:spcAft>
                <a:spcPts val="0"/>
              </a:spcAft>
              <a:buClr>
                <a:schemeClr val="lt1"/>
              </a:buClr>
              <a:buSzPts val="2700"/>
              <a:buNone/>
              <a:defRPr>
                <a:solidFill>
                  <a:schemeClr val="lt1"/>
                </a:solidFill>
              </a:defRPr>
            </a:lvl9pPr>
          </a:lstStyle>
          <a:p/>
        </p:txBody>
      </p:sp>
      <p:grpSp>
        <p:nvGrpSpPr>
          <p:cNvPr id="328" name="Google Shape;328;g353d945279f_0_1981"/>
          <p:cNvGrpSpPr/>
          <p:nvPr/>
        </p:nvGrpSpPr>
        <p:grpSpPr>
          <a:xfrm>
            <a:off x="-1464994" y="5289941"/>
            <a:ext cx="3036717" cy="3036717"/>
            <a:chOff x="987244" y="313753"/>
            <a:chExt cx="555321" cy="555321"/>
          </a:xfrm>
        </p:grpSpPr>
        <p:grpSp>
          <p:nvGrpSpPr>
            <p:cNvPr id="329" name="Google Shape;329;g353d945279f_0_1981"/>
            <p:cNvGrpSpPr/>
            <p:nvPr/>
          </p:nvGrpSpPr>
          <p:grpSpPr>
            <a:xfrm>
              <a:off x="1068575" y="395075"/>
              <a:ext cx="392675" cy="392675"/>
              <a:chOff x="458050" y="265600"/>
              <a:chExt cx="392675" cy="392675"/>
            </a:xfrm>
          </p:grpSpPr>
          <p:sp>
            <p:nvSpPr>
              <p:cNvPr id="330" name="Google Shape;330;g353d945279f_0_1981"/>
              <p:cNvSpPr/>
              <p:nvPr/>
            </p:nvSpPr>
            <p:spPr>
              <a:xfrm>
                <a:off x="638050" y="265600"/>
                <a:ext cx="32700" cy="1353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31" name="Google Shape;331;g353d945279f_0_1981"/>
              <p:cNvSpPr/>
              <p:nvPr/>
            </p:nvSpPr>
            <p:spPr>
              <a:xfrm>
                <a:off x="638050" y="522975"/>
                <a:ext cx="32700" cy="1353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32" name="Google Shape;332;g353d945279f_0_1981"/>
              <p:cNvSpPr/>
              <p:nvPr/>
            </p:nvSpPr>
            <p:spPr>
              <a:xfrm rot="-5400000">
                <a:off x="509350" y="394275"/>
                <a:ext cx="32700" cy="1353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33" name="Google Shape;333;g353d945279f_0_1981"/>
              <p:cNvSpPr/>
              <p:nvPr/>
            </p:nvSpPr>
            <p:spPr>
              <a:xfrm rot="-5400000">
                <a:off x="766725" y="394275"/>
                <a:ext cx="32700" cy="1353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334" name="Google Shape;334;g353d945279f_0_1981"/>
            <p:cNvGrpSpPr/>
            <p:nvPr/>
          </p:nvGrpSpPr>
          <p:grpSpPr>
            <a:xfrm rot="-2700000">
              <a:off x="1068569" y="395078"/>
              <a:ext cx="392671" cy="392671"/>
              <a:chOff x="458050" y="265600"/>
              <a:chExt cx="392675" cy="392675"/>
            </a:xfrm>
          </p:grpSpPr>
          <p:sp>
            <p:nvSpPr>
              <p:cNvPr id="335" name="Google Shape;335;g353d945279f_0_1981"/>
              <p:cNvSpPr/>
              <p:nvPr/>
            </p:nvSpPr>
            <p:spPr>
              <a:xfrm>
                <a:off x="638050" y="265600"/>
                <a:ext cx="32700" cy="1353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36" name="Google Shape;336;g353d945279f_0_1981"/>
              <p:cNvSpPr/>
              <p:nvPr/>
            </p:nvSpPr>
            <p:spPr>
              <a:xfrm>
                <a:off x="638050" y="522975"/>
                <a:ext cx="32700" cy="1353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37" name="Google Shape;337;g353d945279f_0_1981"/>
              <p:cNvSpPr/>
              <p:nvPr/>
            </p:nvSpPr>
            <p:spPr>
              <a:xfrm rot="-5400000">
                <a:off x="509350" y="394275"/>
                <a:ext cx="32700" cy="1353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38" name="Google Shape;338;g353d945279f_0_1981"/>
              <p:cNvSpPr/>
              <p:nvPr/>
            </p:nvSpPr>
            <p:spPr>
              <a:xfrm rot="-5400000">
                <a:off x="766725" y="394275"/>
                <a:ext cx="32700" cy="1353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339" name="Google Shape;339;g353d945279f_0_1981"/>
          <p:cNvSpPr/>
          <p:nvPr/>
        </p:nvSpPr>
        <p:spPr>
          <a:xfrm>
            <a:off x="10878244" y="-943765"/>
            <a:ext cx="2117700" cy="21177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40" name="Google Shape;340;g353d945279f_0_1981"/>
          <p:cNvSpPr txBox="1"/>
          <p:nvPr>
            <p:ph idx="1" type="body"/>
          </p:nvPr>
        </p:nvSpPr>
        <p:spPr>
          <a:xfrm>
            <a:off x="560800" y="1945067"/>
            <a:ext cx="11070300" cy="3451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341" name="Google Shape;341;g353d945279f_0_1981"/>
          <p:cNvSpPr/>
          <p:nvPr/>
        </p:nvSpPr>
        <p:spPr>
          <a:xfrm flipH="1">
            <a:off x="9466400" y="5806167"/>
            <a:ext cx="3266400" cy="1458300"/>
          </a:xfrm>
          <a:prstGeom prst="snip1Rect">
            <a:avLst>
              <a:gd fmla="val 50000" name="adj"/>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ith 6 bullets">
  <p:cSld name="CUSTOM_3">
    <p:bg>
      <p:bgPr>
        <a:solidFill>
          <a:srgbClr val="133455"/>
        </a:solidFill>
      </p:bgPr>
    </p:bg>
    <p:spTree>
      <p:nvGrpSpPr>
        <p:cNvPr id="342" name="Shape 342"/>
        <p:cNvGrpSpPr/>
        <p:nvPr/>
      </p:nvGrpSpPr>
      <p:grpSpPr>
        <a:xfrm>
          <a:off x="0" y="0"/>
          <a:ext cx="0" cy="0"/>
          <a:chOff x="0" y="0"/>
          <a:chExt cx="0" cy="0"/>
        </a:xfrm>
      </p:grpSpPr>
      <p:sp>
        <p:nvSpPr>
          <p:cNvPr id="343" name="Google Shape;343;g353d945279f_0_1998"/>
          <p:cNvSpPr/>
          <p:nvPr/>
        </p:nvSpPr>
        <p:spPr>
          <a:xfrm>
            <a:off x="375767" y="2003667"/>
            <a:ext cx="11450700" cy="1212900"/>
          </a:xfrm>
          <a:prstGeom prst="rect">
            <a:avLst/>
          </a:prstGeom>
          <a:solidFill>
            <a:srgbClr val="0072C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44" name="Google Shape;344;g353d945279f_0_1998"/>
          <p:cNvSpPr txBox="1"/>
          <p:nvPr>
            <p:ph type="title"/>
          </p:nvPr>
        </p:nvSpPr>
        <p:spPr>
          <a:xfrm>
            <a:off x="415600" y="359929"/>
            <a:ext cx="11360700" cy="6108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700"/>
              <a:buFont typeface="Poppins SemiBold"/>
              <a:buNone/>
              <a:defRPr>
                <a:solidFill>
                  <a:schemeClr val="lt1"/>
                </a:solidFill>
                <a:latin typeface="Poppins SemiBold"/>
                <a:ea typeface="Poppins SemiBold"/>
                <a:cs typeface="Poppins SemiBold"/>
                <a:sym typeface="Poppins SemiBold"/>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345" name="Google Shape;345;g353d945279f_0_1998"/>
          <p:cNvSpPr txBox="1"/>
          <p:nvPr>
            <p:ph idx="1" type="body"/>
          </p:nvPr>
        </p:nvSpPr>
        <p:spPr>
          <a:xfrm>
            <a:off x="8895300" y="2217667"/>
            <a:ext cx="2625300" cy="7848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sp>
        <p:nvSpPr>
          <p:cNvPr id="346" name="Google Shape;346;g353d945279f_0_1998"/>
          <p:cNvSpPr txBox="1"/>
          <p:nvPr>
            <p:ph idx="2" type="body"/>
          </p:nvPr>
        </p:nvSpPr>
        <p:spPr>
          <a:xfrm>
            <a:off x="671500" y="2217667"/>
            <a:ext cx="2625300" cy="784800"/>
          </a:xfrm>
          <a:prstGeom prst="rect">
            <a:avLst/>
          </a:prstGeom>
        </p:spPr>
        <p:txBody>
          <a:bodyPr anchorCtr="0" anchor="ctr" bIns="0" lIns="0" spcFirstLastPara="1" rIns="0" wrap="square" tIns="0">
            <a:noAutofit/>
          </a:bodyPr>
          <a:lstStyle>
            <a:lvl1pPr indent="-323850" lvl="0" marL="457200" algn="r">
              <a:spcBef>
                <a:spcPts val="0"/>
              </a:spcBef>
              <a:spcAft>
                <a:spcPts val="0"/>
              </a:spcAft>
              <a:buClr>
                <a:schemeClr val="accent1"/>
              </a:buClr>
              <a:buSzPts val="1500"/>
              <a:buChar char="●"/>
              <a:defRPr>
                <a:solidFill>
                  <a:schemeClr val="accent1"/>
                </a:solidFill>
              </a:defRPr>
            </a:lvl1pPr>
            <a:lvl2pPr indent="-323850" lvl="1" marL="914400" algn="r">
              <a:spcBef>
                <a:spcPts val="0"/>
              </a:spcBef>
              <a:spcAft>
                <a:spcPts val="0"/>
              </a:spcAft>
              <a:buClr>
                <a:schemeClr val="accent1"/>
              </a:buClr>
              <a:buSzPts val="1500"/>
              <a:buChar char="○"/>
              <a:defRPr>
                <a:solidFill>
                  <a:schemeClr val="accent1"/>
                </a:solidFill>
              </a:defRPr>
            </a:lvl2pPr>
            <a:lvl3pPr indent="-323850" lvl="2" marL="1371600" algn="r">
              <a:spcBef>
                <a:spcPts val="0"/>
              </a:spcBef>
              <a:spcAft>
                <a:spcPts val="0"/>
              </a:spcAft>
              <a:buClr>
                <a:schemeClr val="accent1"/>
              </a:buClr>
              <a:buSzPts val="1500"/>
              <a:buChar char="■"/>
              <a:defRPr>
                <a:solidFill>
                  <a:schemeClr val="accent1"/>
                </a:solidFill>
              </a:defRPr>
            </a:lvl3pPr>
            <a:lvl4pPr indent="-323850" lvl="3" marL="1828800" algn="r">
              <a:spcBef>
                <a:spcPts val="0"/>
              </a:spcBef>
              <a:spcAft>
                <a:spcPts val="0"/>
              </a:spcAft>
              <a:buClr>
                <a:schemeClr val="accent1"/>
              </a:buClr>
              <a:buSzPts val="1500"/>
              <a:buChar char="●"/>
              <a:defRPr>
                <a:solidFill>
                  <a:schemeClr val="accent1"/>
                </a:solidFill>
              </a:defRPr>
            </a:lvl4pPr>
            <a:lvl5pPr indent="-323850" lvl="4" marL="2286000" algn="r">
              <a:spcBef>
                <a:spcPts val="0"/>
              </a:spcBef>
              <a:spcAft>
                <a:spcPts val="0"/>
              </a:spcAft>
              <a:buClr>
                <a:schemeClr val="accent1"/>
              </a:buClr>
              <a:buSzPts val="1500"/>
              <a:buChar char="○"/>
              <a:defRPr>
                <a:solidFill>
                  <a:schemeClr val="accent1"/>
                </a:solidFill>
              </a:defRPr>
            </a:lvl5pPr>
            <a:lvl6pPr indent="-323850" lvl="5" marL="2743200" algn="r">
              <a:spcBef>
                <a:spcPts val="0"/>
              </a:spcBef>
              <a:spcAft>
                <a:spcPts val="0"/>
              </a:spcAft>
              <a:buClr>
                <a:schemeClr val="accent1"/>
              </a:buClr>
              <a:buSzPts val="1500"/>
              <a:buChar char="■"/>
              <a:defRPr>
                <a:solidFill>
                  <a:schemeClr val="accent1"/>
                </a:solidFill>
              </a:defRPr>
            </a:lvl6pPr>
            <a:lvl7pPr indent="-323850" lvl="6" marL="3200400" algn="r">
              <a:spcBef>
                <a:spcPts val="0"/>
              </a:spcBef>
              <a:spcAft>
                <a:spcPts val="0"/>
              </a:spcAft>
              <a:buClr>
                <a:schemeClr val="accent1"/>
              </a:buClr>
              <a:buSzPts val="1500"/>
              <a:buChar char="●"/>
              <a:defRPr>
                <a:solidFill>
                  <a:schemeClr val="accent1"/>
                </a:solidFill>
              </a:defRPr>
            </a:lvl7pPr>
            <a:lvl8pPr indent="-323850" lvl="7" marL="3657600" algn="r">
              <a:spcBef>
                <a:spcPts val="0"/>
              </a:spcBef>
              <a:spcAft>
                <a:spcPts val="0"/>
              </a:spcAft>
              <a:buClr>
                <a:schemeClr val="accent1"/>
              </a:buClr>
              <a:buSzPts val="1500"/>
              <a:buChar char="○"/>
              <a:defRPr>
                <a:solidFill>
                  <a:schemeClr val="accent1"/>
                </a:solidFill>
              </a:defRPr>
            </a:lvl8pPr>
            <a:lvl9pPr indent="-323850" lvl="8" marL="4114800" algn="r">
              <a:spcBef>
                <a:spcPts val="0"/>
              </a:spcBef>
              <a:spcAft>
                <a:spcPts val="0"/>
              </a:spcAft>
              <a:buClr>
                <a:schemeClr val="accent1"/>
              </a:buClr>
              <a:buSzPts val="1500"/>
              <a:buChar char="■"/>
              <a:defRPr>
                <a:solidFill>
                  <a:schemeClr val="accent1"/>
                </a:solidFill>
              </a:defRPr>
            </a:lvl9pPr>
          </a:lstStyle>
          <a:p/>
        </p:txBody>
      </p:sp>
      <p:sp>
        <p:nvSpPr>
          <p:cNvPr id="347" name="Google Shape;347;g353d945279f_0_1998"/>
          <p:cNvSpPr/>
          <p:nvPr/>
        </p:nvSpPr>
        <p:spPr>
          <a:xfrm>
            <a:off x="375767" y="3216467"/>
            <a:ext cx="11450700" cy="12129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48" name="Google Shape;348;g353d945279f_0_1998"/>
          <p:cNvSpPr txBox="1"/>
          <p:nvPr>
            <p:ph idx="3" type="body"/>
          </p:nvPr>
        </p:nvSpPr>
        <p:spPr>
          <a:xfrm>
            <a:off x="8895300" y="3430467"/>
            <a:ext cx="2625300" cy="7848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sp>
        <p:nvSpPr>
          <p:cNvPr id="349" name="Google Shape;349;g353d945279f_0_1998"/>
          <p:cNvSpPr txBox="1"/>
          <p:nvPr>
            <p:ph idx="4" type="body"/>
          </p:nvPr>
        </p:nvSpPr>
        <p:spPr>
          <a:xfrm>
            <a:off x="671500" y="3430467"/>
            <a:ext cx="2625300" cy="784800"/>
          </a:xfrm>
          <a:prstGeom prst="rect">
            <a:avLst/>
          </a:prstGeom>
        </p:spPr>
        <p:txBody>
          <a:bodyPr anchorCtr="0" anchor="ctr" bIns="0" lIns="0" spcFirstLastPara="1" rIns="0" wrap="square" tIns="0">
            <a:noAutofit/>
          </a:bodyPr>
          <a:lstStyle>
            <a:lvl1pPr indent="-323850" lvl="0" marL="457200" algn="r">
              <a:spcBef>
                <a:spcPts val="0"/>
              </a:spcBef>
              <a:spcAft>
                <a:spcPts val="0"/>
              </a:spcAft>
              <a:buClr>
                <a:schemeClr val="accent1"/>
              </a:buClr>
              <a:buSzPts val="1500"/>
              <a:buChar char="●"/>
              <a:defRPr>
                <a:solidFill>
                  <a:schemeClr val="accent1"/>
                </a:solidFill>
              </a:defRPr>
            </a:lvl1pPr>
            <a:lvl2pPr indent="-323850" lvl="1" marL="914400" algn="r">
              <a:spcBef>
                <a:spcPts val="0"/>
              </a:spcBef>
              <a:spcAft>
                <a:spcPts val="0"/>
              </a:spcAft>
              <a:buClr>
                <a:schemeClr val="accent1"/>
              </a:buClr>
              <a:buSzPts val="1500"/>
              <a:buChar char="○"/>
              <a:defRPr>
                <a:solidFill>
                  <a:schemeClr val="accent1"/>
                </a:solidFill>
              </a:defRPr>
            </a:lvl2pPr>
            <a:lvl3pPr indent="-323850" lvl="2" marL="1371600" algn="r">
              <a:spcBef>
                <a:spcPts val="0"/>
              </a:spcBef>
              <a:spcAft>
                <a:spcPts val="0"/>
              </a:spcAft>
              <a:buClr>
                <a:schemeClr val="accent1"/>
              </a:buClr>
              <a:buSzPts val="1500"/>
              <a:buChar char="■"/>
              <a:defRPr>
                <a:solidFill>
                  <a:schemeClr val="accent1"/>
                </a:solidFill>
              </a:defRPr>
            </a:lvl3pPr>
            <a:lvl4pPr indent="-323850" lvl="3" marL="1828800" algn="r">
              <a:spcBef>
                <a:spcPts val="0"/>
              </a:spcBef>
              <a:spcAft>
                <a:spcPts val="0"/>
              </a:spcAft>
              <a:buClr>
                <a:schemeClr val="accent1"/>
              </a:buClr>
              <a:buSzPts val="1500"/>
              <a:buChar char="●"/>
              <a:defRPr>
                <a:solidFill>
                  <a:schemeClr val="accent1"/>
                </a:solidFill>
              </a:defRPr>
            </a:lvl4pPr>
            <a:lvl5pPr indent="-323850" lvl="4" marL="2286000" algn="r">
              <a:spcBef>
                <a:spcPts val="0"/>
              </a:spcBef>
              <a:spcAft>
                <a:spcPts val="0"/>
              </a:spcAft>
              <a:buClr>
                <a:schemeClr val="accent1"/>
              </a:buClr>
              <a:buSzPts val="1500"/>
              <a:buChar char="○"/>
              <a:defRPr>
                <a:solidFill>
                  <a:schemeClr val="accent1"/>
                </a:solidFill>
              </a:defRPr>
            </a:lvl5pPr>
            <a:lvl6pPr indent="-323850" lvl="5" marL="2743200" algn="r">
              <a:spcBef>
                <a:spcPts val="0"/>
              </a:spcBef>
              <a:spcAft>
                <a:spcPts val="0"/>
              </a:spcAft>
              <a:buClr>
                <a:schemeClr val="accent1"/>
              </a:buClr>
              <a:buSzPts val="1500"/>
              <a:buChar char="■"/>
              <a:defRPr>
                <a:solidFill>
                  <a:schemeClr val="accent1"/>
                </a:solidFill>
              </a:defRPr>
            </a:lvl6pPr>
            <a:lvl7pPr indent="-323850" lvl="6" marL="3200400" algn="r">
              <a:spcBef>
                <a:spcPts val="0"/>
              </a:spcBef>
              <a:spcAft>
                <a:spcPts val="0"/>
              </a:spcAft>
              <a:buClr>
                <a:schemeClr val="accent1"/>
              </a:buClr>
              <a:buSzPts val="1500"/>
              <a:buChar char="●"/>
              <a:defRPr>
                <a:solidFill>
                  <a:schemeClr val="accent1"/>
                </a:solidFill>
              </a:defRPr>
            </a:lvl7pPr>
            <a:lvl8pPr indent="-323850" lvl="7" marL="3657600" algn="r">
              <a:spcBef>
                <a:spcPts val="0"/>
              </a:spcBef>
              <a:spcAft>
                <a:spcPts val="0"/>
              </a:spcAft>
              <a:buClr>
                <a:schemeClr val="accent1"/>
              </a:buClr>
              <a:buSzPts val="1500"/>
              <a:buChar char="○"/>
              <a:defRPr>
                <a:solidFill>
                  <a:schemeClr val="accent1"/>
                </a:solidFill>
              </a:defRPr>
            </a:lvl8pPr>
            <a:lvl9pPr indent="-323850" lvl="8" marL="4114800" algn="r">
              <a:spcBef>
                <a:spcPts val="0"/>
              </a:spcBef>
              <a:spcAft>
                <a:spcPts val="0"/>
              </a:spcAft>
              <a:buClr>
                <a:schemeClr val="accent1"/>
              </a:buClr>
              <a:buSzPts val="1500"/>
              <a:buChar char="■"/>
              <a:defRPr>
                <a:solidFill>
                  <a:schemeClr val="accent1"/>
                </a:solidFill>
              </a:defRPr>
            </a:lvl9pPr>
          </a:lstStyle>
          <a:p/>
        </p:txBody>
      </p:sp>
      <p:sp>
        <p:nvSpPr>
          <p:cNvPr id="350" name="Google Shape;350;g353d945279f_0_1998"/>
          <p:cNvSpPr/>
          <p:nvPr/>
        </p:nvSpPr>
        <p:spPr>
          <a:xfrm>
            <a:off x="375767" y="4429267"/>
            <a:ext cx="11450700" cy="1212900"/>
          </a:xfrm>
          <a:prstGeom prst="rect">
            <a:avLst/>
          </a:prstGeom>
          <a:solidFill>
            <a:srgbClr val="FFE6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51" name="Google Shape;351;g353d945279f_0_1998"/>
          <p:cNvSpPr txBox="1"/>
          <p:nvPr>
            <p:ph idx="5" type="body"/>
          </p:nvPr>
        </p:nvSpPr>
        <p:spPr>
          <a:xfrm>
            <a:off x="8895300" y="4643267"/>
            <a:ext cx="2625300" cy="7848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sp>
        <p:nvSpPr>
          <p:cNvPr id="352" name="Google Shape;352;g353d945279f_0_1998"/>
          <p:cNvSpPr txBox="1"/>
          <p:nvPr>
            <p:ph idx="6" type="body"/>
          </p:nvPr>
        </p:nvSpPr>
        <p:spPr>
          <a:xfrm>
            <a:off x="671500" y="4643267"/>
            <a:ext cx="2625300" cy="784800"/>
          </a:xfrm>
          <a:prstGeom prst="rect">
            <a:avLst/>
          </a:prstGeom>
        </p:spPr>
        <p:txBody>
          <a:bodyPr anchorCtr="0" anchor="ctr" bIns="0" lIns="0" spcFirstLastPara="1" rIns="0" wrap="square" tIns="0">
            <a:noAutofit/>
          </a:bodyPr>
          <a:lstStyle>
            <a:lvl1pPr indent="-323850" lvl="0" marL="457200" algn="r">
              <a:spcBef>
                <a:spcPts val="0"/>
              </a:spcBef>
              <a:spcAft>
                <a:spcPts val="0"/>
              </a:spcAft>
              <a:buClr>
                <a:schemeClr val="accent1"/>
              </a:buClr>
              <a:buSzPts val="1500"/>
              <a:buChar char="●"/>
              <a:defRPr>
                <a:solidFill>
                  <a:schemeClr val="accent1"/>
                </a:solidFill>
              </a:defRPr>
            </a:lvl1pPr>
            <a:lvl2pPr indent="-323850" lvl="1" marL="914400" algn="r">
              <a:spcBef>
                <a:spcPts val="0"/>
              </a:spcBef>
              <a:spcAft>
                <a:spcPts val="0"/>
              </a:spcAft>
              <a:buClr>
                <a:schemeClr val="accent1"/>
              </a:buClr>
              <a:buSzPts val="1500"/>
              <a:buChar char="○"/>
              <a:defRPr>
                <a:solidFill>
                  <a:schemeClr val="accent1"/>
                </a:solidFill>
              </a:defRPr>
            </a:lvl2pPr>
            <a:lvl3pPr indent="-323850" lvl="2" marL="1371600" algn="r">
              <a:spcBef>
                <a:spcPts val="0"/>
              </a:spcBef>
              <a:spcAft>
                <a:spcPts val="0"/>
              </a:spcAft>
              <a:buClr>
                <a:schemeClr val="accent1"/>
              </a:buClr>
              <a:buSzPts val="1500"/>
              <a:buChar char="■"/>
              <a:defRPr>
                <a:solidFill>
                  <a:schemeClr val="accent1"/>
                </a:solidFill>
              </a:defRPr>
            </a:lvl3pPr>
            <a:lvl4pPr indent="-323850" lvl="3" marL="1828800" algn="r">
              <a:spcBef>
                <a:spcPts val="0"/>
              </a:spcBef>
              <a:spcAft>
                <a:spcPts val="0"/>
              </a:spcAft>
              <a:buClr>
                <a:schemeClr val="accent1"/>
              </a:buClr>
              <a:buSzPts val="1500"/>
              <a:buChar char="●"/>
              <a:defRPr>
                <a:solidFill>
                  <a:schemeClr val="accent1"/>
                </a:solidFill>
              </a:defRPr>
            </a:lvl4pPr>
            <a:lvl5pPr indent="-323850" lvl="4" marL="2286000" algn="r">
              <a:spcBef>
                <a:spcPts val="0"/>
              </a:spcBef>
              <a:spcAft>
                <a:spcPts val="0"/>
              </a:spcAft>
              <a:buClr>
                <a:schemeClr val="accent1"/>
              </a:buClr>
              <a:buSzPts val="1500"/>
              <a:buChar char="○"/>
              <a:defRPr>
                <a:solidFill>
                  <a:schemeClr val="accent1"/>
                </a:solidFill>
              </a:defRPr>
            </a:lvl5pPr>
            <a:lvl6pPr indent="-323850" lvl="5" marL="2743200" algn="r">
              <a:spcBef>
                <a:spcPts val="0"/>
              </a:spcBef>
              <a:spcAft>
                <a:spcPts val="0"/>
              </a:spcAft>
              <a:buClr>
                <a:schemeClr val="accent1"/>
              </a:buClr>
              <a:buSzPts val="1500"/>
              <a:buChar char="■"/>
              <a:defRPr>
                <a:solidFill>
                  <a:schemeClr val="accent1"/>
                </a:solidFill>
              </a:defRPr>
            </a:lvl6pPr>
            <a:lvl7pPr indent="-323850" lvl="6" marL="3200400" algn="r">
              <a:spcBef>
                <a:spcPts val="0"/>
              </a:spcBef>
              <a:spcAft>
                <a:spcPts val="0"/>
              </a:spcAft>
              <a:buClr>
                <a:schemeClr val="accent1"/>
              </a:buClr>
              <a:buSzPts val="1500"/>
              <a:buChar char="●"/>
              <a:defRPr>
                <a:solidFill>
                  <a:schemeClr val="accent1"/>
                </a:solidFill>
              </a:defRPr>
            </a:lvl7pPr>
            <a:lvl8pPr indent="-323850" lvl="7" marL="3657600" algn="r">
              <a:spcBef>
                <a:spcPts val="0"/>
              </a:spcBef>
              <a:spcAft>
                <a:spcPts val="0"/>
              </a:spcAft>
              <a:buClr>
                <a:schemeClr val="accent1"/>
              </a:buClr>
              <a:buSzPts val="1500"/>
              <a:buChar char="○"/>
              <a:defRPr>
                <a:solidFill>
                  <a:schemeClr val="accent1"/>
                </a:solidFill>
              </a:defRPr>
            </a:lvl8pPr>
            <a:lvl9pPr indent="-323850" lvl="8" marL="4114800" algn="r">
              <a:spcBef>
                <a:spcPts val="0"/>
              </a:spcBef>
              <a:spcAft>
                <a:spcPts val="0"/>
              </a:spcAft>
              <a:buClr>
                <a:schemeClr val="accent1"/>
              </a:buClr>
              <a:buSzPts val="1500"/>
              <a:buChar char="■"/>
              <a:defRPr>
                <a:solidFill>
                  <a:schemeClr val="accent1"/>
                </a:solidFill>
              </a:defRPr>
            </a:lvl9pPr>
          </a:lstStyle>
          <a:p/>
        </p:txBody>
      </p:sp>
      <p:sp>
        <p:nvSpPr>
          <p:cNvPr id="353" name="Google Shape;353;g353d945279f_0_1998"/>
          <p:cNvSpPr/>
          <p:nvPr/>
        </p:nvSpPr>
        <p:spPr>
          <a:xfrm flipH="1">
            <a:off x="4041100" y="1438400"/>
            <a:ext cx="4109700" cy="4768800"/>
          </a:xfrm>
          <a:prstGeom prst="snip2DiagRect">
            <a:avLst>
              <a:gd fmla="val 0" name="adj1"/>
              <a:gd fmla="val 24373" name="adj2"/>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54" name="Google Shape;354;g353d945279f_0_1998"/>
          <p:cNvSpPr/>
          <p:nvPr>
            <p:ph idx="7" type="pic"/>
          </p:nvPr>
        </p:nvSpPr>
        <p:spPr>
          <a:xfrm>
            <a:off x="4282000" y="1643466"/>
            <a:ext cx="3627900" cy="4358700"/>
          </a:xfrm>
          <a:prstGeom prst="snip2DiagRect">
            <a:avLst>
              <a:gd fmla="val 0" name="adj1"/>
              <a:gd fmla="val 16667" name="adj2"/>
            </a:avLst>
          </a:prstGeom>
          <a:noFill/>
          <a:ln>
            <a:noFill/>
          </a:ln>
        </p:spPr>
      </p:sp>
      <p:sp>
        <p:nvSpPr>
          <p:cNvPr id="355" name="Google Shape;355;g353d945279f_0_1998"/>
          <p:cNvSpPr/>
          <p:nvPr/>
        </p:nvSpPr>
        <p:spPr>
          <a:xfrm>
            <a:off x="8359446" y="2444067"/>
            <a:ext cx="327300" cy="318000"/>
          </a:xfrm>
          <a:prstGeom prst="plus">
            <a:avLst>
              <a:gd fmla="val 38020" name="adj"/>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56" name="Google Shape;356;g353d945279f_0_1998"/>
          <p:cNvSpPr/>
          <p:nvPr/>
        </p:nvSpPr>
        <p:spPr>
          <a:xfrm>
            <a:off x="8359462" y="3663867"/>
            <a:ext cx="327300" cy="318000"/>
          </a:xfrm>
          <a:prstGeom prst="plus">
            <a:avLst>
              <a:gd fmla="val 38020" name="adj"/>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57" name="Google Shape;357;g353d945279f_0_1998"/>
          <p:cNvSpPr/>
          <p:nvPr/>
        </p:nvSpPr>
        <p:spPr>
          <a:xfrm>
            <a:off x="8359462" y="4876667"/>
            <a:ext cx="327300" cy="318000"/>
          </a:xfrm>
          <a:prstGeom prst="plus">
            <a:avLst>
              <a:gd fmla="val 38020" name="adj"/>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58" name="Google Shape;358;g353d945279f_0_1998"/>
          <p:cNvSpPr/>
          <p:nvPr/>
        </p:nvSpPr>
        <p:spPr>
          <a:xfrm>
            <a:off x="3505346" y="2447567"/>
            <a:ext cx="327300" cy="318000"/>
          </a:xfrm>
          <a:prstGeom prst="plus">
            <a:avLst>
              <a:gd fmla="val 38020" name="adj"/>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59" name="Google Shape;359;g353d945279f_0_1998"/>
          <p:cNvSpPr/>
          <p:nvPr/>
        </p:nvSpPr>
        <p:spPr>
          <a:xfrm>
            <a:off x="3505362" y="3667367"/>
            <a:ext cx="327300" cy="318000"/>
          </a:xfrm>
          <a:prstGeom prst="plus">
            <a:avLst>
              <a:gd fmla="val 38020" name="adj"/>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60" name="Google Shape;360;g353d945279f_0_1998"/>
          <p:cNvSpPr/>
          <p:nvPr/>
        </p:nvSpPr>
        <p:spPr>
          <a:xfrm>
            <a:off x="3505362" y="4880167"/>
            <a:ext cx="327300" cy="318000"/>
          </a:xfrm>
          <a:prstGeom prst="plus">
            <a:avLst>
              <a:gd fmla="val 38020" name="adj"/>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items on timeline v2">
  <p:cSld name="CUSTOM_4">
    <p:bg>
      <p:bgPr>
        <a:solidFill>
          <a:schemeClr val="accent1"/>
        </a:solidFill>
      </p:bgPr>
    </p:bg>
    <p:spTree>
      <p:nvGrpSpPr>
        <p:cNvPr id="361" name="Shape 361"/>
        <p:cNvGrpSpPr/>
        <p:nvPr/>
      </p:nvGrpSpPr>
      <p:grpSpPr>
        <a:xfrm>
          <a:off x="0" y="0"/>
          <a:ext cx="0" cy="0"/>
          <a:chOff x="0" y="0"/>
          <a:chExt cx="0" cy="0"/>
        </a:xfrm>
      </p:grpSpPr>
      <p:sp>
        <p:nvSpPr>
          <p:cNvPr id="362" name="Google Shape;362;g353d945279f_0_2017"/>
          <p:cNvSpPr txBox="1"/>
          <p:nvPr>
            <p:ph type="title"/>
          </p:nvPr>
        </p:nvSpPr>
        <p:spPr>
          <a:xfrm>
            <a:off x="415600" y="359934"/>
            <a:ext cx="11360700" cy="741900"/>
          </a:xfrm>
          <a:prstGeom prst="rect">
            <a:avLst/>
          </a:prstGeom>
        </p:spPr>
        <p:txBody>
          <a:bodyPr anchorCtr="0" anchor="t" bIns="0" lIns="0" spcFirstLastPara="1" rIns="0" wrap="square" tIns="0">
            <a:noAutofit/>
          </a:bodyPr>
          <a:lstStyle>
            <a:lvl1pPr lvl="0" algn="ctr">
              <a:spcBef>
                <a:spcPts val="0"/>
              </a:spcBef>
              <a:spcAft>
                <a:spcPts val="0"/>
              </a:spcAft>
              <a:buClr>
                <a:schemeClr val="accent4"/>
              </a:buClr>
              <a:buSzPts val="2700"/>
              <a:buNone/>
              <a:defRPr>
                <a:solidFill>
                  <a:schemeClr val="accent4"/>
                </a:solidFill>
              </a:defRPr>
            </a:lvl1pPr>
            <a:lvl2pPr lvl="1" algn="ctr">
              <a:spcBef>
                <a:spcPts val="0"/>
              </a:spcBef>
              <a:spcAft>
                <a:spcPts val="0"/>
              </a:spcAft>
              <a:buSzPts val="2700"/>
              <a:buNone/>
              <a:defRPr/>
            </a:lvl2pPr>
            <a:lvl3pPr lvl="2" algn="ctr">
              <a:spcBef>
                <a:spcPts val="0"/>
              </a:spcBef>
              <a:spcAft>
                <a:spcPts val="0"/>
              </a:spcAft>
              <a:buSzPts val="2700"/>
              <a:buNone/>
              <a:defRPr/>
            </a:lvl3pPr>
            <a:lvl4pPr lvl="3" algn="ctr">
              <a:spcBef>
                <a:spcPts val="0"/>
              </a:spcBef>
              <a:spcAft>
                <a:spcPts val="0"/>
              </a:spcAft>
              <a:buSzPts val="2700"/>
              <a:buNone/>
              <a:defRPr/>
            </a:lvl4pPr>
            <a:lvl5pPr lvl="4" algn="ctr">
              <a:spcBef>
                <a:spcPts val="0"/>
              </a:spcBef>
              <a:spcAft>
                <a:spcPts val="0"/>
              </a:spcAft>
              <a:buSzPts val="2700"/>
              <a:buNone/>
              <a:defRPr/>
            </a:lvl5pPr>
            <a:lvl6pPr lvl="5" algn="ctr">
              <a:spcBef>
                <a:spcPts val="0"/>
              </a:spcBef>
              <a:spcAft>
                <a:spcPts val="0"/>
              </a:spcAft>
              <a:buSzPts val="2700"/>
              <a:buNone/>
              <a:defRPr/>
            </a:lvl6pPr>
            <a:lvl7pPr lvl="6" algn="ctr">
              <a:spcBef>
                <a:spcPts val="0"/>
              </a:spcBef>
              <a:spcAft>
                <a:spcPts val="0"/>
              </a:spcAft>
              <a:buSzPts val="2700"/>
              <a:buNone/>
              <a:defRPr/>
            </a:lvl7pPr>
            <a:lvl8pPr lvl="7" algn="ctr">
              <a:spcBef>
                <a:spcPts val="0"/>
              </a:spcBef>
              <a:spcAft>
                <a:spcPts val="0"/>
              </a:spcAft>
              <a:buSzPts val="2700"/>
              <a:buNone/>
              <a:defRPr/>
            </a:lvl8pPr>
            <a:lvl9pPr lvl="8" algn="ctr">
              <a:spcBef>
                <a:spcPts val="0"/>
              </a:spcBef>
              <a:spcAft>
                <a:spcPts val="0"/>
              </a:spcAft>
              <a:buSzPts val="2700"/>
              <a:buNone/>
              <a:defRPr/>
            </a:lvl9pPr>
          </a:lstStyle>
          <a:p/>
        </p:txBody>
      </p:sp>
      <p:grpSp>
        <p:nvGrpSpPr>
          <p:cNvPr id="363" name="Google Shape;363;g353d945279f_0_2017"/>
          <p:cNvGrpSpPr/>
          <p:nvPr/>
        </p:nvGrpSpPr>
        <p:grpSpPr>
          <a:xfrm>
            <a:off x="355191" y="3550725"/>
            <a:ext cx="3780705" cy="504699"/>
            <a:chOff x="266400" y="2262650"/>
            <a:chExt cx="2835600" cy="378533"/>
          </a:xfrm>
        </p:grpSpPr>
        <p:sp>
          <p:nvSpPr>
            <p:cNvPr id="364" name="Google Shape;364;g353d945279f_0_2017"/>
            <p:cNvSpPr/>
            <p:nvPr/>
          </p:nvSpPr>
          <p:spPr>
            <a:xfrm>
              <a:off x="266400" y="2262650"/>
              <a:ext cx="2835600" cy="1899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65" name="Google Shape;365;g353d945279f_0_2017"/>
            <p:cNvSpPr/>
            <p:nvPr/>
          </p:nvSpPr>
          <p:spPr>
            <a:xfrm flipH="1" rot="10800000">
              <a:off x="1566600" y="2451283"/>
              <a:ext cx="235200" cy="189900"/>
            </a:xfrm>
            <a:prstGeom prst="triangle">
              <a:avLst>
                <a:gd fmla="val 50000"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366" name="Google Shape;366;g353d945279f_0_2017"/>
          <p:cNvGrpSpPr/>
          <p:nvPr/>
        </p:nvGrpSpPr>
        <p:grpSpPr>
          <a:xfrm>
            <a:off x="8045791" y="3550725"/>
            <a:ext cx="3780705" cy="503697"/>
            <a:chOff x="266400" y="2262650"/>
            <a:chExt cx="2835600" cy="377782"/>
          </a:xfrm>
        </p:grpSpPr>
        <p:sp>
          <p:nvSpPr>
            <p:cNvPr id="367" name="Google Shape;367;g353d945279f_0_2017"/>
            <p:cNvSpPr/>
            <p:nvPr/>
          </p:nvSpPr>
          <p:spPr>
            <a:xfrm>
              <a:off x="266400" y="2262650"/>
              <a:ext cx="2835600" cy="1899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68" name="Google Shape;368;g353d945279f_0_2017"/>
            <p:cNvSpPr/>
            <p:nvPr/>
          </p:nvSpPr>
          <p:spPr>
            <a:xfrm flipH="1" rot="10800000">
              <a:off x="1566600" y="2450532"/>
              <a:ext cx="235200" cy="189900"/>
            </a:xfrm>
            <a:prstGeom prst="triangle">
              <a:avLst>
                <a:gd fmla="val 50000" name="adj"/>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369" name="Google Shape;369;g353d945279f_0_2017"/>
          <p:cNvGrpSpPr/>
          <p:nvPr/>
        </p:nvGrpSpPr>
        <p:grpSpPr>
          <a:xfrm flipH="1" rot="10800000">
            <a:off x="4136326" y="3300311"/>
            <a:ext cx="3915502" cy="503763"/>
            <a:chOff x="218275" y="2223950"/>
            <a:chExt cx="2936700" cy="377832"/>
          </a:xfrm>
        </p:grpSpPr>
        <p:sp>
          <p:nvSpPr>
            <p:cNvPr id="370" name="Google Shape;370;g353d945279f_0_2017"/>
            <p:cNvSpPr/>
            <p:nvPr/>
          </p:nvSpPr>
          <p:spPr>
            <a:xfrm>
              <a:off x="218275" y="2223950"/>
              <a:ext cx="2936700" cy="1899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71" name="Google Shape;371;g353d945279f_0_2017"/>
            <p:cNvSpPr/>
            <p:nvPr/>
          </p:nvSpPr>
          <p:spPr>
            <a:xfrm flipH="1" rot="10800000">
              <a:off x="1566600" y="2411882"/>
              <a:ext cx="235200" cy="189900"/>
            </a:xfrm>
            <a:prstGeom prst="triangle">
              <a:avLst>
                <a:gd fmla="val 50000" name="adj"/>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cxnSp>
        <p:nvCxnSpPr>
          <p:cNvPr id="372" name="Google Shape;372;g353d945279f_0_2017"/>
          <p:cNvCxnSpPr/>
          <p:nvPr/>
        </p:nvCxnSpPr>
        <p:spPr>
          <a:xfrm>
            <a:off x="4133167" y="3018667"/>
            <a:ext cx="0" cy="1212000"/>
          </a:xfrm>
          <a:prstGeom prst="straightConnector1">
            <a:avLst/>
          </a:prstGeom>
          <a:noFill/>
          <a:ln cap="flat" cmpd="sng" w="19050">
            <a:solidFill>
              <a:schemeClr val="lt1"/>
            </a:solidFill>
            <a:prstDash val="lgDash"/>
            <a:round/>
            <a:headEnd len="med" w="med" type="none"/>
            <a:tailEnd len="med" w="med" type="none"/>
          </a:ln>
        </p:spPr>
      </p:cxnSp>
      <p:cxnSp>
        <p:nvCxnSpPr>
          <p:cNvPr id="373" name="Google Shape;373;g353d945279f_0_2017"/>
          <p:cNvCxnSpPr/>
          <p:nvPr/>
        </p:nvCxnSpPr>
        <p:spPr>
          <a:xfrm>
            <a:off x="8051933" y="3018667"/>
            <a:ext cx="0" cy="1212000"/>
          </a:xfrm>
          <a:prstGeom prst="straightConnector1">
            <a:avLst/>
          </a:prstGeom>
          <a:noFill/>
          <a:ln cap="flat" cmpd="sng" w="19050">
            <a:solidFill>
              <a:schemeClr val="lt1"/>
            </a:solidFill>
            <a:prstDash val="lgDash"/>
            <a:round/>
            <a:headEnd len="med" w="med" type="none"/>
            <a:tailEnd len="med" w="med" type="none"/>
          </a:ln>
        </p:spPr>
      </p:cxnSp>
      <p:sp>
        <p:nvSpPr>
          <p:cNvPr id="374" name="Google Shape;374;g353d945279f_0_2017"/>
          <p:cNvSpPr txBox="1"/>
          <p:nvPr>
            <p:ph idx="1" type="subTitle"/>
          </p:nvPr>
        </p:nvSpPr>
        <p:spPr>
          <a:xfrm>
            <a:off x="1383717" y="4230667"/>
            <a:ext cx="1711200" cy="396900"/>
          </a:xfrm>
          <a:prstGeom prst="rect">
            <a:avLst/>
          </a:prstGeom>
        </p:spPr>
        <p:txBody>
          <a:bodyPr anchorCtr="0" anchor="t" bIns="0" lIns="0" spcFirstLastPara="1" rIns="0" wrap="square" tIns="0">
            <a:noAutofit/>
          </a:bodyPr>
          <a:lstStyle>
            <a:lvl1pPr lvl="0" algn="ctr">
              <a:spcBef>
                <a:spcPts val="0"/>
              </a:spcBef>
              <a:spcAft>
                <a:spcPts val="0"/>
              </a:spcAft>
              <a:buClr>
                <a:schemeClr val="accent2"/>
              </a:buClr>
              <a:buSzPts val="1900"/>
              <a:buFont typeface="DM Sans SemiBold"/>
              <a:buNone/>
              <a:defRPr sz="1900">
                <a:solidFill>
                  <a:schemeClr val="accent2"/>
                </a:solidFill>
                <a:latin typeface="DM Sans SemiBold"/>
                <a:ea typeface="DM Sans SemiBold"/>
                <a:cs typeface="DM Sans SemiBold"/>
                <a:sym typeface="DM Sans SemiBold"/>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375" name="Google Shape;375;g353d945279f_0_2017"/>
          <p:cNvSpPr txBox="1"/>
          <p:nvPr>
            <p:ph idx="2" type="body"/>
          </p:nvPr>
        </p:nvSpPr>
        <p:spPr>
          <a:xfrm>
            <a:off x="1360067" y="2515067"/>
            <a:ext cx="1711200" cy="503700"/>
          </a:xfrm>
          <a:prstGeom prst="rect">
            <a:avLst/>
          </a:prstGeom>
        </p:spPr>
        <p:txBody>
          <a:bodyPr anchorCtr="0" anchor="b" bIns="0" lIns="0" spcFirstLastPara="1" rIns="0" wrap="square" tIns="0">
            <a:noAutofit/>
          </a:bodyPr>
          <a:lstStyle>
            <a:lvl1pPr indent="-323850" lvl="0" marL="457200" algn="ctr">
              <a:spcBef>
                <a:spcPts val="0"/>
              </a:spcBef>
              <a:spcAft>
                <a:spcPts val="0"/>
              </a:spcAft>
              <a:buClr>
                <a:schemeClr val="lt2"/>
              </a:buClr>
              <a:buSzPts val="1500"/>
              <a:buChar char="●"/>
              <a:defRPr>
                <a:solidFill>
                  <a:schemeClr val="lt2"/>
                </a:solidFill>
              </a:defRPr>
            </a:lvl1pPr>
            <a:lvl2pPr indent="-323850" lvl="1" marL="914400" algn="ctr">
              <a:spcBef>
                <a:spcPts val="0"/>
              </a:spcBef>
              <a:spcAft>
                <a:spcPts val="0"/>
              </a:spcAft>
              <a:buClr>
                <a:schemeClr val="lt2"/>
              </a:buClr>
              <a:buSzPts val="1500"/>
              <a:buChar char="○"/>
              <a:defRPr>
                <a:solidFill>
                  <a:schemeClr val="lt2"/>
                </a:solidFill>
              </a:defRPr>
            </a:lvl2pPr>
            <a:lvl3pPr indent="-323850" lvl="2" marL="1371600" algn="ctr">
              <a:spcBef>
                <a:spcPts val="0"/>
              </a:spcBef>
              <a:spcAft>
                <a:spcPts val="0"/>
              </a:spcAft>
              <a:buClr>
                <a:schemeClr val="lt2"/>
              </a:buClr>
              <a:buSzPts val="1500"/>
              <a:buChar char="■"/>
              <a:defRPr>
                <a:solidFill>
                  <a:schemeClr val="lt2"/>
                </a:solidFill>
              </a:defRPr>
            </a:lvl3pPr>
            <a:lvl4pPr indent="-323850" lvl="3" marL="1828800" algn="ctr">
              <a:spcBef>
                <a:spcPts val="0"/>
              </a:spcBef>
              <a:spcAft>
                <a:spcPts val="0"/>
              </a:spcAft>
              <a:buClr>
                <a:schemeClr val="lt2"/>
              </a:buClr>
              <a:buSzPts val="1500"/>
              <a:buChar char="●"/>
              <a:defRPr>
                <a:solidFill>
                  <a:schemeClr val="lt2"/>
                </a:solidFill>
              </a:defRPr>
            </a:lvl4pPr>
            <a:lvl5pPr indent="-323850" lvl="4" marL="2286000" algn="ctr">
              <a:spcBef>
                <a:spcPts val="0"/>
              </a:spcBef>
              <a:spcAft>
                <a:spcPts val="0"/>
              </a:spcAft>
              <a:buClr>
                <a:schemeClr val="lt2"/>
              </a:buClr>
              <a:buSzPts val="1500"/>
              <a:buChar char="○"/>
              <a:defRPr>
                <a:solidFill>
                  <a:schemeClr val="lt2"/>
                </a:solidFill>
              </a:defRPr>
            </a:lvl5pPr>
            <a:lvl6pPr indent="-323850" lvl="5" marL="2743200" algn="ctr">
              <a:spcBef>
                <a:spcPts val="0"/>
              </a:spcBef>
              <a:spcAft>
                <a:spcPts val="0"/>
              </a:spcAft>
              <a:buClr>
                <a:schemeClr val="lt2"/>
              </a:buClr>
              <a:buSzPts val="1500"/>
              <a:buChar char="■"/>
              <a:defRPr>
                <a:solidFill>
                  <a:schemeClr val="lt2"/>
                </a:solidFill>
              </a:defRPr>
            </a:lvl6pPr>
            <a:lvl7pPr indent="-323850" lvl="6" marL="3200400" algn="ctr">
              <a:spcBef>
                <a:spcPts val="0"/>
              </a:spcBef>
              <a:spcAft>
                <a:spcPts val="0"/>
              </a:spcAft>
              <a:buClr>
                <a:schemeClr val="lt2"/>
              </a:buClr>
              <a:buSzPts val="1500"/>
              <a:buChar char="●"/>
              <a:defRPr>
                <a:solidFill>
                  <a:schemeClr val="lt2"/>
                </a:solidFill>
              </a:defRPr>
            </a:lvl7pPr>
            <a:lvl8pPr indent="-323850" lvl="7" marL="3657600" algn="ctr">
              <a:spcBef>
                <a:spcPts val="0"/>
              </a:spcBef>
              <a:spcAft>
                <a:spcPts val="0"/>
              </a:spcAft>
              <a:buClr>
                <a:schemeClr val="lt2"/>
              </a:buClr>
              <a:buSzPts val="1500"/>
              <a:buChar char="○"/>
              <a:defRPr>
                <a:solidFill>
                  <a:schemeClr val="lt2"/>
                </a:solidFill>
              </a:defRPr>
            </a:lvl8pPr>
            <a:lvl9pPr indent="-323850" lvl="8" marL="4114800" algn="ctr">
              <a:spcBef>
                <a:spcPts val="0"/>
              </a:spcBef>
              <a:spcAft>
                <a:spcPts val="0"/>
              </a:spcAft>
              <a:buClr>
                <a:schemeClr val="lt2"/>
              </a:buClr>
              <a:buSzPts val="1500"/>
              <a:buChar char="■"/>
              <a:defRPr>
                <a:solidFill>
                  <a:schemeClr val="lt2"/>
                </a:solidFill>
              </a:defRPr>
            </a:lvl9pPr>
          </a:lstStyle>
          <a:p/>
        </p:txBody>
      </p:sp>
      <p:sp>
        <p:nvSpPr>
          <p:cNvPr id="376" name="Google Shape;376;g353d945279f_0_2017"/>
          <p:cNvSpPr txBox="1"/>
          <p:nvPr>
            <p:ph idx="3" type="subTitle"/>
          </p:nvPr>
        </p:nvSpPr>
        <p:spPr>
          <a:xfrm>
            <a:off x="5234733" y="2621867"/>
            <a:ext cx="1711200" cy="396900"/>
          </a:xfrm>
          <a:prstGeom prst="rect">
            <a:avLst/>
          </a:prstGeom>
        </p:spPr>
        <p:txBody>
          <a:bodyPr anchorCtr="0" anchor="b" bIns="0" lIns="0" spcFirstLastPara="1" rIns="0" wrap="square" tIns="0">
            <a:noAutofit/>
          </a:bodyPr>
          <a:lstStyle>
            <a:lvl1pPr lvl="0" algn="ctr">
              <a:spcBef>
                <a:spcPts val="0"/>
              </a:spcBef>
              <a:spcAft>
                <a:spcPts val="0"/>
              </a:spcAft>
              <a:buClr>
                <a:schemeClr val="accent6"/>
              </a:buClr>
              <a:buSzPts val="1900"/>
              <a:buFont typeface="DM Sans SemiBold"/>
              <a:buNone/>
              <a:defRPr sz="1900">
                <a:solidFill>
                  <a:schemeClr val="accent6"/>
                </a:solidFill>
                <a:latin typeface="DM Sans SemiBold"/>
                <a:ea typeface="DM Sans SemiBold"/>
                <a:cs typeface="DM Sans SemiBold"/>
                <a:sym typeface="DM Sans SemiBold"/>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377" name="Google Shape;377;g353d945279f_0_2017"/>
          <p:cNvSpPr txBox="1"/>
          <p:nvPr>
            <p:ph idx="4" type="body"/>
          </p:nvPr>
        </p:nvSpPr>
        <p:spPr>
          <a:xfrm>
            <a:off x="5239167" y="4085567"/>
            <a:ext cx="1711200" cy="503700"/>
          </a:xfrm>
          <a:prstGeom prst="rect">
            <a:avLst/>
          </a:prstGeom>
        </p:spPr>
        <p:txBody>
          <a:bodyPr anchorCtr="0" anchor="t" bIns="0" lIns="0" spcFirstLastPara="1" rIns="0" wrap="square" tIns="0">
            <a:noAutofit/>
          </a:bodyPr>
          <a:lstStyle>
            <a:lvl1pPr indent="-323850" lvl="0" marL="457200" algn="ctr">
              <a:spcBef>
                <a:spcPts val="0"/>
              </a:spcBef>
              <a:spcAft>
                <a:spcPts val="0"/>
              </a:spcAft>
              <a:buClr>
                <a:schemeClr val="lt2"/>
              </a:buClr>
              <a:buSzPts val="1500"/>
              <a:buChar char="●"/>
              <a:defRPr>
                <a:solidFill>
                  <a:schemeClr val="lt2"/>
                </a:solidFill>
              </a:defRPr>
            </a:lvl1pPr>
            <a:lvl2pPr indent="-323850" lvl="1" marL="914400" algn="ctr">
              <a:spcBef>
                <a:spcPts val="0"/>
              </a:spcBef>
              <a:spcAft>
                <a:spcPts val="0"/>
              </a:spcAft>
              <a:buClr>
                <a:schemeClr val="lt2"/>
              </a:buClr>
              <a:buSzPts val="1500"/>
              <a:buChar char="○"/>
              <a:defRPr>
                <a:solidFill>
                  <a:schemeClr val="lt2"/>
                </a:solidFill>
              </a:defRPr>
            </a:lvl2pPr>
            <a:lvl3pPr indent="-323850" lvl="2" marL="1371600" algn="ctr">
              <a:spcBef>
                <a:spcPts val="0"/>
              </a:spcBef>
              <a:spcAft>
                <a:spcPts val="0"/>
              </a:spcAft>
              <a:buClr>
                <a:schemeClr val="lt2"/>
              </a:buClr>
              <a:buSzPts val="1500"/>
              <a:buChar char="■"/>
              <a:defRPr>
                <a:solidFill>
                  <a:schemeClr val="lt2"/>
                </a:solidFill>
              </a:defRPr>
            </a:lvl3pPr>
            <a:lvl4pPr indent="-323850" lvl="3" marL="1828800" algn="ctr">
              <a:spcBef>
                <a:spcPts val="0"/>
              </a:spcBef>
              <a:spcAft>
                <a:spcPts val="0"/>
              </a:spcAft>
              <a:buClr>
                <a:schemeClr val="lt2"/>
              </a:buClr>
              <a:buSzPts val="1500"/>
              <a:buChar char="●"/>
              <a:defRPr>
                <a:solidFill>
                  <a:schemeClr val="lt2"/>
                </a:solidFill>
              </a:defRPr>
            </a:lvl4pPr>
            <a:lvl5pPr indent="-323850" lvl="4" marL="2286000" algn="ctr">
              <a:spcBef>
                <a:spcPts val="0"/>
              </a:spcBef>
              <a:spcAft>
                <a:spcPts val="0"/>
              </a:spcAft>
              <a:buClr>
                <a:schemeClr val="lt2"/>
              </a:buClr>
              <a:buSzPts val="1500"/>
              <a:buChar char="○"/>
              <a:defRPr>
                <a:solidFill>
                  <a:schemeClr val="lt2"/>
                </a:solidFill>
              </a:defRPr>
            </a:lvl5pPr>
            <a:lvl6pPr indent="-323850" lvl="5" marL="2743200" algn="ctr">
              <a:spcBef>
                <a:spcPts val="0"/>
              </a:spcBef>
              <a:spcAft>
                <a:spcPts val="0"/>
              </a:spcAft>
              <a:buClr>
                <a:schemeClr val="lt2"/>
              </a:buClr>
              <a:buSzPts val="1500"/>
              <a:buChar char="■"/>
              <a:defRPr>
                <a:solidFill>
                  <a:schemeClr val="lt2"/>
                </a:solidFill>
              </a:defRPr>
            </a:lvl6pPr>
            <a:lvl7pPr indent="-323850" lvl="6" marL="3200400" algn="ctr">
              <a:spcBef>
                <a:spcPts val="0"/>
              </a:spcBef>
              <a:spcAft>
                <a:spcPts val="0"/>
              </a:spcAft>
              <a:buClr>
                <a:schemeClr val="lt2"/>
              </a:buClr>
              <a:buSzPts val="1500"/>
              <a:buChar char="●"/>
              <a:defRPr>
                <a:solidFill>
                  <a:schemeClr val="lt2"/>
                </a:solidFill>
              </a:defRPr>
            </a:lvl7pPr>
            <a:lvl8pPr indent="-323850" lvl="7" marL="3657600" algn="ctr">
              <a:spcBef>
                <a:spcPts val="0"/>
              </a:spcBef>
              <a:spcAft>
                <a:spcPts val="0"/>
              </a:spcAft>
              <a:buClr>
                <a:schemeClr val="lt2"/>
              </a:buClr>
              <a:buSzPts val="1500"/>
              <a:buChar char="○"/>
              <a:defRPr>
                <a:solidFill>
                  <a:schemeClr val="lt2"/>
                </a:solidFill>
              </a:defRPr>
            </a:lvl8pPr>
            <a:lvl9pPr indent="-323850" lvl="8" marL="4114800" algn="ctr">
              <a:spcBef>
                <a:spcPts val="0"/>
              </a:spcBef>
              <a:spcAft>
                <a:spcPts val="0"/>
              </a:spcAft>
              <a:buClr>
                <a:schemeClr val="lt2"/>
              </a:buClr>
              <a:buSzPts val="1500"/>
              <a:buChar char="■"/>
              <a:defRPr>
                <a:solidFill>
                  <a:schemeClr val="lt2"/>
                </a:solidFill>
              </a:defRPr>
            </a:lvl9pPr>
          </a:lstStyle>
          <a:p/>
        </p:txBody>
      </p:sp>
      <p:sp>
        <p:nvSpPr>
          <p:cNvPr id="378" name="Google Shape;378;g353d945279f_0_2017"/>
          <p:cNvSpPr txBox="1"/>
          <p:nvPr>
            <p:ph idx="5" type="subTitle"/>
          </p:nvPr>
        </p:nvSpPr>
        <p:spPr>
          <a:xfrm>
            <a:off x="9080607" y="4230667"/>
            <a:ext cx="1711200" cy="3969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900"/>
              <a:buFont typeface="DM Sans SemiBold"/>
              <a:buNone/>
              <a:defRPr sz="1900">
                <a:solidFill>
                  <a:schemeClr val="accent3"/>
                </a:solidFill>
                <a:latin typeface="DM Sans SemiBold"/>
                <a:ea typeface="DM Sans SemiBold"/>
                <a:cs typeface="DM Sans SemiBold"/>
                <a:sym typeface="DM Sans SemiBold"/>
              </a:defRPr>
            </a:lvl1pPr>
            <a:lvl2pPr lvl="1">
              <a:spcBef>
                <a:spcPts val="0"/>
              </a:spcBef>
              <a:spcAft>
                <a:spcPts val="0"/>
              </a:spcAft>
              <a:buClr>
                <a:schemeClr val="accent3"/>
              </a:buClr>
              <a:buSzPts val="1500"/>
              <a:buNone/>
              <a:defRPr>
                <a:solidFill>
                  <a:schemeClr val="accent3"/>
                </a:solidFill>
              </a:defRPr>
            </a:lvl2pPr>
            <a:lvl3pPr lvl="2">
              <a:spcBef>
                <a:spcPts val="0"/>
              </a:spcBef>
              <a:spcAft>
                <a:spcPts val="0"/>
              </a:spcAft>
              <a:buClr>
                <a:schemeClr val="accent3"/>
              </a:buClr>
              <a:buSzPts val="1500"/>
              <a:buNone/>
              <a:defRPr>
                <a:solidFill>
                  <a:schemeClr val="accent3"/>
                </a:solidFill>
              </a:defRPr>
            </a:lvl3pPr>
            <a:lvl4pPr lvl="3">
              <a:spcBef>
                <a:spcPts val="0"/>
              </a:spcBef>
              <a:spcAft>
                <a:spcPts val="0"/>
              </a:spcAft>
              <a:buClr>
                <a:schemeClr val="accent3"/>
              </a:buClr>
              <a:buSzPts val="1500"/>
              <a:buNone/>
              <a:defRPr>
                <a:solidFill>
                  <a:schemeClr val="accent3"/>
                </a:solidFill>
              </a:defRPr>
            </a:lvl4pPr>
            <a:lvl5pPr lvl="4">
              <a:spcBef>
                <a:spcPts val="0"/>
              </a:spcBef>
              <a:spcAft>
                <a:spcPts val="0"/>
              </a:spcAft>
              <a:buClr>
                <a:schemeClr val="accent3"/>
              </a:buClr>
              <a:buSzPts val="1500"/>
              <a:buNone/>
              <a:defRPr>
                <a:solidFill>
                  <a:schemeClr val="accent3"/>
                </a:solidFill>
              </a:defRPr>
            </a:lvl5pPr>
            <a:lvl6pPr lvl="5">
              <a:spcBef>
                <a:spcPts val="0"/>
              </a:spcBef>
              <a:spcAft>
                <a:spcPts val="0"/>
              </a:spcAft>
              <a:buClr>
                <a:schemeClr val="accent3"/>
              </a:buClr>
              <a:buSzPts val="1500"/>
              <a:buNone/>
              <a:defRPr>
                <a:solidFill>
                  <a:schemeClr val="accent3"/>
                </a:solidFill>
              </a:defRPr>
            </a:lvl6pPr>
            <a:lvl7pPr lvl="6">
              <a:spcBef>
                <a:spcPts val="0"/>
              </a:spcBef>
              <a:spcAft>
                <a:spcPts val="0"/>
              </a:spcAft>
              <a:buClr>
                <a:schemeClr val="accent3"/>
              </a:buClr>
              <a:buSzPts val="1500"/>
              <a:buNone/>
              <a:defRPr>
                <a:solidFill>
                  <a:schemeClr val="accent3"/>
                </a:solidFill>
              </a:defRPr>
            </a:lvl7pPr>
            <a:lvl8pPr lvl="7">
              <a:spcBef>
                <a:spcPts val="0"/>
              </a:spcBef>
              <a:spcAft>
                <a:spcPts val="0"/>
              </a:spcAft>
              <a:buClr>
                <a:schemeClr val="accent3"/>
              </a:buClr>
              <a:buSzPts val="1500"/>
              <a:buNone/>
              <a:defRPr>
                <a:solidFill>
                  <a:schemeClr val="accent3"/>
                </a:solidFill>
              </a:defRPr>
            </a:lvl8pPr>
            <a:lvl9pPr lvl="8">
              <a:spcBef>
                <a:spcPts val="0"/>
              </a:spcBef>
              <a:spcAft>
                <a:spcPts val="0"/>
              </a:spcAft>
              <a:buClr>
                <a:schemeClr val="accent3"/>
              </a:buClr>
              <a:buSzPts val="1500"/>
              <a:buNone/>
              <a:defRPr>
                <a:solidFill>
                  <a:schemeClr val="accent3"/>
                </a:solidFill>
              </a:defRPr>
            </a:lvl9pPr>
          </a:lstStyle>
          <a:p/>
        </p:txBody>
      </p:sp>
      <p:sp>
        <p:nvSpPr>
          <p:cNvPr id="379" name="Google Shape;379;g353d945279f_0_2017"/>
          <p:cNvSpPr txBox="1"/>
          <p:nvPr>
            <p:ph idx="6" type="body"/>
          </p:nvPr>
        </p:nvSpPr>
        <p:spPr>
          <a:xfrm>
            <a:off x="9025750" y="2515067"/>
            <a:ext cx="1711200" cy="503700"/>
          </a:xfrm>
          <a:prstGeom prst="rect">
            <a:avLst/>
          </a:prstGeom>
        </p:spPr>
        <p:txBody>
          <a:bodyPr anchorCtr="0" anchor="b" bIns="0" lIns="0" spcFirstLastPara="1" rIns="0" wrap="square" tIns="0">
            <a:noAutofit/>
          </a:bodyPr>
          <a:lstStyle>
            <a:lvl1pPr indent="-323850" lvl="0" marL="457200" algn="ctr">
              <a:spcBef>
                <a:spcPts val="0"/>
              </a:spcBef>
              <a:spcAft>
                <a:spcPts val="0"/>
              </a:spcAft>
              <a:buClr>
                <a:schemeClr val="lt2"/>
              </a:buClr>
              <a:buSzPts val="1500"/>
              <a:buChar char="●"/>
              <a:defRPr>
                <a:solidFill>
                  <a:schemeClr val="lt2"/>
                </a:solidFill>
              </a:defRPr>
            </a:lvl1pPr>
            <a:lvl2pPr indent="-323850" lvl="1" marL="914400" algn="ctr">
              <a:spcBef>
                <a:spcPts val="0"/>
              </a:spcBef>
              <a:spcAft>
                <a:spcPts val="0"/>
              </a:spcAft>
              <a:buClr>
                <a:schemeClr val="lt2"/>
              </a:buClr>
              <a:buSzPts val="1500"/>
              <a:buChar char="○"/>
              <a:defRPr>
                <a:solidFill>
                  <a:schemeClr val="lt2"/>
                </a:solidFill>
              </a:defRPr>
            </a:lvl2pPr>
            <a:lvl3pPr indent="-323850" lvl="2" marL="1371600" algn="ctr">
              <a:spcBef>
                <a:spcPts val="0"/>
              </a:spcBef>
              <a:spcAft>
                <a:spcPts val="0"/>
              </a:spcAft>
              <a:buClr>
                <a:schemeClr val="lt2"/>
              </a:buClr>
              <a:buSzPts val="1500"/>
              <a:buChar char="■"/>
              <a:defRPr>
                <a:solidFill>
                  <a:schemeClr val="lt2"/>
                </a:solidFill>
              </a:defRPr>
            </a:lvl3pPr>
            <a:lvl4pPr indent="-323850" lvl="3" marL="1828800" algn="ctr">
              <a:spcBef>
                <a:spcPts val="0"/>
              </a:spcBef>
              <a:spcAft>
                <a:spcPts val="0"/>
              </a:spcAft>
              <a:buClr>
                <a:schemeClr val="lt2"/>
              </a:buClr>
              <a:buSzPts val="1500"/>
              <a:buChar char="●"/>
              <a:defRPr>
                <a:solidFill>
                  <a:schemeClr val="lt2"/>
                </a:solidFill>
              </a:defRPr>
            </a:lvl4pPr>
            <a:lvl5pPr indent="-323850" lvl="4" marL="2286000" algn="ctr">
              <a:spcBef>
                <a:spcPts val="0"/>
              </a:spcBef>
              <a:spcAft>
                <a:spcPts val="0"/>
              </a:spcAft>
              <a:buClr>
                <a:schemeClr val="lt2"/>
              </a:buClr>
              <a:buSzPts val="1500"/>
              <a:buChar char="○"/>
              <a:defRPr>
                <a:solidFill>
                  <a:schemeClr val="lt2"/>
                </a:solidFill>
              </a:defRPr>
            </a:lvl5pPr>
            <a:lvl6pPr indent="-323850" lvl="5" marL="2743200" algn="ctr">
              <a:spcBef>
                <a:spcPts val="0"/>
              </a:spcBef>
              <a:spcAft>
                <a:spcPts val="0"/>
              </a:spcAft>
              <a:buClr>
                <a:schemeClr val="lt2"/>
              </a:buClr>
              <a:buSzPts val="1500"/>
              <a:buChar char="■"/>
              <a:defRPr>
                <a:solidFill>
                  <a:schemeClr val="lt2"/>
                </a:solidFill>
              </a:defRPr>
            </a:lvl6pPr>
            <a:lvl7pPr indent="-323850" lvl="6" marL="3200400" algn="ctr">
              <a:spcBef>
                <a:spcPts val="0"/>
              </a:spcBef>
              <a:spcAft>
                <a:spcPts val="0"/>
              </a:spcAft>
              <a:buClr>
                <a:schemeClr val="lt2"/>
              </a:buClr>
              <a:buSzPts val="1500"/>
              <a:buChar char="●"/>
              <a:defRPr>
                <a:solidFill>
                  <a:schemeClr val="lt2"/>
                </a:solidFill>
              </a:defRPr>
            </a:lvl7pPr>
            <a:lvl8pPr indent="-323850" lvl="7" marL="3657600" algn="ctr">
              <a:spcBef>
                <a:spcPts val="0"/>
              </a:spcBef>
              <a:spcAft>
                <a:spcPts val="0"/>
              </a:spcAft>
              <a:buClr>
                <a:schemeClr val="lt2"/>
              </a:buClr>
              <a:buSzPts val="1500"/>
              <a:buChar char="○"/>
              <a:defRPr>
                <a:solidFill>
                  <a:schemeClr val="lt2"/>
                </a:solidFill>
              </a:defRPr>
            </a:lvl8pPr>
            <a:lvl9pPr indent="-323850" lvl="8" marL="4114800" algn="ctr">
              <a:spcBef>
                <a:spcPts val="0"/>
              </a:spcBef>
              <a:spcAft>
                <a:spcPts val="0"/>
              </a:spcAft>
              <a:buClr>
                <a:schemeClr val="lt2"/>
              </a:buClr>
              <a:buSzPts val="1500"/>
              <a:buChar char="■"/>
              <a:defRPr>
                <a:solidFill>
                  <a:schemeClr val="lt2"/>
                </a:solidFill>
              </a:defRPr>
            </a:lvl9pPr>
          </a:lstStyle>
          <a:p/>
        </p:txBody>
      </p:sp>
      <p:grpSp>
        <p:nvGrpSpPr>
          <p:cNvPr id="380" name="Google Shape;380;g353d945279f_0_2017"/>
          <p:cNvGrpSpPr/>
          <p:nvPr/>
        </p:nvGrpSpPr>
        <p:grpSpPr>
          <a:xfrm>
            <a:off x="-1098877" y="4893496"/>
            <a:ext cx="3036717" cy="3036717"/>
            <a:chOff x="987244" y="313753"/>
            <a:chExt cx="555321" cy="555321"/>
          </a:xfrm>
        </p:grpSpPr>
        <p:grpSp>
          <p:nvGrpSpPr>
            <p:cNvPr id="381" name="Google Shape;381;g353d945279f_0_2017"/>
            <p:cNvGrpSpPr/>
            <p:nvPr/>
          </p:nvGrpSpPr>
          <p:grpSpPr>
            <a:xfrm>
              <a:off x="1068575" y="395075"/>
              <a:ext cx="392675" cy="392675"/>
              <a:chOff x="458050" y="265600"/>
              <a:chExt cx="392675" cy="392675"/>
            </a:xfrm>
          </p:grpSpPr>
          <p:sp>
            <p:nvSpPr>
              <p:cNvPr id="382" name="Google Shape;382;g353d945279f_0_201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83" name="Google Shape;383;g353d945279f_0_201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84" name="Google Shape;384;g353d945279f_0_201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85" name="Google Shape;385;g353d945279f_0_201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386" name="Google Shape;386;g353d945279f_0_2017"/>
            <p:cNvGrpSpPr/>
            <p:nvPr/>
          </p:nvGrpSpPr>
          <p:grpSpPr>
            <a:xfrm rot="-2700000">
              <a:off x="1068569" y="395078"/>
              <a:ext cx="392671" cy="392671"/>
              <a:chOff x="458050" y="265600"/>
              <a:chExt cx="392675" cy="392675"/>
            </a:xfrm>
          </p:grpSpPr>
          <p:sp>
            <p:nvSpPr>
              <p:cNvPr id="387" name="Google Shape;387;g353d945279f_0_201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88" name="Google Shape;388;g353d945279f_0_201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89" name="Google Shape;389;g353d945279f_0_201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90" name="Google Shape;390;g353d945279f_0_201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grpSp>
        <p:nvGrpSpPr>
          <p:cNvPr id="391" name="Google Shape;391;g353d945279f_0_2017"/>
          <p:cNvGrpSpPr/>
          <p:nvPr/>
        </p:nvGrpSpPr>
        <p:grpSpPr>
          <a:xfrm>
            <a:off x="11071001" y="38608"/>
            <a:ext cx="523554" cy="523554"/>
            <a:chOff x="458050" y="265600"/>
            <a:chExt cx="392675" cy="392675"/>
          </a:xfrm>
        </p:grpSpPr>
        <p:sp>
          <p:nvSpPr>
            <p:cNvPr id="392" name="Google Shape;392;g353d945279f_0_2017"/>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93" name="Google Shape;393;g353d945279f_0_2017"/>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94" name="Google Shape;394;g353d945279f_0_2017"/>
            <p:cNvSpPr/>
            <p:nvPr/>
          </p:nvSpPr>
          <p:spPr>
            <a:xfrm rot="-5400000">
              <a:off x="509350"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95" name="Google Shape;395;g353d945279f_0_2017"/>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396" name="Google Shape;396;g353d945279f_0_2017"/>
          <p:cNvGrpSpPr/>
          <p:nvPr/>
        </p:nvGrpSpPr>
        <p:grpSpPr>
          <a:xfrm>
            <a:off x="11790868" y="38591"/>
            <a:ext cx="523554" cy="523554"/>
            <a:chOff x="458050" y="265600"/>
            <a:chExt cx="392675" cy="392675"/>
          </a:xfrm>
        </p:grpSpPr>
        <p:sp>
          <p:nvSpPr>
            <p:cNvPr id="397" name="Google Shape;397;g353d945279f_0_2017"/>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98" name="Google Shape;398;g353d945279f_0_2017"/>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399" name="Google Shape;399;g353d945279f_0_2017"/>
            <p:cNvSpPr/>
            <p:nvPr/>
          </p:nvSpPr>
          <p:spPr>
            <a:xfrm rot="-5400000">
              <a:off x="509350"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00" name="Google Shape;400;g353d945279f_0_2017"/>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401" name="Google Shape;401;g353d945279f_0_2017"/>
          <p:cNvGrpSpPr/>
          <p:nvPr/>
        </p:nvGrpSpPr>
        <p:grpSpPr>
          <a:xfrm>
            <a:off x="11423359" y="621187"/>
            <a:ext cx="523554" cy="523554"/>
            <a:chOff x="458050" y="265600"/>
            <a:chExt cx="392675" cy="392675"/>
          </a:xfrm>
        </p:grpSpPr>
        <p:sp>
          <p:nvSpPr>
            <p:cNvPr id="402" name="Google Shape;402;g353d945279f_0_2017"/>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03" name="Google Shape;403;g353d945279f_0_2017"/>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04" name="Google Shape;404;g353d945279f_0_2017"/>
            <p:cNvSpPr/>
            <p:nvPr/>
          </p:nvSpPr>
          <p:spPr>
            <a:xfrm rot="-5400000">
              <a:off x="509350"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05" name="Google Shape;405;g353d945279f_0_2017"/>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406" name="Google Shape;406;g353d945279f_0_2017"/>
          <p:cNvGrpSpPr/>
          <p:nvPr/>
        </p:nvGrpSpPr>
        <p:grpSpPr>
          <a:xfrm>
            <a:off x="12143226" y="621170"/>
            <a:ext cx="523554" cy="523554"/>
            <a:chOff x="458050" y="265600"/>
            <a:chExt cx="392675" cy="392675"/>
          </a:xfrm>
        </p:grpSpPr>
        <p:sp>
          <p:nvSpPr>
            <p:cNvPr id="407" name="Google Shape;407;g353d945279f_0_2017"/>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08" name="Google Shape;408;g353d945279f_0_2017"/>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09" name="Google Shape;409;g353d945279f_0_2017"/>
            <p:cNvSpPr/>
            <p:nvPr/>
          </p:nvSpPr>
          <p:spPr>
            <a:xfrm rot="-5400000">
              <a:off x="509350"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10" name="Google Shape;410;g353d945279f_0_2017"/>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items on timeline">
  <p:cSld name="CUSTOM_4_1">
    <p:bg>
      <p:bgPr>
        <a:solidFill>
          <a:schemeClr val="accent1"/>
        </a:solidFill>
      </p:bgPr>
    </p:bg>
    <p:spTree>
      <p:nvGrpSpPr>
        <p:cNvPr id="411" name="Shape 411"/>
        <p:cNvGrpSpPr/>
        <p:nvPr/>
      </p:nvGrpSpPr>
      <p:grpSpPr>
        <a:xfrm>
          <a:off x="0" y="0"/>
          <a:ext cx="0" cy="0"/>
          <a:chOff x="0" y="0"/>
          <a:chExt cx="0" cy="0"/>
        </a:xfrm>
      </p:grpSpPr>
      <p:sp>
        <p:nvSpPr>
          <p:cNvPr id="412" name="Google Shape;412;g353d945279f_0_2067"/>
          <p:cNvSpPr txBox="1"/>
          <p:nvPr>
            <p:ph type="title"/>
          </p:nvPr>
        </p:nvSpPr>
        <p:spPr>
          <a:xfrm>
            <a:off x="415600" y="359934"/>
            <a:ext cx="11360700" cy="741900"/>
          </a:xfrm>
          <a:prstGeom prst="rect">
            <a:avLst/>
          </a:prstGeom>
        </p:spPr>
        <p:txBody>
          <a:bodyPr anchorCtr="0" anchor="t" bIns="0" lIns="0" spcFirstLastPara="1" rIns="0" wrap="square" tIns="0">
            <a:noAutofit/>
          </a:bodyPr>
          <a:lstStyle>
            <a:lvl1pPr lvl="0" algn="ctr">
              <a:spcBef>
                <a:spcPts val="0"/>
              </a:spcBef>
              <a:spcAft>
                <a:spcPts val="0"/>
              </a:spcAft>
              <a:buClr>
                <a:schemeClr val="accent4"/>
              </a:buClr>
              <a:buSzPts val="2700"/>
              <a:buNone/>
              <a:defRPr>
                <a:solidFill>
                  <a:schemeClr val="accent4"/>
                </a:solidFill>
              </a:defRPr>
            </a:lvl1pPr>
            <a:lvl2pPr lvl="1" algn="ctr">
              <a:spcBef>
                <a:spcPts val="0"/>
              </a:spcBef>
              <a:spcAft>
                <a:spcPts val="0"/>
              </a:spcAft>
              <a:buSzPts val="2700"/>
              <a:buNone/>
              <a:defRPr/>
            </a:lvl2pPr>
            <a:lvl3pPr lvl="2" algn="ctr">
              <a:spcBef>
                <a:spcPts val="0"/>
              </a:spcBef>
              <a:spcAft>
                <a:spcPts val="0"/>
              </a:spcAft>
              <a:buSzPts val="2700"/>
              <a:buNone/>
              <a:defRPr/>
            </a:lvl3pPr>
            <a:lvl4pPr lvl="3" algn="ctr">
              <a:spcBef>
                <a:spcPts val="0"/>
              </a:spcBef>
              <a:spcAft>
                <a:spcPts val="0"/>
              </a:spcAft>
              <a:buSzPts val="2700"/>
              <a:buNone/>
              <a:defRPr/>
            </a:lvl4pPr>
            <a:lvl5pPr lvl="4" algn="ctr">
              <a:spcBef>
                <a:spcPts val="0"/>
              </a:spcBef>
              <a:spcAft>
                <a:spcPts val="0"/>
              </a:spcAft>
              <a:buSzPts val="2700"/>
              <a:buNone/>
              <a:defRPr/>
            </a:lvl5pPr>
            <a:lvl6pPr lvl="5" algn="ctr">
              <a:spcBef>
                <a:spcPts val="0"/>
              </a:spcBef>
              <a:spcAft>
                <a:spcPts val="0"/>
              </a:spcAft>
              <a:buSzPts val="2700"/>
              <a:buNone/>
              <a:defRPr/>
            </a:lvl6pPr>
            <a:lvl7pPr lvl="6" algn="ctr">
              <a:spcBef>
                <a:spcPts val="0"/>
              </a:spcBef>
              <a:spcAft>
                <a:spcPts val="0"/>
              </a:spcAft>
              <a:buSzPts val="2700"/>
              <a:buNone/>
              <a:defRPr/>
            </a:lvl7pPr>
            <a:lvl8pPr lvl="7" algn="ctr">
              <a:spcBef>
                <a:spcPts val="0"/>
              </a:spcBef>
              <a:spcAft>
                <a:spcPts val="0"/>
              </a:spcAft>
              <a:buSzPts val="2700"/>
              <a:buNone/>
              <a:defRPr/>
            </a:lvl8pPr>
            <a:lvl9pPr lvl="8" algn="ctr">
              <a:spcBef>
                <a:spcPts val="0"/>
              </a:spcBef>
              <a:spcAft>
                <a:spcPts val="0"/>
              </a:spcAft>
              <a:buSzPts val="2700"/>
              <a:buNone/>
              <a:defRPr/>
            </a:lvl9pPr>
          </a:lstStyle>
          <a:p/>
        </p:txBody>
      </p:sp>
      <p:grpSp>
        <p:nvGrpSpPr>
          <p:cNvPr id="413" name="Google Shape;413;g353d945279f_0_2067"/>
          <p:cNvGrpSpPr/>
          <p:nvPr/>
        </p:nvGrpSpPr>
        <p:grpSpPr>
          <a:xfrm rot="-5400000">
            <a:off x="2503790" y="2396279"/>
            <a:ext cx="1237225" cy="270138"/>
            <a:chOff x="1082850" y="2340833"/>
            <a:chExt cx="2019300" cy="195299"/>
          </a:xfrm>
        </p:grpSpPr>
        <p:sp>
          <p:nvSpPr>
            <p:cNvPr id="414" name="Google Shape;414;g353d945279f_0_2067"/>
            <p:cNvSpPr/>
            <p:nvPr/>
          </p:nvSpPr>
          <p:spPr>
            <a:xfrm>
              <a:off x="1082850" y="2340833"/>
              <a:ext cx="2019300" cy="1116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15" name="Google Shape;415;g353d945279f_0_2067"/>
            <p:cNvSpPr/>
            <p:nvPr/>
          </p:nvSpPr>
          <p:spPr>
            <a:xfrm flipH="1" rot="10800000">
              <a:off x="1974902" y="2451232"/>
              <a:ext cx="235200" cy="84900"/>
            </a:xfrm>
            <a:prstGeom prst="triangle">
              <a:avLst>
                <a:gd fmla="val 50000"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416" name="Google Shape;416;g353d945279f_0_2067"/>
          <p:cNvSpPr txBox="1"/>
          <p:nvPr>
            <p:ph idx="1" type="subTitle"/>
          </p:nvPr>
        </p:nvSpPr>
        <p:spPr>
          <a:xfrm>
            <a:off x="999884" y="2333017"/>
            <a:ext cx="1711200" cy="396900"/>
          </a:xfrm>
          <a:prstGeom prst="rect">
            <a:avLst/>
          </a:prstGeom>
        </p:spPr>
        <p:txBody>
          <a:bodyPr anchorCtr="0" anchor="ctr" bIns="0" lIns="0" spcFirstLastPara="1" rIns="0" wrap="square" tIns="0">
            <a:noAutofit/>
          </a:bodyPr>
          <a:lstStyle>
            <a:lvl1pPr lvl="0" algn="r">
              <a:spcBef>
                <a:spcPts val="0"/>
              </a:spcBef>
              <a:spcAft>
                <a:spcPts val="0"/>
              </a:spcAft>
              <a:buClr>
                <a:schemeClr val="accent2"/>
              </a:buClr>
              <a:buSzPts val="1600"/>
              <a:buFont typeface="DM Sans SemiBold"/>
              <a:buNone/>
              <a:defRPr sz="1600">
                <a:solidFill>
                  <a:schemeClr val="accent2"/>
                </a:solidFill>
                <a:latin typeface="DM Sans SemiBold"/>
                <a:ea typeface="DM Sans SemiBold"/>
                <a:cs typeface="DM Sans SemiBold"/>
                <a:sym typeface="DM Sans SemiBold"/>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417" name="Google Shape;417;g353d945279f_0_2067"/>
          <p:cNvSpPr txBox="1"/>
          <p:nvPr>
            <p:ph idx="2" type="body"/>
          </p:nvPr>
        </p:nvSpPr>
        <p:spPr>
          <a:xfrm>
            <a:off x="3533700" y="2279633"/>
            <a:ext cx="7658400" cy="503700"/>
          </a:xfrm>
          <a:prstGeom prst="rect">
            <a:avLst/>
          </a:prstGeom>
        </p:spPr>
        <p:txBody>
          <a:bodyPr anchorCtr="0" anchor="ctr" bIns="0" lIns="0" spcFirstLastPara="1" rIns="0" wrap="square" tIns="0">
            <a:noAutofit/>
          </a:bodyPr>
          <a:lstStyle>
            <a:lvl1pPr indent="-311150" lvl="0" marL="457200">
              <a:spcBef>
                <a:spcPts val="0"/>
              </a:spcBef>
              <a:spcAft>
                <a:spcPts val="0"/>
              </a:spcAft>
              <a:buClr>
                <a:schemeClr val="lt2"/>
              </a:buClr>
              <a:buSzPts val="1300"/>
              <a:buChar char="●"/>
              <a:defRPr sz="1300">
                <a:solidFill>
                  <a:schemeClr val="lt2"/>
                </a:solidFill>
              </a:defRPr>
            </a:lvl1pPr>
            <a:lvl2pPr indent="-311150" lvl="1" marL="914400">
              <a:spcBef>
                <a:spcPts val="0"/>
              </a:spcBef>
              <a:spcAft>
                <a:spcPts val="0"/>
              </a:spcAft>
              <a:buClr>
                <a:schemeClr val="lt2"/>
              </a:buClr>
              <a:buSzPts val="1300"/>
              <a:buChar char="○"/>
              <a:defRPr sz="1300">
                <a:solidFill>
                  <a:schemeClr val="lt2"/>
                </a:solidFill>
              </a:defRPr>
            </a:lvl2pPr>
            <a:lvl3pPr indent="-311150" lvl="2" marL="1371600">
              <a:spcBef>
                <a:spcPts val="0"/>
              </a:spcBef>
              <a:spcAft>
                <a:spcPts val="0"/>
              </a:spcAft>
              <a:buClr>
                <a:schemeClr val="lt2"/>
              </a:buClr>
              <a:buSzPts val="1300"/>
              <a:buChar char="■"/>
              <a:defRPr sz="1300">
                <a:solidFill>
                  <a:schemeClr val="lt2"/>
                </a:solidFill>
              </a:defRPr>
            </a:lvl3pPr>
            <a:lvl4pPr indent="-311150" lvl="3" marL="1828800">
              <a:spcBef>
                <a:spcPts val="0"/>
              </a:spcBef>
              <a:spcAft>
                <a:spcPts val="0"/>
              </a:spcAft>
              <a:buClr>
                <a:schemeClr val="lt2"/>
              </a:buClr>
              <a:buSzPts val="1300"/>
              <a:buChar char="●"/>
              <a:defRPr sz="1300">
                <a:solidFill>
                  <a:schemeClr val="lt2"/>
                </a:solidFill>
              </a:defRPr>
            </a:lvl4pPr>
            <a:lvl5pPr indent="-311150" lvl="4" marL="2286000">
              <a:spcBef>
                <a:spcPts val="0"/>
              </a:spcBef>
              <a:spcAft>
                <a:spcPts val="0"/>
              </a:spcAft>
              <a:buClr>
                <a:schemeClr val="lt2"/>
              </a:buClr>
              <a:buSzPts val="1300"/>
              <a:buChar char="○"/>
              <a:defRPr sz="1300">
                <a:solidFill>
                  <a:schemeClr val="lt2"/>
                </a:solidFill>
              </a:defRPr>
            </a:lvl5pPr>
            <a:lvl6pPr indent="-311150" lvl="5" marL="2743200">
              <a:spcBef>
                <a:spcPts val="0"/>
              </a:spcBef>
              <a:spcAft>
                <a:spcPts val="0"/>
              </a:spcAft>
              <a:buClr>
                <a:schemeClr val="lt2"/>
              </a:buClr>
              <a:buSzPts val="1300"/>
              <a:buChar char="■"/>
              <a:defRPr sz="1300">
                <a:solidFill>
                  <a:schemeClr val="lt2"/>
                </a:solidFill>
              </a:defRPr>
            </a:lvl6pPr>
            <a:lvl7pPr indent="-311150" lvl="6" marL="3200400">
              <a:spcBef>
                <a:spcPts val="0"/>
              </a:spcBef>
              <a:spcAft>
                <a:spcPts val="0"/>
              </a:spcAft>
              <a:buClr>
                <a:schemeClr val="lt2"/>
              </a:buClr>
              <a:buSzPts val="1300"/>
              <a:buChar char="●"/>
              <a:defRPr sz="1300">
                <a:solidFill>
                  <a:schemeClr val="lt2"/>
                </a:solidFill>
              </a:defRPr>
            </a:lvl7pPr>
            <a:lvl8pPr indent="-311150" lvl="7" marL="3657600">
              <a:spcBef>
                <a:spcPts val="0"/>
              </a:spcBef>
              <a:spcAft>
                <a:spcPts val="0"/>
              </a:spcAft>
              <a:buClr>
                <a:schemeClr val="lt2"/>
              </a:buClr>
              <a:buSzPts val="1300"/>
              <a:buChar char="○"/>
              <a:defRPr sz="1300">
                <a:solidFill>
                  <a:schemeClr val="lt2"/>
                </a:solidFill>
              </a:defRPr>
            </a:lvl8pPr>
            <a:lvl9pPr indent="-311150" lvl="8" marL="4114800">
              <a:spcBef>
                <a:spcPts val="0"/>
              </a:spcBef>
              <a:spcAft>
                <a:spcPts val="0"/>
              </a:spcAft>
              <a:buClr>
                <a:schemeClr val="lt2"/>
              </a:buClr>
              <a:buSzPts val="1300"/>
              <a:buChar char="■"/>
              <a:defRPr sz="1300">
                <a:solidFill>
                  <a:schemeClr val="lt2"/>
                </a:solidFill>
              </a:defRPr>
            </a:lvl9pPr>
          </a:lstStyle>
          <a:p/>
        </p:txBody>
      </p:sp>
      <p:grpSp>
        <p:nvGrpSpPr>
          <p:cNvPr id="418" name="Google Shape;418;g353d945279f_0_2067"/>
          <p:cNvGrpSpPr/>
          <p:nvPr/>
        </p:nvGrpSpPr>
        <p:grpSpPr>
          <a:xfrm>
            <a:off x="10268389" y="4979646"/>
            <a:ext cx="3036717" cy="3036717"/>
            <a:chOff x="987244" y="313753"/>
            <a:chExt cx="555321" cy="555321"/>
          </a:xfrm>
        </p:grpSpPr>
        <p:grpSp>
          <p:nvGrpSpPr>
            <p:cNvPr id="419" name="Google Shape;419;g353d945279f_0_2067"/>
            <p:cNvGrpSpPr/>
            <p:nvPr/>
          </p:nvGrpSpPr>
          <p:grpSpPr>
            <a:xfrm>
              <a:off x="1068575" y="395075"/>
              <a:ext cx="392675" cy="392675"/>
              <a:chOff x="458050" y="265600"/>
              <a:chExt cx="392675" cy="392675"/>
            </a:xfrm>
          </p:grpSpPr>
          <p:sp>
            <p:nvSpPr>
              <p:cNvPr id="420" name="Google Shape;420;g353d945279f_0_206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21" name="Google Shape;421;g353d945279f_0_206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22" name="Google Shape;422;g353d945279f_0_206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23" name="Google Shape;423;g353d945279f_0_206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424" name="Google Shape;424;g353d945279f_0_2067"/>
            <p:cNvGrpSpPr/>
            <p:nvPr/>
          </p:nvGrpSpPr>
          <p:grpSpPr>
            <a:xfrm rot="-2700000">
              <a:off x="1068569" y="395078"/>
              <a:ext cx="392671" cy="392671"/>
              <a:chOff x="458050" y="265600"/>
              <a:chExt cx="392675" cy="392675"/>
            </a:xfrm>
          </p:grpSpPr>
          <p:sp>
            <p:nvSpPr>
              <p:cNvPr id="425" name="Google Shape;425;g353d945279f_0_206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26" name="Google Shape;426;g353d945279f_0_206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27" name="Google Shape;427;g353d945279f_0_206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28" name="Google Shape;428;g353d945279f_0_206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grpSp>
        <p:nvGrpSpPr>
          <p:cNvPr id="429" name="Google Shape;429;g353d945279f_0_2067"/>
          <p:cNvGrpSpPr/>
          <p:nvPr/>
        </p:nvGrpSpPr>
        <p:grpSpPr>
          <a:xfrm>
            <a:off x="-612999" y="38608"/>
            <a:ext cx="523554" cy="523554"/>
            <a:chOff x="458050" y="265600"/>
            <a:chExt cx="392675" cy="392675"/>
          </a:xfrm>
        </p:grpSpPr>
        <p:sp>
          <p:nvSpPr>
            <p:cNvPr id="430" name="Google Shape;430;g353d945279f_0_2067"/>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31" name="Google Shape;431;g353d945279f_0_2067"/>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32" name="Google Shape;432;g353d945279f_0_2067"/>
            <p:cNvSpPr/>
            <p:nvPr/>
          </p:nvSpPr>
          <p:spPr>
            <a:xfrm rot="-5400000">
              <a:off x="509350"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33" name="Google Shape;433;g353d945279f_0_2067"/>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434" name="Google Shape;434;g353d945279f_0_2067"/>
          <p:cNvGrpSpPr/>
          <p:nvPr/>
        </p:nvGrpSpPr>
        <p:grpSpPr>
          <a:xfrm>
            <a:off x="106868" y="38591"/>
            <a:ext cx="523554" cy="523554"/>
            <a:chOff x="458050" y="265600"/>
            <a:chExt cx="392675" cy="392675"/>
          </a:xfrm>
        </p:grpSpPr>
        <p:sp>
          <p:nvSpPr>
            <p:cNvPr id="435" name="Google Shape;435;g353d945279f_0_2067"/>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36" name="Google Shape;436;g353d945279f_0_2067"/>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37" name="Google Shape;437;g353d945279f_0_2067"/>
            <p:cNvSpPr/>
            <p:nvPr/>
          </p:nvSpPr>
          <p:spPr>
            <a:xfrm rot="-5400000">
              <a:off x="509350"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38" name="Google Shape;438;g353d945279f_0_2067"/>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439" name="Google Shape;439;g353d945279f_0_2067"/>
          <p:cNvGrpSpPr/>
          <p:nvPr/>
        </p:nvGrpSpPr>
        <p:grpSpPr>
          <a:xfrm>
            <a:off x="-260641" y="621187"/>
            <a:ext cx="523554" cy="523554"/>
            <a:chOff x="458050" y="265600"/>
            <a:chExt cx="392675" cy="392675"/>
          </a:xfrm>
        </p:grpSpPr>
        <p:sp>
          <p:nvSpPr>
            <p:cNvPr id="440" name="Google Shape;440;g353d945279f_0_2067"/>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41" name="Google Shape;441;g353d945279f_0_2067"/>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42" name="Google Shape;442;g353d945279f_0_2067"/>
            <p:cNvSpPr/>
            <p:nvPr/>
          </p:nvSpPr>
          <p:spPr>
            <a:xfrm rot="-5400000">
              <a:off x="509350"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43" name="Google Shape;443;g353d945279f_0_2067"/>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444" name="Google Shape;444;g353d945279f_0_2067"/>
          <p:cNvGrpSpPr/>
          <p:nvPr/>
        </p:nvGrpSpPr>
        <p:grpSpPr>
          <a:xfrm>
            <a:off x="459226" y="621170"/>
            <a:ext cx="523554" cy="523554"/>
            <a:chOff x="458050" y="265600"/>
            <a:chExt cx="392675" cy="392675"/>
          </a:xfrm>
        </p:grpSpPr>
        <p:sp>
          <p:nvSpPr>
            <p:cNvPr id="445" name="Google Shape;445;g353d945279f_0_2067"/>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46" name="Google Shape;446;g353d945279f_0_2067"/>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47" name="Google Shape;447;g353d945279f_0_2067"/>
            <p:cNvSpPr/>
            <p:nvPr/>
          </p:nvSpPr>
          <p:spPr>
            <a:xfrm rot="-5400000">
              <a:off x="509350"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48" name="Google Shape;448;g353d945279f_0_2067"/>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449" name="Google Shape;449;g353d945279f_0_2067"/>
          <p:cNvGrpSpPr/>
          <p:nvPr/>
        </p:nvGrpSpPr>
        <p:grpSpPr>
          <a:xfrm rot="-5400000">
            <a:off x="2503632" y="3639366"/>
            <a:ext cx="1237225" cy="270138"/>
            <a:chOff x="1082850" y="2340833"/>
            <a:chExt cx="2019300" cy="195299"/>
          </a:xfrm>
        </p:grpSpPr>
        <p:sp>
          <p:nvSpPr>
            <p:cNvPr id="450" name="Google Shape;450;g353d945279f_0_2067"/>
            <p:cNvSpPr/>
            <p:nvPr/>
          </p:nvSpPr>
          <p:spPr>
            <a:xfrm>
              <a:off x="1082850" y="2340833"/>
              <a:ext cx="2019300" cy="1116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51" name="Google Shape;451;g353d945279f_0_2067"/>
            <p:cNvSpPr/>
            <p:nvPr/>
          </p:nvSpPr>
          <p:spPr>
            <a:xfrm flipH="1" rot="10800000">
              <a:off x="1974902" y="2451232"/>
              <a:ext cx="235200" cy="84900"/>
            </a:xfrm>
            <a:prstGeom prst="triangle">
              <a:avLst>
                <a:gd fmla="val 50000" name="adj"/>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452" name="Google Shape;452;g353d945279f_0_2067"/>
          <p:cNvSpPr txBox="1"/>
          <p:nvPr>
            <p:ph idx="3" type="subTitle"/>
          </p:nvPr>
        </p:nvSpPr>
        <p:spPr>
          <a:xfrm>
            <a:off x="999726" y="3576103"/>
            <a:ext cx="1711200" cy="396900"/>
          </a:xfrm>
          <a:prstGeom prst="rect">
            <a:avLst/>
          </a:prstGeom>
        </p:spPr>
        <p:txBody>
          <a:bodyPr anchorCtr="0" anchor="ctr" bIns="0" lIns="0" spcFirstLastPara="1" rIns="0" wrap="square" tIns="0">
            <a:noAutofit/>
          </a:bodyPr>
          <a:lstStyle>
            <a:lvl1pPr lvl="0" algn="r">
              <a:spcBef>
                <a:spcPts val="0"/>
              </a:spcBef>
              <a:spcAft>
                <a:spcPts val="0"/>
              </a:spcAft>
              <a:buClr>
                <a:schemeClr val="accent6"/>
              </a:buClr>
              <a:buSzPts val="1600"/>
              <a:buFont typeface="DM Sans SemiBold"/>
              <a:buNone/>
              <a:defRPr sz="1600">
                <a:solidFill>
                  <a:schemeClr val="accent6"/>
                </a:solidFill>
                <a:latin typeface="DM Sans SemiBold"/>
                <a:ea typeface="DM Sans SemiBold"/>
                <a:cs typeface="DM Sans SemiBold"/>
                <a:sym typeface="DM Sans SemiBold"/>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453" name="Google Shape;453;g353d945279f_0_2067"/>
          <p:cNvSpPr txBox="1"/>
          <p:nvPr>
            <p:ph idx="4" type="body"/>
          </p:nvPr>
        </p:nvSpPr>
        <p:spPr>
          <a:xfrm>
            <a:off x="3533542" y="3522720"/>
            <a:ext cx="7658400" cy="503700"/>
          </a:xfrm>
          <a:prstGeom prst="rect">
            <a:avLst/>
          </a:prstGeom>
        </p:spPr>
        <p:txBody>
          <a:bodyPr anchorCtr="0" anchor="ctr" bIns="0" lIns="0" spcFirstLastPara="1" rIns="0" wrap="square" tIns="0">
            <a:noAutofit/>
          </a:bodyPr>
          <a:lstStyle>
            <a:lvl1pPr indent="-311150" lvl="0" marL="457200">
              <a:spcBef>
                <a:spcPts val="0"/>
              </a:spcBef>
              <a:spcAft>
                <a:spcPts val="0"/>
              </a:spcAft>
              <a:buClr>
                <a:schemeClr val="lt2"/>
              </a:buClr>
              <a:buSzPts val="1300"/>
              <a:buChar char="●"/>
              <a:defRPr sz="1300">
                <a:solidFill>
                  <a:schemeClr val="lt2"/>
                </a:solidFill>
              </a:defRPr>
            </a:lvl1pPr>
            <a:lvl2pPr indent="-311150" lvl="1" marL="914400">
              <a:spcBef>
                <a:spcPts val="0"/>
              </a:spcBef>
              <a:spcAft>
                <a:spcPts val="0"/>
              </a:spcAft>
              <a:buClr>
                <a:schemeClr val="lt2"/>
              </a:buClr>
              <a:buSzPts val="1300"/>
              <a:buChar char="○"/>
              <a:defRPr sz="1300">
                <a:solidFill>
                  <a:schemeClr val="lt2"/>
                </a:solidFill>
              </a:defRPr>
            </a:lvl2pPr>
            <a:lvl3pPr indent="-311150" lvl="2" marL="1371600">
              <a:spcBef>
                <a:spcPts val="0"/>
              </a:spcBef>
              <a:spcAft>
                <a:spcPts val="0"/>
              </a:spcAft>
              <a:buClr>
                <a:schemeClr val="lt2"/>
              </a:buClr>
              <a:buSzPts val="1300"/>
              <a:buChar char="■"/>
              <a:defRPr sz="1300">
                <a:solidFill>
                  <a:schemeClr val="lt2"/>
                </a:solidFill>
              </a:defRPr>
            </a:lvl3pPr>
            <a:lvl4pPr indent="-311150" lvl="3" marL="1828800">
              <a:spcBef>
                <a:spcPts val="0"/>
              </a:spcBef>
              <a:spcAft>
                <a:spcPts val="0"/>
              </a:spcAft>
              <a:buClr>
                <a:schemeClr val="lt2"/>
              </a:buClr>
              <a:buSzPts val="1300"/>
              <a:buChar char="●"/>
              <a:defRPr sz="1300">
                <a:solidFill>
                  <a:schemeClr val="lt2"/>
                </a:solidFill>
              </a:defRPr>
            </a:lvl4pPr>
            <a:lvl5pPr indent="-311150" lvl="4" marL="2286000">
              <a:spcBef>
                <a:spcPts val="0"/>
              </a:spcBef>
              <a:spcAft>
                <a:spcPts val="0"/>
              </a:spcAft>
              <a:buClr>
                <a:schemeClr val="lt2"/>
              </a:buClr>
              <a:buSzPts val="1300"/>
              <a:buChar char="○"/>
              <a:defRPr sz="1300">
                <a:solidFill>
                  <a:schemeClr val="lt2"/>
                </a:solidFill>
              </a:defRPr>
            </a:lvl5pPr>
            <a:lvl6pPr indent="-311150" lvl="5" marL="2743200">
              <a:spcBef>
                <a:spcPts val="0"/>
              </a:spcBef>
              <a:spcAft>
                <a:spcPts val="0"/>
              </a:spcAft>
              <a:buClr>
                <a:schemeClr val="lt2"/>
              </a:buClr>
              <a:buSzPts val="1300"/>
              <a:buChar char="■"/>
              <a:defRPr sz="1300">
                <a:solidFill>
                  <a:schemeClr val="lt2"/>
                </a:solidFill>
              </a:defRPr>
            </a:lvl6pPr>
            <a:lvl7pPr indent="-311150" lvl="6" marL="3200400">
              <a:spcBef>
                <a:spcPts val="0"/>
              </a:spcBef>
              <a:spcAft>
                <a:spcPts val="0"/>
              </a:spcAft>
              <a:buClr>
                <a:schemeClr val="lt2"/>
              </a:buClr>
              <a:buSzPts val="1300"/>
              <a:buChar char="●"/>
              <a:defRPr sz="1300">
                <a:solidFill>
                  <a:schemeClr val="lt2"/>
                </a:solidFill>
              </a:defRPr>
            </a:lvl7pPr>
            <a:lvl8pPr indent="-311150" lvl="7" marL="3657600">
              <a:spcBef>
                <a:spcPts val="0"/>
              </a:spcBef>
              <a:spcAft>
                <a:spcPts val="0"/>
              </a:spcAft>
              <a:buClr>
                <a:schemeClr val="lt2"/>
              </a:buClr>
              <a:buSzPts val="1300"/>
              <a:buChar char="○"/>
              <a:defRPr sz="1300">
                <a:solidFill>
                  <a:schemeClr val="lt2"/>
                </a:solidFill>
              </a:defRPr>
            </a:lvl8pPr>
            <a:lvl9pPr indent="-311150" lvl="8" marL="4114800">
              <a:spcBef>
                <a:spcPts val="0"/>
              </a:spcBef>
              <a:spcAft>
                <a:spcPts val="0"/>
              </a:spcAft>
              <a:buClr>
                <a:schemeClr val="lt2"/>
              </a:buClr>
              <a:buSzPts val="1300"/>
              <a:buChar char="■"/>
              <a:defRPr sz="1300">
                <a:solidFill>
                  <a:schemeClr val="lt2"/>
                </a:solidFill>
              </a:defRPr>
            </a:lvl9pPr>
          </a:lstStyle>
          <a:p/>
        </p:txBody>
      </p:sp>
      <p:grpSp>
        <p:nvGrpSpPr>
          <p:cNvPr id="454" name="Google Shape;454;g353d945279f_0_2067"/>
          <p:cNvGrpSpPr/>
          <p:nvPr/>
        </p:nvGrpSpPr>
        <p:grpSpPr>
          <a:xfrm rot="-5400000">
            <a:off x="2503798" y="4876533"/>
            <a:ext cx="1237225" cy="270138"/>
            <a:chOff x="1082850" y="2340833"/>
            <a:chExt cx="2019300" cy="195299"/>
          </a:xfrm>
        </p:grpSpPr>
        <p:sp>
          <p:nvSpPr>
            <p:cNvPr id="455" name="Google Shape;455;g353d945279f_0_2067"/>
            <p:cNvSpPr/>
            <p:nvPr/>
          </p:nvSpPr>
          <p:spPr>
            <a:xfrm>
              <a:off x="1082850" y="2340833"/>
              <a:ext cx="2019300" cy="1116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56" name="Google Shape;456;g353d945279f_0_2067"/>
            <p:cNvSpPr/>
            <p:nvPr/>
          </p:nvSpPr>
          <p:spPr>
            <a:xfrm flipH="1" rot="10800000">
              <a:off x="1974902" y="2451232"/>
              <a:ext cx="235200" cy="84900"/>
            </a:xfrm>
            <a:prstGeom prst="triangle">
              <a:avLst>
                <a:gd fmla="val 50000" name="adj"/>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457" name="Google Shape;457;g353d945279f_0_2067"/>
          <p:cNvSpPr txBox="1"/>
          <p:nvPr>
            <p:ph idx="5" type="subTitle"/>
          </p:nvPr>
        </p:nvSpPr>
        <p:spPr>
          <a:xfrm>
            <a:off x="999893" y="4813270"/>
            <a:ext cx="1711200" cy="396900"/>
          </a:xfrm>
          <a:prstGeom prst="rect">
            <a:avLst/>
          </a:prstGeom>
        </p:spPr>
        <p:txBody>
          <a:bodyPr anchorCtr="0" anchor="ctr" bIns="0" lIns="0" spcFirstLastPara="1" rIns="0" wrap="square" tIns="0">
            <a:noAutofit/>
          </a:bodyPr>
          <a:lstStyle>
            <a:lvl1pPr lvl="0" algn="r">
              <a:spcBef>
                <a:spcPts val="0"/>
              </a:spcBef>
              <a:spcAft>
                <a:spcPts val="0"/>
              </a:spcAft>
              <a:buClr>
                <a:schemeClr val="accent3"/>
              </a:buClr>
              <a:buSzPts val="1600"/>
              <a:buFont typeface="DM Sans SemiBold"/>
              <a:buNone/>
              <a:defRPr sz="1600">
                <a:solidFill>
                  <a:schemeClr val="accent3"/>
                </a:solidFill>
                <a:latin typeface="DM Sans SemiBold"/>
                <a:ea typeface="DM Sans SemiBold"/>
                <a:cs typeface="DM Sans SemiBold"/>
                <a:sym typeface="DM Sans SemiBold"/>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458" name="Google Shape;458;g353d945279f_0_2067"/>
          <p:cNvSpPr txBox="1"/>
          <p:nvPr>
            <p:ph idx="6" type="body"/>
          </p:nvPr>
        </p:nvSpPr>
        <p:spPr>
          <a:xfrm>
            <a:off x="3533709" y="4759887"/>
            <a:ext cx="7658400" cy="503700"/>
          </a:xfrm>
          <a:prstGeom prst="rect">
            <a:avLst/>
          </a:prstGeom>
        </p:spPr>
        <p:txBody>
          <a:bodyPr anchorCtr="0" anchor="ctr" bIns="0" lIns="0" spcFirstLastPara="1" rIns="0" wrap="square" tIns="0">
            <a:noAutofit/>
          </a:bodyPr>
          <a:lstStyle>
            <a:lvl1pPr indent="-311150" lvl="0" marL="457200">
              <a:spcBef>
                <a:spcPts val="0"/>
              </a:spcBef>
              <a:spcAft>
                <a:spcPts val="0"/>
              </a:spcAft>
              <a:buClr>
                <a:schemeClr val="lt2"/>
              </a:buClr>
              <a:buSzPts val="1300"/>
              <a:buChar char="●"/>
              <a:defRPr sz="1300">
                <a:solidFill>
                  <a:schemeClr val="lt2"/>
                </a:solidFill>
              </a:defRPr>
            </a:lvl1pPr>
            <a:lvl2pPr indent="-311150" lvl="1" marL="914400">
              <a:spcBef>
                <a:spcPts val="0"/>
              </a:spcBef>
              <a:spcAft>
                <a:spcPts val="0"/>
              </a:spcAft>
              <a:buClr>
                <a:schemeClr val="lt2"/>
              </a:buClr>
              <a:buSzPts val="1300"/>
              <a:buChar char="○"/>
              <a:defRPr sz="1300">
                <a:solidFill>
                  <a:schemeClr val="lt2"/>
                </a:solidFill>
              </a:defRPr>
            </a:lvl2pPr>
            <a:lvl3pPr indent="-311150" lvl="2" marL="1371600">
              <a:spcBef>
                <a:spcPts val="0"/>
              </a:spcBef>
              <a:spcAft>
                <a:spcPts val="0"/>
              </a:spcAft>
              <a:buClr>
                <a:schemeClr val="lt2"/>
              </a:buClr>
              <a:buSzPts val="1300"/>
              <a:buChar char="■"/>
              <a:defRPr sz="1300">
                <a:solidFill>
                  <a:schemeClr val="lt2"/>
                </a:solidFill>
              </a:defRPr>
            </a:lvl3pPr>
            <a:lvl4pPr indent="-311150" lvl="3" marL="1828800">
              <a:spcBef>
                <a:spcPts val="0"/>
              </a:spcBef>
              <a:spcAft>
                <a:spcPts val="0"/>
              </a:spcAft>
              <a:buClr>
                <a:schemeClr val="lt2"/>
              </a:buClr>
              <a:buSzPts val="1300"/>
              <a:buChar char="●"/>
              <a:defRPr sz="1300">
                <a:solidFill>
                  <a:schemeClr val="lt2"/>
                </a:solidFill>
              </a:defRPr>
            </a:lvl4pPr>
            <a:lvl5pPr indent="-311150" lvl="4" marL="2286000">
              <a:spcBef>
                <a:spcPts val="0"/>
              </a:spcBef>
              <a:spcAft>
                <a:spcPts val="0"/>
              </a:spcAft>
              <a:buClr>
                <a:schemeClr val="lt2"/>
              </a:buClr>
              <a:buSzPts val="1300"/>
              <a:buChar char="○"/>
              <a:defRPr sz="1300">
                <a:solidFill>
                  <a:schemeClr val="lt2"/>
                </a:solidFill>
              </a:defRPr>
            </a:lvl5pPr>
            <a:lvl6pPr indent="-311150" lvl="5" marL="2743200">
              <a:spcBef>
                <a:spcPts val="0"/>
              </a:spcBef>
              <a:spcAft>
                <a:spcPts val="0"/>
              </a:spcAft>
              <a:buClr>
                <a:schemeClr val="lt2"/>
              </a:buClr>
              <a:buSzPts val="1300"/>
              <a:buChar char="■"/>
              <a:defRPr sz="1300">
                <a:solidFill>
                  <a:schemeClr val="lt2"/>
                </a:solidFill>
              </a:defRPr>
            </a:lvl6pPr>
            <a:lvl7pPr indent="-311150" lvl="6" marL="3200400">
              <a:spcBef>
                <a:spcPts val="0"/>
              </a:spcBef>
              <a:spcAft>
                <a:spcPts val="0"/>
              </a:spcAft>
              <a:buClr>
                <a:schemeClr val="lt2"/>
              </a:buClr>
              <a:buSzPts val="1300"/>
              <a:buChar char="●"/>
              <a:defRPr sz="1300">
                <a:solidFill>
                  <a:schemeClr val="lt2"/>
                </a:solidFill>
              </a:defRPr>
            </a:lvl7pPr>
            <a:lvl8pPr indent="-311150" lvl="7" marL="3657600">
              <a:spcBef>
                <a:spcPts val="0"/>
              </a:spcBef>
              <a:spcAft>
                <a:spcPts val="0"/>
              </a:spcAft>
              <a:buClr>
                <a:schemeClr val="lt2"/>
              </a:buClr>
              <a:buSzPts val="1300"/>
              <a:buChar char="○"/>
              <a:defRPr sz="1300">
                <a:solidFill>
                  <a:schemeClr val="lt2"/>
                </a:solidFill>
              </a:defRPr>
            </a:lvl8pPr>
            <a:lvl9pPr indent="-311150" lvl="8" marL="4114800">
              <a:spcBef>
                <a:spcPts val="0"/>
              </a:spcBef>
              <a:spcAft>
                <a:spcPts val="0"/>
              </a:spcAft>
              <a:buClr>
                <a:schemeClr val="lt2"/>
              </a:buClr>
              <a:buSzPts val="1300"/>
              <a:buChar char="■"/>
              <a:defRPr sz="1300">
                <a:solidFill>
                  <a:schemeClr val="lt2"/>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4 items on timeline 1">
  <p:cSld name="CUSTOM_4_1_1">
    <p:bg>
      <p:bgPr>
        <a:solidFill>
          <a:schemeClr val="accent1"/>
        </a:solidFill>
      </p:bgPr>
    </p:bg>
    <p:spTree>
      <p:nvGrpSpPr>
        <p:cNvPr id="459" name="Shape 459"/>
        <p:cNvGrpSpPr/>
        <p:nvPr/>
      </p:nvGrpSpPr>
      <p:grpSpPr>
        <a:xfrm>
          <a:off x="0" y="0"/>
          <a:ext cx="0" cy="0"/>
          <a:chOff x="0" y="0"/>
          <a:chExt cx="0" cy="0"/>
        </a:xfrm>
      </p:grpSpPr>
      <p:grpSp>
        <p:nvGrpSpPr>
          <p:cNvPr id="460" name="Google Shape;460;g353d945279f_0_2115"/>
          <p:cNvGrpSpPr/>
          <p:nvPr/>
        </p:nvGrpSpPr>
        <p:grpSpPr>
          <a:xfrm rot="-5400000">
            <a:off x="2310320" y="3185486"/>
            <a:ext cx="1077700" cy="235355"/>
            <a:chOff x="1082850" y="2340833"/>
            <a:chExt cx="2019300" cy="195299"/>
          </a:xfrm>
        </p:grpSpPr>
        <p:sp>
          <p:nvSpPr>
            <p:cNvPr id="461" name="Google Shape;461;g353d945279f_0_2115"/>
            <p:cNvSpPr/>
            <p:nvPr/>
          </p:nvSpPr>
          <p:spPr>
            <a:xfrm>
              <a:off x="1082850" y="2340833"/>
              <a:ext cx="2019300" cy="1116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62" name="Google Shape;462;g353d945279f_0_2115"/>
            <p:cNvSpPr/>
            <p:nvPr/>
          </p:nvSpPr>
          <p:spPr>
            <a:xfrm flipH="1" rot="10800000">
              <a:off x="1974902" y="2451232"/>
              <a:ext cx="235200" cy="84900"/>
            </a:xfrm>
            <a:prstGeom prst="triangle">
              <a:avLst>
                <a:gd fmla="val 50000"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463" name="Google Shape;463;g353d945279f_0_2115"/>
          <p:cNvSpPr txBox="1"/>
          <p:nvPr>
            <p:ph idx="1" type="subTitle"/>
          </p:nvPr>
        </p:nvSpPr>
        <p:spPr>
          <a:xfrm>
            <a:off x="999870" y="3130220"/>
            <a:ext cx="1490700" cy="345600"/>
          </a:xfrm>
          <a:prstGeom prst="rect">
            <a:avLst/>
          </a:prstGeom>
        </p:spPr>
        <p:txBody>
          <a:bodyPr anchorCtr="0" anchor="ctr" bIns="0" lIns="0" spcFirstLastPara="1" rIns="0" wrap="square" tIns="0">
            <a:noAutofit/>
          </a:bodyPr>
          <a:lstStyle>
            <a:lvl1pPr lvl="0" algn="r">
              <a:spcBef>
                <a:spcPts val="0"/>
              </a:spcBef>
              <a:spcAft>
                <a:spcPts val="0"/>
              </a:spcAft>
              <a:buClr>
                <a:schemeClr val="accent2"/>
              </a:buClr>
              <a:buSzPts val="1600"/>
              <a:buFont typeface="DM Sans SemiBold"/>
              <a:buNone/>
              <a:defRPr sz="1600">
                <a:solidFill>
                  <a:schemeClr val="accent2"/>
                </a:solidFill>
                <a:latin typeface="DM Sans SemiBold"/>
                <a:ea typeface="DM Sans SemiBold"/>
                <a:cs typeface="DM Sans SemiBold"/>
                <a:sym typeface="DM Sans SemiBold"/>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464" name="Google Shape;464;g353d945279f_0_2115"/>
          <p:cNvSpPr txBox="1"/>
          <p:nvPr>
            <p:ph idx="2" type="body"/>
          </p:nvPr>
        </p:nvSpPr>
        <p:spPr>
          <a:xfrm>
            <a:off x="3207296" y="3083700"/>
            <a:ext cx="7966500" cy="438900"/>
          </a:xfrm>
          <a:prstGeom prst="rect">
            <a:avLst/>
          </a:prstGeom>
        </p:spPr>
        <p:txBody>
          <a:bodyPr anchorCtr="0" anchor="ctr" bIns="0" lIns="0" spcFirstLastPara="1" rIns="0" wrap="square" tIns="0">
            <a:noAutofit/>
          </a:bodyPr>
          <a:lstStyle>
            <a:lvl1pPr indent="-311150" lvl="0" marL="457200">
              <a:spcBef>
                <a:spcPts val="0"/>
              </a:spcBef>
              <a:spcAft>
                <a:spcPts val="0"/>
              </a:spcAft>
              <a:buClr>
                <a:schemeClr val="lt2"/>
              </a:buClr>
              <a:buSzPts val="1300"/>
              <a:buChar char="●"/>
              <a:defRPr sz="1300">
                <a:solidFill>
                  <a:schemeClr val="lt2"/>
                </a:solidFill>
              </a:defRPr>
            </a:lvl1pPr>
            <a:lvl2pPr indent="-311150" lvl="1" marL="914400">
              <a:spcBef>
                <a:spcPts val="0"/>
              </a:spcBef>
              <a:spcAft>
                <a:spcPts val="0"/>
              </a:spcAft>
              <a:buClr>
                <a:schemeClr val="lt2"/>
              </a:buClr>
              <a:buSzPts val="1300"/>
              <a:buChar char="○"/>
              <a:defRPr sz="1300">
                <a:solidFill>
                  <a:schemeClr val="lt2"/>
                </a:solidFill>
              </a:defRPr>
            </a:lvl2pPr>
            <a:lvl3pPr indent="-311150" lvl="2" marL="1371600">
              <a:spcBef>
                <a:spcPts val="0"/>
              </a:spcBef>
              <a:spcAft>
                <a:spcPts val="0"/>
              </a:spcAft>
              <a:buClr>
                <a:schemeClr val="lt2"/>
              </a:buClr>
              <a:buSzPts val="1300"/>
              <a:buChar char="■"/>
              <a:defRPr sz="1300">
                <a:solidFill>
                  <a:schemeClr val="lt2"/>
                </a:solidFill>
              </a:defRPr>
            </a:lvl3pPr>
            <a:lvl4pPr indent="-311150" lvl="3" marL="1828800">
              <a:spcBef>
                <a:spcPts val="0"/>
              </a:spcBef>
              <a:spcAft>
                <a:spcPts val="0"/>
              </a:spcAft>
              <a:buClr>
                <a:schemeClr val="lt2"/>
              </a:buClr>
              <a:buSzPts val="1300"/>
              <a:buChar char="●"/>
              <a:defRPr sz="1300">
                <a:solidFill>
                  <a:schemeClr val="lt2"/>
                </a:solidFill>
              </a:defRPr>
            </a:lvl4pPr>
            <a:lvl5pPr indent="-311150" lvl="4" marL="2286000">
              <a:spcBef>
                <a:spcPts val="0"/>
              </a:spcBef>
              <a:spcAft>
                <a:spcPts val="0"/>
              </a:spcAft>
              <a:buClr>
                <a:schemeClr val="lt2"/>
              </a:buClr>
              <a:buSzPts val="1300"/>
              <a:buChar char="○"/>
              <a:defRPr sz="1300">
                <a:solidFill>
                  <a:schemeClr val="lt2"/>
                </a:solidFill>
              </a:defRPr>
            </a:lvl5pPr>
            <a:lvl6pPr indent="-311150" lvl="5" marL="2743200">
              <a:spcBef>
                <a:spcPts val="0"/>
              </a:spcBef>
              <a:spcAft>
                <a:spcPts val="0"/>
              </a:spcAft>
              <a:buClr>
                <a:schemeClr val="lt2"/>
              </a:buClr>
              <a:buSzPts val="1300"/>
              <a:buChar char="■"/>
              <a:defRPr sz="1300">
                <a:solidFill>
                  <a:schemeClr val="lt2"/>
                </a:solidFill>
              </a:defRPr>
            </a:lvl6pPr>
            <a:lvl7pPr indent="-311150" lvl="6" marL="3200400">
              <a:spcBef>
                <a:spcPts val="0"/>
              </a:spcBef>
              <a:spcAft>
                <a:spcPts val="0"/>
              </a:spcAft>
              <a:buClr>
                <a:schemeClr val="lt2"/>
              </a:buClr>
              <a:buSzPts val="1300"/>
              <a:buChar char="●"/>
              <a:defRPr sz="1300">
                <a:solidFill>
                  <a:schemeClr val="lt2"/>
                </a:solidFill>
              </a:defRPr>
            </a:lvl7pPr>
            <a:lvl8pPr indent="-311150" lvl="7" marL="3657600">
              <a:spcBef>
                <a:spcPts val="0"/>
              </a:spcBef>
              <a:spcAft>
                <a:spcPts val="0"/>
              </a:spcAft>
              <a:buClr>
                <a:schemeClr val="lt2"/>
              </a:buClr>
              <a:buSzPts val="1300"/>
              <a:buChar char="○"/>
              <a:defRPr sz="1300">
                <a:solidFill>
                  <a:schemeClr val="lt2"/>
                </a:solidFill>
              </a:defRPr>
            </a:lvl8pPr>
            <a:lvl9pPr indent="-311150" lvl="8" marL="4114800">
              <a:spcBef>
                <a:spcPts val="0"/>
              </a:spcBef>
              <a:spcAft>
                <a:spcPts val="0"/>
              </a:spcAft>
              <a:buClr>
                <a:schemeClr val="lt2"/>
              </a:buClr>
              <a:buSzPts val="1300"/>
              <a:buChar char="■"/>
              <a:defRPr sz="1300">
                <a:solidFill>
                  <a:schemeClr val="lt2"/>
                </a:solidFill>
              </a:defRPr>
            </a:lvl9pPr>
          </a:lstStyle>
          <a:p/>
        </p:txBody>
      </p:sp>
      <p:grpSp>
        <p:nvGrpSpPr>
          <p:cNvPr id="465" name="Google Shape;465;g353d945279f_0_2115"/>
          <p:cNvGrpSpPr/>
          <p:nvPr/>
        </p:nvGrpSpPr>
        <p:grpSpPr>
          <a:xfrm rot="-5400000">
            <a:off x="2310182" y="4268446"/>
            <a:ext cx="1077700" cy="235355"/>
            <a:chOff x="1082850" y="2340833"/>
            <a:chExt cx="2019300" cy="195299"/>
          </a:xfrm>
        </p:grpSpPr>
        <p:sp>
          <p:nvSpPr>
            <p:cNvPr id="466" name="Google Shape;466;g353d945279f_0_2115"/>
            <p:cNvSpPr/>
            <p:nvPr/>
          </p:nvSpPr>
          <p:spPr>
            <a:xfrm>
              <a:off x="1082850" y="2340833"/>
              <a:ext cx="2019300" cy="1116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67" name="Google Shape;467;g353d945279f_0_2115"/>
            <p:cNvSpPr/>
            <p:nvPr/>
          </p:nvSpPr>
          <p:spPr>
            <a:xfrm flipH="1" rot="10800000">
              <a:off x="1974902" y="2451232"/>
              <a:ext cx="235200" cy="84900"/>
            </a:xfrm>
            <a:prstGeom prst="triangle">
              <a:avLst>
                <a:gd fmla="val 50000" name="adj"/>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468" name="Google Shape;468;g353d945279f_0_2115"/>
          <p:cNvSpPr txBox="1"/>
          <p:nvPr>
            <p:ph idx="3" type="subTitle"/>
          </p:nvPr>
        </p:nvSpPr>
        <p:spPr>
          <a:xfrm>
            <a:off x="999732" y="4213181"/>
            <a:ext cx="1490700" cy="345600"/>
          </a:xfrm>
          <a:prstGeom prst="rect">
            <a:avLst/>
          </a:prstGeom>
        </p:spPr>
        <p:txBody>
          <a:bodyPr anchorCtr="0" anchor="ctr" bIns="0" lIns="0" spcFirstLastPara="1" rIns="0" wrap="square" tIns="0">
            <a:noAutofit/>
          </a:bodyPr>
          <a:lstStyle>
            <a:lvl1pPr lvl="0" algn="r">
              <a:spcBef>
                <a:spcPts val="0"/>
              </a:spcBef>
              <a:spcAft>
                <a:spcPts val="0"/>
              </a:spcAft>
              <a:buClr>
                <a:schemeClr val="accent6"/>
              </a:buClr>
              <a:buSzPts val="1600"/>
              <a:buFont typeface="DM Sans SemiBold"/>
              <a:buNone/>
              <a:defRPr sz="1600">
                <a:solidFill>
                  <a:schemeClr val="accent6"/>
                </a:solidFill>
                <a:latin typeface="DM Sans SemiBold"/>
                <a:ea typeface="DM Sans SemiBold"/>
                <a:cs typeface="DM Sans SemiBold"/>
                <a:sym typeface="DM Sans SemiBold"/>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469" name="Google Shape;469;g353d945279f_0_2115"/>
          <p:cNvSpPr txBox="1"/>
          <p:nvPr>
            <p:ph idx="4" type="body"/>
          </p:nvPr>
        </p:nvSpPr>
        <p:spPr>
          <a:xfrm>
            <a:off x="3207132" y="4166662"/>
            <a:ext cx="7966500" cy="438900"/>
          </a:xfrm>
          <a:prstGeom prst="rect">
            <a:avLst/>
          </a:prstGeom>
        </p:spPr>
        <p:txBody>
          <a:bodyPr anchorCtr="0" anchor="ctr" bIns="0" lIns="0" spcFirstLastPara="1" rIns="0" wrap="square" tIns="0">
            <a:noAutofit/>
          </a:bodyPr>
          <a:lstStyle>
            <a:lvl1pPr indent="-311150" lvl="0" marL="457200">
              <a:spcBef>
                <a:spcPts val="0"/>
              </a:spcBef>
              <a:spcAft>
                <a:spcPts val="0"/>
              </a:spcAft>
              <a:buClr>
                <a:schemeClr val="lt2"/>
              </a:buClr>
              <a:buSzPts val="1300"/>
              <a:buChar char="●"/>
              <a:defRPr sz="1300">
                <a:solidFill>
                  <a:schemeClr val="lt2"/>
                </a:solidFill>
              </a:defRPr>
            </a:lvl1pPr>
            <a:lvl2pPr indent="-311150" lvl="1" marL="914400">
              <a:spcBef>
                <a:spcPts val="0"/>
              </a:spcBef>
              <a:spcAft>
                <a:spcPts val="0"/>
              </a:spcAft>
              <a:buClr>
                <a:schemeClr val="lt2"/>
              </a:buClr>
              <a:buSzPts val="1300"/>
              <a:buChar char="○"/>
              <a:defRPr sz="1300">
                <a:solidFill>
                  <a:schemeClr val="lt2"/>
                </a:solidFill>
              </a:defRPr>
            </a:lvl2pPr>
            <a:lvl3pPr indent="-311150" lvl="2" marL="1371600">
              <a:spcBef>
                <a:spcPts val="0"/>
              </a:spcBef>
              <a:spcAft>
                <a:spcPts val="0"/>
              </a:spcAft>
              <a:buClr>
                <a:schemeClr val="lt2"/>
              </a:buClr>
              <a:buSzPts val="1300"/>
              <a:buChar char="■"/>
              <a:defRPr sz="1300">
                <a:solidFill>
                  <a:schemeClr val="lt2"/>
                </a:solidFill>
              </a:defRPr>
            </a:lvl3pPr>
            <a:lvl4pPr indent="-311150" lvl="3" marL="1828800">
              <a:spcBef>
                <a:spcPts val="0"/>
              </a:spcBef>
              <a:spcAft>
                <a:spcPts val="0"/>
              </a:spcAft>
              <a:buClr>
                <a:schemeClr val="lt2"/>
              </a:buClr>
              <a:buSzPts val="1300"/>
              <a:buChar char="●"/>
              <a:defRPr sz="1300">
                <a:solidFill>
                  <a:schemeClr val="lt2"/>
                </a:solidFill>
              </a:defRPr>
            </a:lvl4pPr>
            <a:lvl5pPr indent="-311150" lvl="4" marL="2286000">
              <a:spcBef>
                <a:spcPts val="0"/>
              </a:spcBef>
              <a:spcAft>
                <a:spcPts val="0"/>
              </a:spcAft>
              <a:buClr>
                <a:schemeClr val="lt2"/>
              </a:buClr>
              <a:buSzPts val="1300"/>
              <a:buChar char="○"/>
              <a:defRPr sz="1300">
                <a:solidFill>
                  <a:schemeClr val="lt2"/>
                </a:solidFill>
              </a:defRPr>
            </a:lvl5pPr>
            <a:lvl6pPr indent="-311150" lvl="5" marL="2743200">
              <a:spcBef>
                <a:spcPts val="0"/>
              </a:spcBef>
              <a:spcAft>
                <a:spcPts val="0"/>
              </a:spcAft>
              <a:buClr>
                <a:schemeClr val="lt2"/>
              </a:buClr>
              <a:buSzPts val="1300"/>
              <a:buChar char="■"/>
              <a:defRPr sz="1300">
                <a:solidFill>
                  <a:schemeClr val="lt2"/>
                </a:solidFill>
              </a:defRPr>
            </a:lvl6pPr>
            <a:lvl7pPr indent="-311150" lvl="6" marL="3200400">
              <a:spcBef>
                <a:spcPts val="0"/>
              </a:spcBef>
              <a:spcAft>
                <a:spcPts val="0"/>
              </a:spcAft>
              <a:buClr>
                <a:schemeClr val="lt2"/>
              </a:buClr>
              <a:buSzPts val="1300"/>
              <a:buChar char="●"/>
              <a:defRPr sz="1300">
                <a:solidFill>
                  <a:schemeClr val="lt2"/>
                </a:solidFill>
              </a:defRPr>
            </a:lvl7pPr>
            <a:lvl8pPr indent="-311150" lvl="7" marL="3657600">
              <a:spcBef>
                <a:spcPts val="0"/>
              </a:spcBef>
              <a:spcAft>
                <a:spcPts val="0"/>
              </a:spcAft>
              <a:buClr>
                <a:schemeClr val="lt2"/>
              </a:buClr>
              <a:buSzPts val="1300"/>
              <a:buChar char="○"/>
              <a:defRPr sz="1300">
                <a:solidFill>
                  <a:schemeClr val="lt2"/>
                </a:solidFill>
              </a:defRPr>
            </a:lvl8pPr>
            <a:lvl9pPr indent="-311150" lvl="8" marL="4114800">
              <a:spcBef>
                <a:spcPts val="0"/>
              </a:spcBef>
              <a:spcAft>
                <a:spcPts val="0"/>
              </a:spcAft>
              <a:buClr>
                <a:schemeClr val="lt2"/>
              </a:buClr>
              <a:buSzPts val="1300"/>
              <a:buChar char="■"/>
              <a:defRPr sz="1300">
                <a:solidFill>
                  <a:schemeClr val="lt2"/>
                </a:solidFill>
              </a:defRPr>
            </a:lvl9pPr>
          </a:lstStyle>
          <a:p/>
        </p:txBody>
      </p:sp>
      <p:grpSp>
        <p:nvGrpSpPr>
          <p:cNvPr id="470" name="Google Shape;470;g353d945279f_0_2115"/>
          <p:cNvGrpSpPr/>
          <p:nvPr/>
        </p:nvGrpSpPr>
        <p:grpSpPr>
          <a:xfrm rot="-5400000">
            <a:off x="2310327" y="5346249"/>
            <a:ext cx="1077700" cy="235355"/>
            <a:chOff x="1082850" y="2340833"/>
            <a:chExt cx="2019300" cy="195299"/>
          </a:xfrm>
        </p:grpSpPr>
        <p:sp>
          <p:nvSpPr>
            <p:cNvPr id="471" name="Google Shape;471;g353d945279f_0_2115"/>
            <p:cNvSpPr/>
            <p:nvPr/>
          </p:nvSpPr>
          <p:spPr>
            <a:xfrm>
              <a:off x="1082850" y="2340833"/>
              <a:ext cx="2019300" cy="1116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72" name="Google Shape;472;g353d945279f_0_2115"/>
            <p:cNvSpPr/>
            <p:nvPr/>
          </p:nvSpPr>
          <p:spPr>
            <a:xfrm flipH="1" rot="10800000">
              <a:off x="1974902" y="2451232"/>
              <a:ext cx="235200" cy="84900"/>
            </a:xfrm>
            <a:prstGeom prst="triangle">
              <a:avLst>
                <a:gd fmla="val 50000" name="adj"/>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473" name="Google Shape;473;g353d945279f_0_2115"/>
          <p:cNvSpPr txBox="1"/>
          <p:nvPr>
            <p:ph idx="5" type="subTitle"/>
          </p:nvPr>
        </p:nvSpPr>
        <p:spPr>
          <a:xfrm>
            <a:off x="999878" y="5290984"/>
            <a:ext cx="1490700" cy="345600"/>
          </a:xfrm>
          <a:prstGeom prst="rect">
            <a:avLst/>
          </a:prstGeom>
        </p:spPr>
        <p:txBody>
          <a:bodyPr anchorCtr="0" anchor="ctr" bIns="0" lIns="0" spcFirstLastPara="1" rIns="0" wrap="square" tIns="0">
            <a:noAutofit/>
          </a:bodyPr>
          <a:lstStyle>
            <a:lvl1pPr lvl="0" algn="r">
              <a:spcBef>
                <a:spcPts val="0"/>
              </a:spcBef>
              <a:spcAft>
                <a:spcPts val="0"/>
              </a:spcAft>
              <a:buClr>
                <a:schemeClr val="accent3"/>
              </a:buClr>
              <a:buSzPts val="1600"/>
              <a:buFont typeface="DM Sans SemiBold"/>
              <a:buNone/>
              <a:defRPr sz="1600">
                <a:solidFill>
                  <a:schemeClr val="accent3"/>
                </a:solidFill>
                <a:latin typeface="DM Sans SemiBold"/>
                <a:ea typeface="DM Sans SemiBold"/>
                <a:cs typeface="DM Sans SemiBold"/>
                <a:sym typeface="DM Sans SemiBold"/>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474" name="Google Shape;474;g353d945279f_0_2115"/>
          <p:cNvSpPr txBox="1"/>
          <p:nvPr>
            <p:ph idx="6" type="body"/>
          </p:nvPr>
        </p:nvSpPr>
        <p:spPr>
          <a:xfrm>
            <a:off x="3207305" y="5244466"/>
            <a:ext cx="7966500" cy="438900"/>
          </a:xfrm>
          <a:prstGeom prst="rect">
            <a:avLst/>
          </a:prstGeom>
        </p:spPr>
        <p:txBody>
          <a:bodyPr anchorCtr="0" anchor="ctr" bIns="0" lIns="0" spcFirstLastPara="1" rIns="0" wrap="square" tIns="0">
            <a:noAutofit/>
          </a:bodyPr>
          <a:lstStyle>
            <a:lvl1pPr indent="-311150" lvl="0" marL="457200">
              <a:spcBef>
                <a:spcPts val="0"/>
              </a:spcBef>
              <a:spcAft>
                <a:spcPts val="0"/>
              </a:spcAft>
              <a:buClr>
                <a:schemeClr val="lt2"/>
              </a:buClr>
              <a:buSzPts val="1300"/>
              <a:buChar char="●"/>
              <a:defRPr sz="1300">
                <a:solidFill>
                  <a:schemeClr val="lt2"/>
                </a:solidFill>
              </a:defRPr>
            </a:lvl1pPr>
            <a:lvl2pPr indent="-311150" lvl="1" marL="914400">
              <a:spcBef>
                <a:spcPts val="0"/>
              </a:spcBef>
              <a:spcAft>
                <a:spcPts val="0"/>
              </a:spcAft>
              <a:buClr>
                <a:schemeClr val="lt2"/>
              </a:buClr>
              <a:buSzPts val="1300"/>
              <a:buChar char="○"/>
              <a:defRPr sz="1300">
                <a:solidFill>
                  <a:schemeClr val="lt2"/>
                </a:solidFill>
              </a:defRPr>
            </a:lvl2pPr>
            <a:lvl3pPr indent="-311150" lvl="2" marL="1371600">
              <a:spcBef>
                <a:spcPts val="0"/>
              </a:spcBef>
              <a:spcAft>
                <a:spcPts val="0"/>
              </a:spcAft>
              <a:buClr>
                <a:schemeClr val="lt2"/>
              </a:buClr>
              <a:buSzPts val="1300"/>
              <a:buChar char="■"/>
              <a:defRPr sz="1300">
                <a:solidFill>
                  <a:schemeClr val="lt2"/>
                </a:solidFill>
              </a:defRPr>
            </a:lvl3pPr>
            <a:lvl4pPr indent="-311150" lvl="3" marL="1828800">
              <a:spcBef>
                <a:spcPts val="0"/>
              </a:spcBef>
              <a:spcAft>
                <a:spcPts val="0"/>
              </a:spcAft>
              <a:buClr>
                <a:schemeClr val="lt2"/>
              </a:buClr>
              <a:buSzPts val="1300"/>
              <a:buChar char="●"/>
              <a:defRPr sz="1300">
                <a:solidFill>
                  <a:schemeClr val="lt2"/>
                </a:solidFill>
              </a:defRPr>
            </a:lvl4pPr>
            <a:lvl5pPr indent="-311150" lvl="4" marL="2286000">
              <a:spcBef>
                <a:spcPts val="0"/>
              </a:spcBef>
              <a:spcAft>
                <a:spcPts val="0"/>
              </a:spcAft>
              <a:buClr>
                <a:schemeClr val="lt2"/>
              </a:buClr>
              <a:buSzPts val="1300"/>
              <a:buChar char="○"/>
              <a:defRPr sz="1300">
                <a:solidFill>
                  <a:schemeClr val="lt2"/>
                </a:solidFill>
              </a:defRPr>
            </a:lvl5pPr>
            <a:lvl6pPr indent="-311150" lvl="5" marL="2743200">
              <a:spcBef>
                <a:spcPts val="0"/>
              </a:spcBef>
              <a:spcAft>
                <a:spcPts val="0"/>
              </a:spcAft>
              <a:buClr>
                <a:schemeClr val="lt2"/>
              </a:buClr>
              <a:buSzPts val="1300"/>
              <a:buChar char="■"/>
              <a:defRPr sz="1300">
                <a:solidFill>
                  <a:schemeClr val="lt2"/>
                </a:solidFill>
              </a:defRPr>
            </a:lvl6pPr>
            <a:lvl7pPr indent="-311150" lvl="6" marL="3200400">
              <a:spcBef>
                <a:spcPts val="0"/>
              </a:spcBef>
              <a:spcAft>
                <a:spcPts val="0"/>
              </a:spcAft>
              <a:buClr>
                <a:schemeClr val="lt2"/>
              </a:buClr>
              <a:buSzPts val="1300"/>
              <a:buChar char="●"/>
              <a:defRPr sz="1300">
                <a:solidFill>
                  <a:schemeClr val="lt2"/>
                </a:solidFill>
              </a:defRPr>
            </a:lvl7pPr>
            <a:lvl8pPr indent="-311150" lvl="7" marL="3657600">
              <a:spcBef>
                <a:spcPts val="0"/>
              </a:spcBef>
              <a:spcAft>
                <a:spcPts val="0"/>
              </a:spcAft>
              <a:buClr>
                <a:schemeClr val="lt2"/>
              </a:buClr>
              <a:buSzPts val="1300"/>
              <a:buChar char="○"/>
              <a:defRPr sz="1300">
                <a:solidFill>
                  <a:schemeClr val="lt2"/>
                </a:solidFill>
              </a:defRPr>
            </a:lvl8pPr>
            <a:lvl9pPr indent="-311150" lvl="8" marL="4114800">
              <a:spcBef>
                <a:spcPts val="0"/>
              </a:spcBef>
              <a:spcAft>
                <a:spcPts val="0"/>
              </a:spcAft>
              <a:buClr>
                <a:schemeClr val="lt2"/>
              </a:buClr>
              <a:buSzPts val="1300"/>
              <a:buChar char="■"/>
              <a:defRPr sz="1300">
                <a:solidFill>
                  <a:schemeClr val="lt2"/>
                </a:solidFill>
              </a:defRPr>
            </a:lvl9pPr>
          </a:lstStyle>
          <a:p/>
        </p:txBody>
      </p:sp>
      <p:grpSp>
        <p:nvGrpSpPr>
          <p:cNvPr id="475" name="Google Shape;475;g353d945279f_0_2115"/>
          <p:cNvGrpSpPr/>
          <p:nvPr/>
        </p:nvGrpSpPr>
        <p:grpSpPr>
          <a:xfrm rot="-5400000">
            <a:off x="2312098" y="2107719"/>
            <a:ext cx="1077700" cy="235355"/>
            <a:chOff x="1082850" y="2340833"/>
            <a:chExt cx="2019300" cy="195299"/>
          </a:xfrm>
        </p:grpSpPr>
        <p:sp>
          <p:nvSpPr>
            <p:cNvPr id="476" name="Google Shape;476;g353d945279f_0_2115"/>
            <p:cNvSpPr/>
            <p:nvPr/>
          </p:nvSpPr>
          <p:spPr>
            <a:xfrm>
              <a:off x="1082850" y="2340833"/>
              <a:ext cx="2019300" cy="1116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77" name="Google Shape;477;g353d945279f_0_2115"/>
            <p:cNvSpPr/>
            <p:nvPr/>
          </p:nvSpPr>
          <p:spPr>
            <a:xfrm flipH="1" rot="10800000">
              <a:off x="1974902" y="2451232"/>
              <a:ext cx="235200" cy="84900"/>
            </a:xfrm>
            <a:prstGeom prst="triangle">
              <a:avLst>
                <a:gd fmla="val 50000" name="adj"/>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478" name="Google Shape;478;g353d945279f_0_2115"/>
          <p:cNvSpPr txBox="1"/>
          <p:nvPr>
            <p:ph idx="7" type="subTitle"/>
          </p:nvPr>
        </p:nvSpPr>
        <p:spPr>
          <a:xfrm>
            <a:off x="1001648" y="2052454"/>
            <a:ext cx="1490700" cy="345600"/>
          </a:xfrm>
          <a:prstGeom prst="rect">
            <a:avLst/>
          </a:prstGeom>
        </p:spPr>
        <p:txBody>
          <a:bodyPr anchorCtr="0" anchor="ctr" bIns="0" lIns="0" spcFirstLastPara="1" rIns="0" wrap="square" tIns="0">
            <a:noAutofit/>
          </a:bodyPr>
          <a:lstStyle>
            <a:lvl1pPr lvl="0" algn="r">
              <a:spcBef>
                <a:spcPts val="0"/>
              </a:spcBef>
              <a:spcAft>
                <a:spcPts val="0"/>
              </a:spcAft>
              <a:buClr>
                <a:schemeClr val="accent4"/>
              </a:buClr>
              <a:buSzPts val="1600"/>
              <a:buFont typeface="DM Sans SemiBold"/>
              <a:buNone/>
              <a:defRPr sz="1600">
                <a:solidFill>
                  <a:schemeClr val="accent4"/>
                </a:solidFill>
                <a:latin typeface="DM Sans SemiBold"/>
                <a:ea typeface="DM Sans SemiBold"/>
                <a:cs typeface="DM Sans SemiBold"/>
                <a:sym typeface="DM Sans SemiBold"/>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479" name="Google Shape;479;g353d945279f_0_2115"/>
          <p:cNvSpPr txBox="1"/>
          <p:nvPr>
            <p:ph idx="8" type="body"/>
          </p:nvPr>
        </p:nvSpPr>
        <p:spPr>
          <a:xfrm>
            <a:off x="3209074" y="2005933"/>
            <a:ext cx="7966500" cy="438900"/>
          </a:xfrm>
          <a:prstGeom prst="rect">
            <a:avLst/>
          </a:prstGeom>
        </p:spPr>
        <p:txBody>
          <a:bodyPr anchorCtr="0" anchor="ctr" bIns="0" lIns="0" spcFirstLastPara="1" rIns="0" wrap="square" tIns="0">
            <a:noAutofit/>
          </a:bodyPr>
          <a:lstStyle>
            <a:lvl1pPr indent="-311150" lvl="0" marL="457200">
              <a:spcBef>
                <a:spcPts val="0"/>
              </a:spcBef>
              <a:spcAft>
                <a:spcPts val="0"/>
              </a:spcAft>
              <a:buClr>
                <a:schemeClr val="lt2"/>
              </a:buClr>
              <a:buSzPts val="1300"/>
              <a:buChar char="●"/>
              <a:defRPr sz="1300">
                <a:solidFill>
                  <a:schemeClr val="lt2"/>
                </a:solidFill>
              </a:defRPr>
            </a:lvl1pPr>
            <a:lvl2pPr indent="-311150" lvl="1" marL="914400">
              <a:spcBef>
                <a:spcPts val="0"/>
              </a:spcBef>
              <a:spcAft>
                <a:spcPts val="0"/>
              </a:spcAft>
              <a:buClr>
                <a:schemeClr val="lt2"/>
              </a:buClr>
              <a:buSzPts val="1300"/>
              <a:buChar char="○"/>
              <a:defRPr sz="1300">
                <a:solidFill>
                  <a:schemeClr val="lt2"/>
                </a:solidFill>
              </a:defRPr>
            </a:lvl2pPr>
            <a:lvl3pPr indent="-311150" lvl="2" marL="1371600">
              <a:spcBef>
                <a:spcPts val="0"/>
              </a:spcBef>
              <a:spcAft>
                <a:spcPts val="0"/>
              </a:spcAft>
              <a:buClr>
                <a:schemeClr val="lt2"/>
              </a:buClr>
              <a:buSzPts val="1300"/>
              <a:buChar char="■"/>
              <a:defRPr sz="1300">
                <a:solidFill>
                  <a:schemeClr val="lt2"/>
                </a:solidFill>
              </a:defRPr>
            </a:lvl3pPr>
            <a:lvl4pPr indent="-311150" lvl="3" marL="1828800">
              <a:spcBef>
                <a:spcPts val="0"/>
              </a:spcBef>
              <a:spcAft>
                <a:spcPts val="0"/>
              </a:spcAft>
              <a:buClr>
                <a:schemeClr val="lt2"/>
              </a:buClr>
              <a:buSzPts val="1300"/>
              <a:buChar char="●"/>
              <a:defRPr sz="1300">
                <a:solidFill>
                  <a:schemeClr val="lt2"/>
                </a:solidFill>
              </a:defRPr>
            </a:lvl4pPr>
            <a:lvl5pPr indent="-311150" lvl="4" marL="2286000">
              <a:spcBef>
                <a:spcPts val="0"/>
              </a:spcBef>
              <a:spcAft>
                <a:spcPts val="0"/>
              </a:spcAft>
              <a:buClr>
                <a:schemeClr val="lt2"/>
              </a:buClr>
              <a:buSzPts val="1300"/>
              <a:buChar char="○"/>
              <a:defRPr sz="1300">
                <a:solidFill>
                  <a:schemeClr val="lt2"/>
                </a:solidFill>
              </a:defRPr>
            </a:lvl5pPr>
            <a:lvl6pPr indent="-311150" lvl="5" marL="2743200">
              <a:spcBef>
                <a:spcPts val="0"/>
              </a:spcBef>
              <a:spcAft>
                <a:spcPts val="0"/>
              </a:spcAft>
              <a:buClr>
                <a:schemeClr val="lt2"/>
              </a:buClr>
              <a:buSzPts val="1300"/>
              <a:buChar char="■"/>
              <a:defRPr sz="1300">
                <a:solidFill>
                  <a:schemeClr val="lt2"/>
                </a:solidFill>
              </a:defRPr>
            </a:lvl6pPr>
            <a:lvl7pPr indent="-311150" lvl="6" marL="3200400">
              <a:spcBef>
                <a:spcPts val="0"/>
              </a:spcBef>
              <a:spcAft>
                <a:spcPts val="0"/>
              </a:spcAft>
              <a:buClr>
                <a:schemeClr val="lt2"/>
              </a:buClr>
              <a:buSzPts val="1300"/>
              <a:buChar char="●"/>
              <a:defRPr sz="1300">
                <a:solidFill>
                  <a:schemeClr val="lt2"/>
                </a:solidFill>
              </a:defRPr>
            </a:lvl7pPr>
            <a:lvl8pPr indent="-311150" lvl="7" marL="3657600">
              <a:spcBef>
                <a:spcPts val="0"/>
              </a:spcBef>
              <a:spcAft>
                <a:spcPts val="0"/>
              </a:spcAft>
              <a:buClr>
                <a:schemeClr val="lt2"/>
              </a:buClr>
              <a:buSzPts val="1300"/>
              <a:buChar char="○"/>
              <a:defRPr sz="1300">
                <a:solidFill>
                  <a:schemeClr val="lt2"/>
                </a:solidFill>
              </a:defRPr>
            </a:lvl8pPr>
            <a:lvl9pPr indent="-311150" lvl="8" marL="4114800">
              <a:spcBef>
                <a:spcPts val="0"/>
              </a:spcBef>
              <a:spcAft>
                <a:spcPts val="0"/>
              </a:spcAft>
              <a:buClr>
                <a:schemeClr val="lt2"/>
              </a:buClr>
              <a:buSzPts val="1300"/>
              <a:buChar char="■"/>
              <a:defRPr sz="1300">
                <a:solidFill>
                  <a:schemeClr val="lt2"/>
                </a:solidFill>
              </a:defRPr>
            </a:lvl9pPr>
          </a:lstStyle>
          <a:p/>
        </p:txBody>
      </p:sp>
      <p:sp>
        <p:nvSpPr>
          <p:cNvPr id="480" name="Google Shape;480;g353d945279f_0_2115"/>
          <p:cNvSpPr txBox="1"/>
          <p:nvPr>
            <p:ph type="title"/>
          </p:nvPr>
        </p:nvSpPr>
        <p:spPr>
          <a:xfrm>
            <a:off x="415600" y="359934"/>
            <a:ext cx="11360700" cy="741900"/>
          </a:xfrm>
          <a:prstGeom prst="rect">
            <a:avLst/>
          </a:prstGeom>
        </p:spPr>
        <p:txBody>
          <a:bodyPr anchorCtr="0" anchor="t" bIns="0" lIns="0" spcFirstLastPara="1" rIns="0" wrap="square" tIns="0">
            <a:noAutofit/>
          </a:bodyPr>
          <a:lstStyle>
            <a:lvl1pPr lvl="0" algn="ctr">
              <a:spcBef>
                <a:spcPts val="0"/>
              </a:spcBef>
              <a:spcAft>
                <a:spcPts val="0"/>
              </a:spcAft>
              <a:buClr>
                <a:schemeClr val="accent4"/>
              </a:buClr>
              <a:buSzPts val="2700"/>
              <a:buNone/>
              <a:defRPr>
                <a:solidFill>
                  <a:schemeClr val="accent4"/>
                </a:solidFill>
              </a:defRPr>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grpSp>
        <p:nvGrpSpPr>
          <p:cNvPr id="481" name="Google Shape;481;g353d945279f_0_2115"/>
          <p:cNvGrpSpPr/>
          <p:nvPr/>
        </p:nvGrpSpPr>
        <p:grpSpPr>
          <a:xfrm>
            <a:off x="98201" y="6236208"/>
            <a:ext cx="523554" cy="523554"/>
            <a:chOff x="458050" y="265600"/>
            <a:chExt cx="392675" cy="392675"/>
          </a:xfrm>
        </p:grpSpPr>
        <p:sp>
          <p:nvSpPr>
            <p:cNvPr id="482" name="Google Shape;482;g353d945279f_0_211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83" name="Google Shape;483;g353d945279f_0_211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84" name="Google Shape;484;g353d945279f_0_211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85" name="Google Shape;485;g353d945279f_0_211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486" name="Google Shape;486;g353d945279f_0_2115"/>
          <p:cNvGrpSpPr/>
          <p:nvPr/>
        </p:nvGrpSpPr>
        <p:grpSpPr>
          <a:xfrm>
            <a:off x="818068" y="6236191"/>
            <a:ext cx="523554" cy="523554"/>
            <a:chOff x="458050" y="265600"/>
            <a:chExt cx="392675" cy="392675"/>
          </a:xfrm>
        </p:grpSpPr>
        <p:sp>
          <p:nvSpPr>
            <p:cNvPr id="487" name="Google Shape;487;g353d945279f_0_211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88" name="Google Shape;488;g353d945279f_0_211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89" name="Google Shape;489;g353d945279f_0_211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90" name="Google Shape;490;g353d945279f_0_211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491" name="Google Shape;491;g353d945279f_0_2115"/>
          <p:cNvGrpSpPr/>
          <p:nvPr/>
        </p:nvGrpSpPr>
        <p:grpSpPr>
          <a:xfrm>
            <a:off x="464068" y="5712641"/>
            <a:ext cx="523554" cy="523554"/>
            <a:chOff x="458050" y="265600"/>
            <a:chExt cx="392675" cy="392675"/>
          </a:xfrm>
        </p:grpSpPr>
        <p:sp>
          <p:nvSpPr>
            <p:cNvPr id="492" name="Google Shape;492;g353d945279f_0_211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93" name="Google Shape;493;g353d945279f_0_211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94" name="Google Shape;494;g353d945279f_0_211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495" name="Google Shape;495;g353d945279f_0_211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496" name="Google Shape;496;g353d945279f_0_2115"/>
          <p:cNvSpPr/>
          <p:nvPr/>
        </p:nvSpPr>
        <p:spPr>
          <a:xfrm>
            <a:off x="11175467" y="-4767"/>
            <a:ext cx="1124700" cy="68580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497" name="Google Shape;497;g353d945279f_0_2115"/>
          <p:cNvGrpSpPr/>
          <p:nvPr/>
        </p:nvGrpSpPr>
        <p:grpSpPr>
          <a:xfrm>
            <a:off x="10385156" y="-1120825"/>
            <a:ext cx="3036717" cy="3036717"/>
            <a:chOff x="987244" y="313753"/>
            <a:chExt cx="555321" cy="555321"/>
          </a:xfrm>
        </p:grpSpPr>
        <p:grpSp>
          <p:nvGrpSpPr>
            <p:cNvPr id="498" name="Google Shape;498;g353d945279f_0_2115"/>
            <p:cNvGrpSpPr/>
            <p:nvPr/>
          </p:nvGrpSpPr>
          <p:grpSpPr>
            <a:xfrm>
              <a:off x="1068575" y="395075"/>
              <a:ext cx="392675" cy="392675"/>
              <a:chOff x="458050" y="265600"/>
              <a:chExt cx="392675" cy="392675"/>
            </a:xfrm>
          </p:grpSpPr>
          <p:sp>
            <p:nvSpPr>
              <p:cNvPr id="499" name="Google Shape;499;g353d945279f_0_211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00" name="Google Shape;500;g353d945279f_0_211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01" name="Google Shape;501;g353d945279f_0_211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02" name="Google Shape;502;g353d945279f_0_211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503" name="Google Shape;503;g353d945279f_0_2115"/>
            <p:cNvGrpSpPr/>
            <p:nvPr/>
          </p:nvGrpSpPr>
          <p:grpSpPr>
            <a:xfrm rot="-2700000">
              <a:off x="1068569" y="395078"/>
              <a:ext cx="392671" cy="392671"/>
              <a:chOff x="458050" y="265600"/>
              <a:chExt cx="392675" cy="392675"/>
            </a:xfrm>
          </p:grpSpPr>
          <p:sp>
            <p:nvSpPr>
              <p:cNvPr id="504" name="Google Shape;504;g353d945279f_0_211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05" name="Google Shape;505;g353d945279f_0_211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06" name="Google Shape;506;g353d945279f_0_211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07" name="Google Shape;507;g353d945279f_0_211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
  <p:cSld name="CUSTOM_5">
    <p:bg>
      <p:bgPr>
        <a:solidFill>
          <a:schemeClr val="accent5"/>
        </a:solidFill>
      </p:bgPr>
    </p:bg>
    <p:spTree>
      <p:nvGrpSpPr>
        <p:cNvPr id="508" name="Shape 508"/>
        <p:cNvGrpSpPr/>
        <p:nvPr/>
      </p:nvGrpSpPr>
      <p:grpSpPr>
        <a:xfrm>
          <a:off x="0" y="0"/>
          <a:ext cx="0" cy="0"/>
          <a:chOff x="0" y="0"/>
          <a:chExt cx="0" cy="0"/>
        </a:xfrm>
      </p:grpSpPr>
      <p:grpSp>
        <p:nvGrpSpPr>
          <p:cNvPr id="509" name="Google Shape;509;g353d945279f_0_2164"/>
          <p:cNvGrpSpPr/>
          <p:nvPr/>
        </p:nvGrpSpPr>
        <p:grpSpPr>
          <a:xfrm>
            <a:off x="1763246" y="2874783"/>
            <a:ext cx="3036717" cy="3036717"/>
            <a:chOff x="987244" y="313753"/>
            <a:chExt cx="555321" cy="555321"/>
          </a:xfrm>
        </p:grpSpPr>
        <p:grpSp>
          <p:nvGrpSpPr>
            <p:cNvPr id="510" name="Google Shape;510;g353d945279f_0_2164"/>
            <p:cNvGrpSpPr/>
            <p:nvPr/>
          </p:nvGrpSpPr>
          <p:grpSpPr>
            <a:xfrm>
              <a:off x="1068575" y="395075"/>
              <a:ext cx="392675" cy="392675"/>
              <a:chOff x="458050" y="265600"/>
              <a:chExt cx="392675" cy="392675"/>
            </a:xfrm>
          </p:grpSpPr>
          <p:sp>
            <p:nvSpPr>
              <p:cNvPr id="511" name="Google Shape;511;g353d945279f_0_2164"/>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12" name="Google Shape;512;g353d945279f_0_2164"/>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13" name="Google Shape;513;g353d945279f_0_2164"/>
              <p:cNvSpPr/>
              <p:nvPr/>
            </p:nvSpPr>
            <p:spPr>
              <a:xfrm rot="-5400000">
                <a:off x="509350"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14" name="Google Shape;514;g353d945279f_0_2164"/>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515" name="Google Shape;515;g353d945279f_0_2164"/>
            <p:cNvGrpSpPr/>
            <p:nvPr/>
          </p:nvGrpSpPr>
          <p:grpSpPr>
            <a:xfrm rot="-2700000">
              <a:off x="1068569" y="395078"/>
              <a:ext cx="392671" cy="392671"/>
              <a:chOff x="458050" y="265600"/>
              <a:chExt cx="392675" cy="392675"/>
            </a:xfrm>
          </p:grpSpPr>
          <p:sp>
            <p:nvSpPr>
              <p:cNvPr id="516" name="Google Shape;516;g353d945279f_0_2164"/>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17" name="Google Shape;517;g353d945279f_0_2164"/>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18" name="Google Shape;518;g353d945279f_0_2164"/>
              <p:cNvSpPr/>
              <p:nvPr/>
            </p:nvSpPr>
            <p:spPr>
              <a:xfrm rot="-5400000">
                <a:off x="509350"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19" name="Google Shape;519;g353d945279f_0_2164"/>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520" name="Google Shape;520;g353d945279f_0_2164"/>
          <p:cNvSpPr/>
          <p:nvPr/>
        </p:nvSpPr>
        <p:spPr>
          <a:xfrm>
            <a:off x="-96567" y="5699867"/>
            <a:ext cx="1336800" cy="12276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21" name="Google Shape;521;g353d945279f_0_2164"/>
          <p:cNvSpPr/>
          <p:nvPr/>
        </p:nvSpPr>
        <p:spPr>
          <a:xfrm rot="10800000">
            <a:off x="10855200" y="-100"/>
            <a:ext cx="1336800" cy="1149300"/>
          </a:xfrm>
          <a:prstGeom prst="rtTriangle">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22" name="Google Shape;522;g353d945279f_0_2164"/>
          <p:cNvSpPr/>
          <p:nvPr>
            <p:ph idx="2" type="pic"/>
          </p:nvPr>
        </p:nvSpPr>
        <p:spPr>
          <a:xfrm>
            <a:off x="3301100" y="2205850"/>
            <a:ext cx="5594400" cy="2161500"/>
          </a:xfrm>
          <a:prstGeom prst="snip1Rect">
            <a:avLst>
              <a:gd fmla="val 16667" name="adj"/>
            </a:avLst>
          </a:prstGeom>
          <a:noFill/>
          <a:ln>
            <a:noFill/>
          </a:ln>
        </p:spPr>
      </p:sp>
      <p:sp>
        <p:nvSpPr>
          <p:cNvPr id="523" name="Google Shape;523;g353d945279f_0_2164"/>
          <p:cNvSpPr txBox="1"/>
          <p:nvPr>
            <p:ph type="title"/>
          </p:nvPr>
        </p:nvSpPr>
        <p:spPr>
          <a:xfrm>
            <a:off x="415600" y="1662609"/>
            <a:ext cx="11360700" cy="7908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524" name="Google Shape;524;g353d945279f_0_2164"/>
          <p:cNvSpPr/>
          <p:nvPr/>
        </p:nvSpPr>
        <p:spPr>
          <a:xfrm>
            <a:off x="11451202" y="6106265"/>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525" name="Google Shape;525;g353d945279f_0_2164"/>
          <p:cNvGrpSpPr/>
          <p:nvPr/>
        </p:nvGrpSpPr>
        <p:grpSpPr>
          <a:xfrm>
            <a:off x="98201" y="140208"/>
            <a:ext cx="523554" cy="523554"/>
            <a:chOff x="458050" y="265600"/>
            <a:chExt cx="392675" cy="392675"/>
          </a:xfrm>
        </p:grpSpPr>
        <p:sp>
          <p:nvSpPr>
            <p:cNvPr id="526" name="Google Shape;526;g353d945279f_0_2164"/>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27" name="Google Shape;527;g353d945279f_0_2164"/>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28" name="Google Shape;528;g353d945279f_0_2164"/>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29" name="Google Shape;529;g353d945279f_0_2164"/>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530" name="Google Shape;530;g353d945279f_0_2164"/>
          <p:cNvGrpSpPr/>
          <p:nvPr/>
        </p:nvGrpSpPr>
        <p:grpSpPr>
          <a:xfrm>
            <a:off x="818068" y="140191"/>
            <a:ext cx="523554" cy="523554"/>
            <a:chOff x="458050" y="265600"/>
            <a:chExt cx="392675" cy="392675"/>
          </a:xfrm>
        </p:grpSpPr>
        <p:sp>
          <p:nvSpPr>
            <p:cNvPr id="531" name="Google Shape;531;g353d945279f_0_2164"/>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32" name="Google Shape;532;g353d945279f_0_2164"/>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33" name="Google Shape;533;g353d945279f_0_2164"/>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34" name="Google Shape;534;g353d945279f_0_2164"/>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535" name="Google Shape;535;g353d945279f_0_2164"/>
          <p:cNvGrpSpPr/>
          <p:nvPr/>
        </p:nvGrpSpPr>
        <p:grpSpPr>
          <a:xfrm rot="5400000">
            <a:off x="9243138" y="3441838"/>
            <a:ext cx="523554" cy="523554"/>
            <a:chOff x="458050" y="265600"/>
            <a:chExt cx="392675" cy="392675"/>
          </a:xfrm>
        </p:grpSpPr>
        <p:sp>
          <p:nvSpPr>
            <p:cNvPr id="536" name="Google Shape;536;g353d945279f_0_2164"/>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37" name="Google Shape;537;g353d945279f_0_2164"/>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38" name="Google Shape;538;g353d945279f_0_2164"/>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39" name="Google Shape;539;g353d945279f_0_2164"/>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540" name="Google Shape;540;g353d945279f_0_2164"/>
          <p:cNvGrpSpPr/>
          <p:nvPr/>
        </p:nvGrpSpPr>
        <p:grpSpPr>
          <a:xfrm rot="5400000">
            <a:off x="8836754" y="3958505"/>
            <a:ext cx="523554" cy="523554"/>
            <a:chOff x="458050" y="265600"/>
            <a:chExt cx="392675" cy="392675"/>
          </a:xfrm>
        </p:grpSpPr>
        <p:sp>
          <p:nvSpPr>
            <p:cNvPr id="541" name="Google Shape;541;g353d945279f_0_2164"/>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42" name="Google Shape;542;g353d945279f_0_2164"/>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43" name="Google Shape;543;g353d945279f_0_2164"/>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44" name="Google Shape;544;g353d945279f_0_2164"/>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Exercise">
  <p:cSld name="CUSTOM_6">
    <p:bg>
      <p:bgPr>
        <a:solidFill>
          <a:schemeClr val="lt1"/>
        </a:solidFill>
      </p:bgPr>
    </p:bg>
    <p:spTree>
      <p:nvGrpSpPr>
        <p:cNvPr id="545" name="Shape 545"/>
        <p:cNvGrpSpPr/>
        <p:nvPr/>
      </p:nvGrpSpPr>
      <p:grpSpPr>
        <a:xfrm>
          <a:off x="0" y="0"/>
          <a:ext cx="0" cy="0"/>
          <a:chOff x="0" y="0"/>
          <a:chExt cx="0" cy="0"/>
        </a:xfrm>
      </p:grpSpPr>
      <p:sp>
        <p:nvSpPr>
          <p:cNvPr id="546" name="Google Shape;546;g353d945279f_0_2201"/>
          <p:cNvSpPr/>
          <p:nvPr/>
        </p:nvSpPr>
        <p:spPr>
          <a:xfrm>
            <a:off x="5213033" y="-36300"/>
            <a:ext cx="6978900" cy="6894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47" name="Google Shape;547;g353d945279f_0_2201"/>
          <p:cNvSpPr txBox="1"/>
          <p:nvPr>
            <p:ph type="title"/>
          </p:nvPr>
        </p:nvSpPr>
        <p:spPr>
          <a:xfrm>
            <a:off x="367200" y="2417633"/>
            <a:ext cx="3645600" cy="610800"/>
          </a:xfrm>
          <a:prstGeom prst="rect">
            <a:avLst/>
          </a:prstGeom>
        </p:spPr>
        <p:txBody>
          <a:bodyPr anchorCtr="0" anchor="b" bIns="0" lIns="0" spcFirstLastPara="1" rIns="0" wrap="square" tIns="0">
            <a:noAutofit/>
          </a:bodyPr>
          <a:lstStyle>
            <a:lvl1pPr lvl="0">
              <a:spcBef>
                <a:spcPts val="0"/>
              </a:spcBef>
              <a:spcAft>
                <a:spcPts val="0"/>
              </a:spcAft>
              <a:buSzPts val="2700"/>
              <a:buNone/>
              <a:defRPr sz="2700"/>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548" name="Google Shape;548;g353d945279f_0_2201"/>
          <p:cNvSpPr/>
          <p:nvPr/>
        </p:nvSpPr>
        <p:spPr>
          <a:xfrm>
            <a:off x="4268233" y="1065000"/>
            <a:ext cx="3645600" cy="2331300"/>
          </a:xfrm>
          <a:prstGeom prst="snip1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49" name="Google Shape;549;g353d945279f_0_2201"/>
          <p:cNvSpPr/>
          <p:nvPr/>
        </p:nvSpPr>
        <p:spPr>
          <a:xfrm>
            <a:off x="8152500" y="1065000"/>
            <a:ext cx="3674100" cy="2331300"/>
          </a:xfrm>
          <a:prstGeom prst="snip1Rect">
            <a:avLst>
              <a:gd fmla="val 16667"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50" name="Google Shape;550;g353d945279f_0_2201"/>
          <p:cNvSpPr/>
          <p:nvPr/>
        </p:nvSpPr>
        <p:spPr>
          <a:xfrm>
            <a:off x="4268233" y="3612833"/>
            <a:ext cx="3645600" cy="2331300"/>
          </a:xfrm>
          <a:prstGeom prst="snip1Rect">
            <a:avLst>
              <a:gd fmla="val 16667" name="adj"/>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51" name="Google Shape;551;g353d945279f_0_2201"/>
          <p:cNvSpPr/>
          <p:nvPr/>
        </p:nvSpPr>
        <p:spPr>
          <a:xfrm>
            <a:off x="8152500" y="3612833"/>
            <a:ext cx="3674100" cy="2331300"/>
          </a:xfrm>
          <a:prstGeom prst="snip1Rect">
            <a:avLst>
              <a:gd fmla="val 16667" name="adj"/>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52" name="Google Shape;552;g353d945279f_0_2201"/>
          <p:cNvSpPr txBox="1"/>
          <p:nvPr>
            <p:ph idx="1" type="body"/>
          </p:nvPr>
        </p:nvSpPr>
        <p:spPr>
          <a:xfrm>
            <a:off x="355567" y="3124336"/>
            <a:ext cx="3674100" cy="1316100"/>
          </a:xfrm>
          <a:prstGeom prst="rect">
            <a:avLst/>
          </a:prstGeom>
        </p:spPr>
        <p:txBody>
          <a:bodyPr anchorCtr="0" anchor="t" bIns="0" lIns="0" spcFirstLastPara="1" rIns="0" wrap="square" tIns="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553" name="Google Shape;553;g353d945279f_0_2201"/>
          <p:cNvSpPr txBox="1"/>
          <p:nvPr>
            <p:ph idx="2" type="subTitle"/>
          </p:nvPr>
        </p:nvSpPr>
        <p:spPr>
          <a:xfrm>
            <a:off x="4467967" y="1341400"/>
            <a:ext cx="3121500" cy="610800"/>
          </a:xfrm>
          <a:prstGeom prst="rect">
            <a:avLst/>
          </a:prstGeom>
        </p:spPr>
        <p:txBody>
          <a:bodyPr anchorCtr="0" anchor="b" bIns="0" lIns="0" spcFirstLastPara="1" rIns="0" wrap="square" tIns="0">
            <a:noAutofit/>
          </a:bodyPr>
          <a:lstStyle>
            <a:lvl1pPr lvl="0">
              <a:spcBef>
                <a:spcPts val="0"/>
              </a:spcBef>
              <a:spcAft>
                <a:spcPts val="0"/>
              </a:spcAft>
              <a:buClr>
                <a:schemeClr val="accent1"/>
              </a:buClr>
              <a:buSzPts val="2100"/>
              <a:buFont typeface="DM Sans Medium"/>
              <a:buNone/>
              <a:defRPr sz="21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p:txBody>
      </p:sp>
      <p:sp>
        <p:nvSpPr>
          <p:cNvPr id="554" name="Google Shape;554;g353d945279f_0_2201"/>
          <p:cNvSpPr txBox="1"/>
          <p:nvPr>
            <p:ph idx="3" type="body"/>
          </p:nvPr>
        </p:nvSpPr>
        <p:spPr>
          <a:xfrm>
            <a:off x="4467967" y="2121767"/>
            <a:ext cx="3121500" cy="994500"/>
          </a:xfrm>
          <a:prstGeom prst="rect">
            <a:avLst/>
          </a:prstGeom>
        </p:spPr>
        <p:txBody>
          <a:bodyPr anchorCtr="0" anchor="t" bIns="0" lIns="0" spcFirstLastPara="1" rIns="0" wrap="square" tIns="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555" name="Google Shape;555;g353d945279f_0_2201"/>
          <p:cNvSpPr txBox="1"/>
          <p:nvPr>
            <p:ph idx="4" type="subTitle"/>
          </p:nvPr>
        </p:nvSpPr>
        <p:spPr>
          <a:xfrm>
            <a:off x="8428700" y="1343217"/>
            <a:ext cx="3121500" cy="610800"/>
          </a:xfrm>
          <a:prstGeom prst="rect">
            <a:avLst/>
          </a:prstGeom>
        </p:spPr>
        <p:txBody>
          <a:bodyPr anchorCtr="0" anchor="b" bIns="0" lIns="0" spcFirstLastPara="1" rIns="0" wrap="square" tIns="0">
            <a:noAutofit/>
          </a:bodyPr>
          <a:lstStyle>
            <a:lvl1pPr lvl="0">
              <a:spcBef>
                <a:spcPts val="0"/>
              </a:spcBef>
              <a:spcAft>
                <a:spcPts val="0"/>
              </a:spcAft>
              <a:buClr>
                <a:schemeClr val="accent1"/>
              </a:buClr>
              <a:buSzPts val="2100"/>
              <a:buFont typeface="DM Sans Medium"/>
              <a:buNone/>
              <a:defRPr sz="21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p:txBody>
      </p:sp>
      <p:sp>
        <p:nvSpPr>
          <p:cNvPr id="556" name="Google Shape;556;g353d945279f_0_2201"/>
          <p:cNvSpPr txBox="1"/>
          <p:nvPr>
            <p:ph idx="5" type="body"/>
          </p:nvPr>
        </p:nvSpPr>
        <p:spPr>
          <a:xfrm>
            <a:off x="8428700" y="2123583"/>
            <a:ext cx="3121500" cy="994500"/>
          </a:xfrm>
          <a:prstGeom prst="rect">
            <a:avLst/>
          </a:prstGeom>
        </p:spPr>
        <p:txBody>
          <a:bodyPr anchorCtr="0" anchor="t" bIns="0" lIns="0" spcFirstLastPara="1" rIns="0" wrap="square" tIns="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557" name="Google Shape;557;g353d945279f_0_2201"/>
          <p:cNvSpPr txBox="1"/>
          <p:nvPr>
            <p:ph idx="6" type="subTitle"/>
          </p:nvPr>
        </p:nvSpPr>
        <p:spPr>
          <a:xfrm>
            <a:off x="4420167" y="3891050"/>
            <a:ext cx="3121500" cy="610800"/>
          </a:xfrm>
          <a:prstGeom prst="rect">
            <a:avLst/>
          </a:prstGeom>
        </p:spPr>
        <p:txBody>
          <a:bodyPr anchorCtr="0" anchor="b" bIns="0" lIns="0" spcFirstLastPara="1" rIns="0" wrap="square" tIns="0">
            <a:noAutofit/>
          </a:bodyPr>
          <a:lstStyle>
            <a:lvl1pPr lvl="0">
              <a:spcBef>
                <a:spcPts val="0"/>
              </a:spcBef>
              <a:spcAft>
                <a:spcPts val="0"/>
              </a:spcAft>
              <a:buClr>
                <a:schemeClr val="accent1"/>
              </a:buClr>
              <a:buSzPts val="2100"/>
              <a:buFont typeface="DM Sans Medium"/>
              <a:buNone/>
              <a:defRPr sz="21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p:txBody>
      </p:sp>
      <p:sp>
        <p:nvSpPr>
          <p:cNvPr id="558" name="Google Shape;558;g353d945279f_0_2201"/>
          <p:cNvSpPr txBox="1"/>
          <p:nvPr>
            <p:ph idx="7" type="body"/>
          </p:nvPr>
        </p:nvSpPr>
        <p:spPr>
          <a:xfrm>
            <a:off x="4420167" y="4671417"/>
            <a:ext cx="3121500" cy="994500"/>
          </a:xfrm>
          <a:prstGeom prst="rect">
            <a:avLst/>
          </a:prstGeom>
        </p:spPr>
        <p:txBody>
          <a:bodyPr anchorCtr="0" anchor="t" bIns="0" lIns="0" spcFirstLastPara="1" rIns="0" wrap="square" tIns="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559" name="Google Shape;559;g353d945279f_0_2201"/>
          <p:cNvSpPr txBox="1"/>
          <p:nvPr>
            <p:ph idx="8" type="subTitle"/>
          </p:nvPr>
        </p:nvSpPr>
        <p:spPr>
          <a:xfrm>
            <a:off x="8428700" y="3891050"/>
            <a:ext cx="3121500" cy="610800"/>
          </a:xfrm>
          <a:prstGeom prst="rect">
            <a:avLst/>
          </a:prstGeom>
        </p:spPr>
        <p:txBody>
          <a:bodyPr anchorCtr="0" anchor="b" bIns="0" lIns="0" spcFirstLastPara="1" rIns="0" wrap="square" tIns="0">
            <a:noAutofit/>
          </a:bodyPr>
          <a:lstStyle>
            <a:lvl1pPr lvl="0">
              <a:spcBef>
                <a:spcPts val="0"/>
              </a:spcBef>
              <a:spcAft>
                <a:spcPts val="0"/>
              </a:spcAft>
              <a:buClr>
                <a:schemeClr val="accent1"/>
              </a:buClr>
              <a:buSzPts val="2100"/>
              <a:buFont typeface="DM Sans Medium"/>
              <a:buNone/>
              <a:defRPr sz="21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p:txBody>
      </p:sp>
      <p:sp>
        <p:nvSpPr>
          <p:cNvPr id="560" name="Google Shape;560;g353d945279f_0_2201"/>
          <p:cNvSpPr txBox="1"/>
          <p:nvPr>
            <p:ph idx="9" type="body"/>
          </p:nvPr>
        </p:nvSpPr>
        <p:spPr>
          <a:xfrm>
            <a:off x="8428700" y="4671417"/>
            <a:ext cx="3121500" cy="994500"/>
          </a:xfrm>
          <a:prstGeom prst="rect">
            <a:avLst/>
          </a:prstGeom>
        </p:spPr>
        <p:txBody>
          <a:bodyPr anchorCtr="0" anchor="t" bIns="0" lIns="0" spcFirstLastPara="1" rIns="0" wrap="square" tIns="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grpSp>
        <p:nvGrpSpPr>
          <p:cNvPr id="561" name="Google Shape;561;g353d945279f_0_2201"/>
          <p:cNvGrpSpPr/>
          <p:nvPr/>
        </p:nvGrpSpPr>
        <p:grpSpPr>
          <a:xfrm>
            <a:off x="10585576" y="-745840"/>
            <a:ext cx="2096392" cy="2096392"/>
            <a:chOff x="987244" y="313753"/>
            <a:chExt cx="555321" cy="555321"/>
          </a:xfrm>
        </p:grpSpPr>
        <p:grpSp>
          <p:nvGrpSpPr>
            <p:cNvPr id="562" name="Google Shape;562;g353d945279f_0_2201"/>
            <p:cNvGrpSpPr/>
            <p:nvPr/>
          </p:nvGrpSpPr>
          <p:grpSpPr>
            <a:xfrm>
              <a:off x="1068575" y="395075"/>
              <a:ext cx="392675" cy="392675"/>
              <a:chOff x="458050" y="265600"/>
              <a:chExt cx="392675" cy="392675"/>
            </a:xfrm>
          </p:grpSpPr>
          <p:sp>
            <p:nvSpPr>
              <p:cNvPr id="563" name="Google Shape;563;g353d945279f_0_2201"/>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64" name="Google Shape;564;g353d945279f_0_2201"/>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65" name="Google Shape;565;g353d945279f_0_2201"/>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66" name="Google Shape;566;g353d945279f_0_2201"/>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567" name="Google Shape;567;g353d945279f_0_2201"/>
            <p:cNvGrpSpPr/>
            <p:nvPr/>
          </p:nvGrpSpPr>
          <p:grpSpPr>
            <a:xfrm rot="-2700000">
              <a:off x="1068569" y="395078"/>
              <a:ext cx="392671" cy="392671"/>
              <a:chOff x="458050" y="265600"/>
              <a:chExt cx="392675" cy="392675"/>
            </a:xfrm>
          </p:grpSpPr>
          <p:sp>
            <p:nvSpPr>
              <p:cNvPr id="568" name="Google Shape;568;g353d945279f_0_2201"/>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69" name="Google Shape;569;g353d945279f_0_2201"/>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70" name="Google Shape;570;g353d945279f_0_2201"/>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71" name="Google Shape;571;g353d945279f_0_2201"/>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572" name="Google Shape;572;g353d945279f_0_2201"/>
          <p:cNvSpPr/>
          <p:nvPr/>
        </p:nvSpPr>
        <p:spPr>
          <a:xfrm>
            <a:off x="4483368" y="6363865"/>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573" name="Google Shape;573;g353d945279f_0_2201"/>
          <p:cNvGrpSpPr/>
          <p:nvPr/>
        </p:nvGrpSpPr>
        <p:grpSpPr>
          <a:xfrm rot="5400000">
            <a:off x="5553239" y="65295"/>
            <a:ext cx="307425" cy="307425"/>
            <a:chOff x="458050" y="265600"/>
            <a:chExt cx="392675" cy="392675"/>
          </a:xfrm>
        </p:grpSpPr>
        <p:sp>
          <p:nvSpPr>
            <p:cNvPr id="574" name="Google Shape;574;g353d945279f_0_2201"/>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75" name="Google Shape;575;g353d945279f_0_2201"/>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76" name="Google Shape;576;g353d945279f_0_2201"/>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77" name="Google Shape;577;g353d945279f_0_2201"/>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578" name="Google Shape;578;g353d945279f_0_2201"/>
          <p:cNvGrpSpPr/>
          <p:nvPr/>
        </p:nvGrpSpPr>
        <p:grpSpPr>
          <a:xfrm rot="5400000">
            <a:off x="5314625" y="368669"/>
            <a:ext cx="307425" cy="307425"/>
            <a:chOff x="458050" y="265600"/>
            <a:chExt cx="392675" cy="392675"/>
          </a:xfrm>
        </p:grpSpPr>
        <p:sp>
          <p:nvSpPr>
            <p:cNvPr id="579" name="Google Shape;579;g353d945279f_0_2201"/>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80" name="Google Shape;580;g353d945279f_0_2201"/>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81" name="Google Shape;581;g353d945279f_0_2201"/>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82" name="Google Shape;582;g353d945279f_0_2201"/>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583" name="Google Shape;583;g353d945279f_0_2201"/>
          <p:cNvGrpSpPr/>
          <p:nvPr/>
        </p:nvGrpSpPr>
        <p:grpSpPr>
          <a:xfrm rot="5400000">
            <a:off x="59772" y="4819661"/>
            <a:ext cx="307425" cy="307425"/>
            <a:chOff x="458050" y="265600"/>
            <a:chExt cx="392675" cy="392675"/>
          </a:xfrm>
        </p:grpSpPr>
        <p:sp>
          <p:nvSpPr>
            <p:cNvPr id="584" name="Google Shape;584;g353d945279f_0_2201"/>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85" name="Google Shape;585;g353d945279f_0_2201"/>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86" name="Google Shape;586;g353d945279f_0_2201"/>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87" name="Google Shape;587;g353d945279f_0_2201"/>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588" name="Google Shape;588;g353d945279f_0_2201"/>
          <p:cNvGrpSpPr/>
          <p:nvPr/>
        </p:nvGrpSpPr>
        <p:grpSpPr>
          <a:xfrm rot="5400000">
            <a:off x="59791" y="5184802"/>
            <a:ext cx="307425" cy="307425"/>
            <a:chOff x="458050" y="265600"/>
            <a:chExt cx="392675" cy="392675"/>
          </a:xfrm>
        </p:grpSpPr>
        <p:sp>
          <p:nvSpPr>
            <p:cNvPr id="589" name="Google Shape;589;g353d945279f_0_2201"/>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90" name="Google Shape;590;g353d945279f_0_2201"/>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91" name="Google Shape;591;g353d945279f_0_2201"/>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92" name="Google Shape;592;g353d945279f_0_2201"/>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593" name="Google Shape;593;g353d945279f_0_2201"/>
          <p:cNvGrpSpPr/>
          <p:nvPr/>
        </p:nvGrpSpPr>
        <p:grpSpPr>
          <a:xfrm rot="5400000">
            <a:off x="367206" y="5030561"/>
            <a:ext cx="307425" cy="307425"/>
            <a:chOff x="458050" y="265600"/>
            <a:chExt cx="392675" cy="392675"/>
          </a:xfrm>
        </p:grpSpPr>
        <p:sp>
          <p:nvSpPr>
            <p:cNvPr id="594" name="Google Shape;594;g353d945279f_0_2201"/>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95" name="Google Shape;595;g353d945279f_0_2201"/>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96" name="Google Shape;596;g353d945279f_0_2201"/>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597" name="Google Shape;597;g353d945279f_0_2201"/>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598" name="Google Shape;598;g353d945279f_0_2201"/>
          <p:cNvGrpSpPr/>
          <p:nvPr/>
        </p:nvGrpSpPr>
        <p:grpSpPr>
          <a:xfrm rot="5400000">
            <a:off x="367225" y="5395702"/>
            <a:ext cx="307425" cy="307425"/>
            <a:chOff x="458050" y="265600"/>
            <a:chExt cx="392675" cy="392675"/>
          </a:xfrm>
        </p:grpSpPr>
        <p:sp>
          <p:nvSpPr>
            <p:cNvPr id="599" name="Google Shape;599;g353d945279f_0_2201"/>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00" name="Google Shape;600;g353d945279f_0_2201"/>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01" name="Google Shape;601;g353d945279f_0_2201"/>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02" name="Google Shape;602;g353d945279f_0_2201"/>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4 key metrics v2">
  <p:cSld name="CUSTOM_6_1">
    <p:bg>
      <p:bgPr>
        <a:solidFill>
          <a:schemeClr val="lt1"/>
        </a:solidFill>
      </p:bgPr>
    </p:bg>
    <p:spTree>
      <p:nvGrpSpPr>
        <p:cNvPr id="603" name="Shape 603"/>
        <p:cNvGrpSpPr/>
        <p:nvPr/>
      </p:nvGrpSpPr>
      <p:grpSpPr>
        <a:xfrm>
          <a:off x="0" y="0"/>
          <a:ext cx="0" cy="0"/>
          <a:chOff x="0" y="0"/>
          <a:chExt cx="0" cy="0"/>
        </a:xfrm>
      </p:grpSpPr>
      <p:sp>
        <p:nvSpPr>
          <p:cNvPr id="604" name="Google Shape;604;g353d945279f_0_2259"/>
          <p:cNvSpPr/>
          <p:nvPr/>
        </p:nvSpPr>
        <p:spPr>
          <a:xfrm>
            <a:off x="5213033" y="-36300"/>
            <a:ext cx="6978900" cy="6894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05" name="Google Shape;605;g353d945279f_0_2259"/>
          <p:cNvSpPr txBox="1"/>
          <p:nvPr>
            <p:ph type="title"/>
          </p:nvPr>
        </p:nvSpPr>
        <p:spPr>
          <a:xfrm>
            <a:off x="367200" y="3007100"/>
            <a:ext cx="3645600" cy="807600"/>
          </a:xfrm>
          <a:prstGeom prst="rect">
            <a:avLst/>
          </a:prstGeom>
        </p:spPr>
        <p:txBody>
          <a:bodyPr anchorCtr="0" anchor="ctr" bIns="0" lIns="0" spcFirstLastPara="1" rIns="0" wrap="square" tIns="0">
            <a:noAutofit/>
          </a:bodyPr>
          <a:lstStyle>
            <a:lvl1pPr lvl="0">
              <a:spcBef>
                <a:spcPts val="0"/>
              </a:spcBef>
              <a:spcAft>
                <a:spcPts val="0"/>
              </a:spcAft>
              <a:buSzPts val="2700"/>
              <a:buNone/>
              <a:defRPr sz="2700"/>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606" name="Google Shape;606;g353d945279f_0_2259"/>
          <p:cNvSpPr/>
          <p:nvPr/>
        </p:nvSpPr>
        <p:spPr>
          <a:xfrm>
            <a:off x="4268233" y="1065000"/>
            <a:ext cx="3645600" cy="2331300"/>
          </a:xfrm>
          <a:prstGeom prst="snip1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07" name="Google Shape;607;g353d945279f_0_2259"/>
          <p:cNvSpPr/>
          <p:nvPr/>
        </p:nvSpPr>
        <p:spPr>
          <a:xfrm>
            <a:off x="8152500" y="1065000"/>
            <a:ext cx="3674100" cy="2331300"/>
          </a:xfrm>
          <a:prstGeom prst="snip1Rect">
            <a:avLst>
              <a:gd fmla="val 16667"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08" name="Google Shape;608;g353d945279f_0_2259"/>
          <p:cNvSpPr/>
          <p:nvPr/>
        </p:nvSpPr>
        <p:spPr>
          <a:xfrm>
            <a:off x="4268233" y="3612833"/>
            <a:ext cx="3645600" cy="2331300"/>
          </a:xfrm>
          <a:prstGeom prst="snip1Rect">
            <a:avLst>
              <a:gd fmla="val 16667" name="adj"/>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09" name="Google Shape;609;g353d945279f_0_2259"/>
          <p:cNvSpPr/>
          <p:nvPr/>
        </p:nvSpPr>
        <p:spPr>
          <a:xfrm>
            <a:off x="8152500" y="3612833"/>
            <a:ext cx="3674100" cy="2331300"/>
          </a:xfrm>
          <a:prstGeom prst="snip1Rect">
            <a:avLst>
              <a:gd fmla="val 16667" name="adj"/>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10" name="Google Shape;610;g353d945279f_0_2259"/>
          <p:cNvSpPr txBox="1"/>
          <p:nvPr>
            <p:ph idx="1" type="subTitle"/>
          </p:nvPr>
        </p:nvSpPr>
        <p:spPr>
          <a:xfrm>
            <a:off x="4553450" y="1341400"/>
            <a:ext cx="3058500" cy="6108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2100"/>
              <a:buFont typeface="DM Sans Medium"/>
              <a:buNone/>
              <a:defRPr sz="21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p:txBody>
      </p:sp>
      <p:sp>
        <p:nvSpPr>
          <p:cNvPr id="611" name="Google Shape;611;g353d945279f_0_2259"/>
          <p:cNvSpPr txBox="1"/>
          <p:nvPr>
            <p:ph idx="2" type="body"/>
          </p:nvPr>
        </p:nvSpPr>
        <p:spPr>
          <a:xfrm>
            <a:off x="4553450" y="2121767"/>
            <a:ext cx="3058500" cy="994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sp>
        <p:nvSpPr>
          <p:cNvPr id="612" name="Google Shape;612;g353d945279f_0_2259"/>
          <p:cNvSpPr txBox="1"/>
          <p:nvPr>
            <p:ph idx="3" type="subTitle"/>
          </p:nvPr>
        </p:nvSpPr>
        <p:spPr>
          <a:xfrm>
            <a:off x="8428700" y="1343217"/>
            <a:ext cx="3121500" cy="6108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2100"/>
              <a:buFont typeface="DM Sans Medium"/>
              <a:buNone/>
              <a:defRPr sz="21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p:txBody>
      </p:sp>
      <p:sp>
        <p:nvSpPr>
          <p:cNvPr id="613" name="Google Shape;613;g353d945279f_0_2259"/>
          <p:cNvSpPr txBox="1"/>
          <p:nvPr>
            <p:ph idx="4" type="body"/>
          </p:nvPr>
        </p:nvSpPr>
        <p:spPr>
          <a:xfrm>
            <a:off x="8428700" y="2123583"/>
            <a:ext cx="3121500" cy="994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sp>
        <p:nvSpPr>
          <p:cNvPr id="614" name="Google Shape;614;g353d945279f_0_2259"/>
          <p:cNvSpPr txBox="1"/>
          <p:nvPr>
            <p:ph idx="5" type="subTitle"/>
          </p:nvPr>
        </p:nvSpPr>
        <p:spPr>
          <a:xfrm>
            <a:off x="4535200" y="3891050"/>
            <a:ext cx="3121500" cy="6108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2100"/>
              <a:buFont typeface="DM Sans Medium"/>
              <a:buNone/>
              <a:defRPr sz="21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p:txBody>
      </p:sp>
      <p:sp>
        <p:nvSpPr>
          <p:cNvPr id="615" name="Google Shape;615;g353d945279f_0_2259"/>
          <p:cNvSpPr txBox="1"/>
          <p:nvPr>
            <p:ph idx="6" type="body"/>
          </p:nvPr>
        </p:nvSpPr>
        <p:spPr>
          <a:xfrm>
            <a:off x="4535200" y="4671417"/>
            <a:ext cx="3121500" cy="994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sp>
        <p:nvSpPr>
          <p:cNvPr id="616" name="Google Shape;616;g353d945279f_0_2259"/>
          <p:cNvSpPr txBox="1"/>
          <p:nvPr>
            <p:ph idx="7" type="subTitle"/>
          </p:nvPr>
        </p:nvSpPr>
        <p:spPr>
          <a:xfrm>
            <a:off x="8428700" y="3891050"/>
            <a:ext cx="3121500" cy="6108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2100"/>
              <a:buFont typeface="DM Sans Medium"/>
              <a:buNone/>
              <a:defRPr sz="21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p:txBody>
      </p:sp>
      <p:sp>
        <p:nvSpPr>
          <p:cNvPr id="617" name="Google Shape;617;g353d945279f_0_2259"/>
          <p:cNvSpPr txBox="1"/>
          <p:nvPr>
            <p:ph idx="8" type="body"/>
          </p:nvPr>
        </p:nvSpPr>
        <p:spPr>
          <a:xfrm>
            <a:off x="8428700" y="4671417"/>
            <a:ext cx="3121500" cy="994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grpSp>
        <p:nvGrpSpPr>
          <p:cNvPr id="618" name="Google Shape;618;g353d945279f_0_2259"/>
          <p:cNvGrpSpPr/>
          <p:nvPr/>
        </p:nvGrpSpPr>
        <p:grpSpPr>
          <a:xfrm>
            <a:off x="10585576" y="-745840"/>
            <a:ext cx="2096392" cy="2096392"/>
            <a:chOff x="987244" y="313753"/>
            <a:chExt cx="555321" cy="555321"/>
          </a:xfrm>
        </p:grpSpPr>
        <p:grpSp>
          <p:nvGrpSpPr>
            <p:cNvPr id="619" name="Google Shape;619;g353d945279f_0_2259"/>
            <p:cNvGrpSpPr/>
            <p:nvPr/>
          </p:nvGrpSpPr>
          <p:grpSpPr>
            <a:xfrm>
              <a:off x="1068575" y="395075"/>
              <a:ext cx="392675" cy="392675"/>
              <a:chOff x="458050" y="265600"/>
              <a:chExt cx="392675" cy="392675"/>
            </a:xfrm>
          </p:grpSpPr>
          <p:sp>
            <p:nvSpPr>
              <p:cNvPr id="620" name="Google Shape;620;g353d945279f_0_2259"/>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21" name="Google Shape;621;g353d945279f_0_2259"/>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22" name="Google Shape;622;g353d945279f_0_2259"/>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23" name="Google Shape;623;g353d945279f_0_2259"/>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624" name="Google Shape;624;g353d945279f_0_2259"/>
            <p:cNvGrpSpPr/>
            <p:nvPr/>
          </p:nvGrpSpPr>
          <p:grpSpPr>
            <a:xfrm rot="-2700000">
              <a:off x="1068569" y="395078"/>
              <a:ext cx="392671" cy="392671"/>
              <a:chOff x="458050" y="265600"/>
              <a:chExt cx="392675" cy="392675"/>
            </a:xfrm>
          </p:grpSpPr>
          <p:sp>
            <p:nvSpPr>
              <p:cNvPr id="625" name="Google Shape;625;g353d945279f_0_2259"/>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26" name="Google Shape;626;g353d945279f_0_2259"/>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27" name="Google Shape;627;g353d945279f_0_2259"/>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28" name="Google Shape;628;g353d945279f_0_2259"/>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629" name="Google Shape;629;g353d945279f_0_2259"/>
          <p:cNvSpPr/>
          <p:nvPr/>
        </p:nvSpPr>
        <p:spPr>
          <a:xfrm>
            <a:off x="4483368" y="6363865"/>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630" name="Google Shape;630;g353d945279f_0_2259"/>
          <p:cNvGrpSpPr/>
          <p:nvPr/>
        </p:nvGrpSpPr>
        <p:grpSpPr>
          <a:xfrm rot="5400000">
            <a:off x="5553239" y="65295"/>
            <a:ext cx="307425" cy="307425"/>
            <a:chOff x="458050" y="265600"/>
            <a:chExt cx="392675" cy="392675"/>
          </a:xfrm>
        </p:grpSpPr>
        <p:sp>
          <p:nvSpPr>
            <p:cNvPr id="631" name="Google Shape;631;g353d945279f_0_2259"/>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32" name="Google Shape;632;g353d945279f_0_2259"/>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33" name="Google Shape;633;g353d945279f_0_2259"/>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34" name="Google Shape;634;g353d945279f_0_2259"/>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635" name="Google Shape;635;g353d945279f_0_2259"/>
          <p:cNvGrpSpPr/>
          <p:nvPr/>
        </p:nvGrpSpPr>
        <p:grpSpPr>
          <a:xfrm rot="5400000">
            <a:off x="5314625" y="368669"/>
            <a:ext cx="307425" cy="307425"/>
            <a:chOff x="458050" y="265600"/>
            <a:chExt cx="392675" cy="392675"/>
          </a:xfrm>
        </p:grpSpPr>
        <p:sp>
          <p:nvSpPr>
            <p:cNvPr id="636" name="Google Shape;636;g353d945279f_0_2259"/>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37" name="Google Shape;637;g353d945279f_0_2259"/>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38" name="Google Shape;638;g353d945279f_0_2259"/>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39" name="Google Shape;639;g353d945279f_0_2259"/>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640" name="Google Shape;640;g353d945279f_0_2259"/>
          <p:cNvGrpSpPr/>
          <p:nvPr/>
        </p:nvGrpSpPr>
        <p:grpSpPr>
          <a:xfrm rot="5400000">
            <a:off x="59772" y="6111761"/>
            <a:ext cx="307425" cy="307425"/>
            <a:chOff x="458050" y="265600"/>
            <a:chExt cx="392675" cy="392675"/>
          </a:xfrm>
        </p:grpSpPr>
        <p:sp>
          <p:nvSpPr>
            <p:cNvPr id="641" name="Google Shape;641;g353d945279f_0_2259"/>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42" name="Google Shape;642;g353d945279f_0_2259"/>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43" name="Google Shape;643;g353d945279f_0_2259"/>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44" name="Google Shape;644;g353d945279f_0_2259"/>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645" name="Google Shape;645;g353d945279f_0_2259"/>
          <p:cNvGrpSpPr/>
          <p:nvPr/>
        </p:nvGrpSpPr>
        <p:grpSpPr>
          <a:xfrm rot="5400000">
            <a:off x="59791" y="6476902"/>
            <a:ext cx="307425" cy="307425"/>
            <a:chOff x="458050" y="265600"/>
            <a:chExt cx="392675" cy="392675"/>
          </a:xfrm>
        </p:grpSpPr>
        <p:sp>
          <p:nvSpPr>
            <p:cNvPr id="646" name="Google Shape;646;g353d945279f_0_2259"/>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47" name="Google Shape;647;g353d945279f_0_2259"/>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48" name="Google Shape;648;g353d945279f_0_2259"/>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49" name="Google Shape;649;g353d945279f_0_2259"/>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650" name="Google Shape;650;g353d945279f_0_2259"/>
          <p:cNvGrpSpPr/>
          <p:nvPr/>
        </p:nvGrpSpPr>
        <p:grpSpPr>
          <a:xfrm rot="5400000">
            <a:off x="367206" y="6322661"/>
            <a:ext cx="307425" cy="307425"/>
            <a:chOff x="458050" y="265600"/>
            <a:chExt cx="392675" cy="392675"/>
          </a:xfrm>
        </p:grpSpPr>
        <p:sp>
          <p:nvSpPr>
            <p:cNvPr id="651" name="Google Shape;651;g353d945279f_0_2259"/>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52" name="Google Shape;652;g353d945279f_0_2259"/>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53" name="Google Shape;653;g353d945279f_0_2259"/>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54" name="Google Shape;654;g353d945279f_0_2259"/>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655" name="Google Shape;655;g353d945279f_0_2259"/>
          <p:cNvGrpSpPr/>
          <p:nvPr/>
        </p:nvGrpSpPr>
        <p:grpSpPr>
          <a:xfrm rot="5400000">
            <a:off x="367225" y="6687802"/>
            <a:ext cx="307425" cy="307425"/>
            <a:chOff x="458050" y="265600"/>
            <a:chExt cx="392675" cy="392675"/>
          </a:xfrm>
        </p:grpSpPr>
        <p:sp>
          <p:nvSpPr>
            <p:cNvPr id="656" name="Google Shape;656;g353d945279f_0_2259"/>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57" name="Google Shape;657;g353d945279f_0_2259"/>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58" name="Google Shape;658;g353d945279f_0_2259"/>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59" name="Google Shape;659;g353d945279f_0_2259"/>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key metrics v3">
  <p:cSld name="CUSTOM_6_1_1">
    <p:bg>
      <p:bgPr>
        <a:solidFill>
          <a:schemeClr val="lt1"/>
        </a:solidFill>
      </p:bgPr>
    </p:bg>
    <p:spTree>
      <p:nvGrpSpPr>
        <p:cNvPr id="660" name="Shape 660"/>
        <p:cNvGrpSpPr/>
        <p:nvPr/>
      </p:nvGrpSpPr>
      <p:grpSpPr>
        <a:xfrm>
          <a:off x="0" y="0"/>
          <a:ext cx="0" cy="0"/>
          <a:chOff x="0" y="0"/>
          <a:chExt cx="0" cy="0"/>
        </a:xfrm>
      </p:grpSpPr>
      <p:sp>
        <p:nvSpPr>
          <p:cNvPr id="661" name="Google Shape;661;g353d945279f_0_2316"/>
          <p:cNvSpPr/>
          <p:nvPr/>
        </p:nvSpPr>
        <p:spPr>
          <a:xfrm>
            <a:off x="8989400" y="-36300"/>
            <a:ext cx="3202500" cy="6894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62" name="Google Shape;662;g353d945279f_0_2316"/>
          <p:cNvSpPr txBox="1"/>
          <p:nvPr>
            <p:ph type="title"/>
          </p:nvPr>
        </p:nvSpPr>
        <p:spPr>
          <a:xfrm>
            <a:off x="367200" y="3007100"/>
            <a:ext cx="4304400" cy="807600"/>
          </a:xfrm>
          <a:prstGeom prst="rect">
            <a:avLst/>
          </a:prstGeom>
        </p:spPr>
        <p:txBody>
          <a:bodyPr anchorCtr="0" anchor="ctr" bIns="0" lIns="0" spcFirstLastPara="1" rIns="0" wrap="square" tIns="0">
            <a:noAutofit/>
          </a:bodyPr>
          <a:lstStyle>
            <a:lvl1pPr lvl="0">
              <a:spcBef>
                <a:spcPts val="0"/>
              </a:spcBef>
              <a:spcAft>
                <a:spcPts val="0"/>
              </a:spcAft>
              <a:buSzPts val="2700"/>
              <a:buNone/>
              <a:defRPr sz="2700"/>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663" name="Google Shape;663;g353d945279f_0_2316"/>
          <p:cNvSpPr/>
          <p:nvPr/>
        </p:nvSpPr>
        <p:spPr>
          <a:xfrm>
            <a:off x="7299733" y="676133"/>
            <a:ext cx="4526700" cy="1509600"/>
          </a:xfrm>
          <a:prstGeom prst="snip1Rect">
            <a:avLst>
              <a:gd fmla="val 16667" name="adj"/>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64" name="Google Shape;664;g353d945279f_0_2316"/>
          <p:cNvSpPr txBox="1"/>
          <p:nvPr>
            <p:ph idx="1" type="subTitle"/>
          </p:nvPr>
        </p:nvSpPr>
        <p:spPr>
          <a:xfrm>
            <a:off x="7640042" y="886933"/>
            <a:ext cx="3846000" cy="6108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900"/>
              <a:buFont typeface="DM Sans Medium"/>
              <a:buNone/>
              <a:defRPr sz="19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p:txBody>
      </p:sp>
      <p:sp>
        <p:nvSpPr>
          <p:cNvPr id="665" name="Google Shape;665;g353d945279f_0_2316"/>
          <p:cNvSpPr txBox="1"/>
          <p:nvPr>
            <p:ph idx="2" type="body"/>
          </p:nvPr>
        </p:nvSpPr>
        <p:spPr>
          <a:xfrm>
            <a:off x="7640042" y="1667305"/>
            <a:ext cx="3846000" cy="307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grpSp>
        <p:nvGrpSpPr>
          <p:cNvPr id="666" name="Google Shape;666;g353d945279f_0_2316"/>
          <p:cNvGrpSpPr/>
          <p:nvPr/>
        </p:nvGrpSpPr>
        <p:grpSpPr>
          <a:xfrm>
            <a:off x="11099642" y="-1165474"/>
            <a:ext cx="2096392" cy="2096392"/>
            <a:chOff x="987244" y="313753"/>
            <a:chExt cx="555321" cy="555321"/>
          </a:xfrm>
        </p:grpSpPr>
        <p:grpSp>
          <p:nvGrpSpPr>
            <p:cNvPr id="667" name="Google Shape;667;g353d945279f_0_2316"/>
            <p:cNvGrpSpPr/>
            <p:nvPr/>
          </p:nvGrpSpPr>
          <p:grpSpPr>
            <a:xfrm>
              <a:off x="1068575" y="395075"/>
              <a:ext cx="392675" cy="392675"/>
              <a:chOff x="458050" y="265600"/>
              <a:chExt cx="392675" cy="392675"/>
            </a:xfrm>
          </p:grpSpPr>
          <p:sp>
            <p:nvSpPr>
              <p:cNvPr id="668" name="Google Shape;668;g353d945279f_0_2316"/>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69" name="Google Shape;669;g353d945279f_0_2316"/>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70" name="Google Shape;670;g353d945279f_0_2316"/>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71" name="Google Shape;671;g353d945279f_0_2316"/>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672" name="Google Shape;672;g353d945279f_0_2316"/>
            <p:cNvGrpSpPr/>
            <p:nvPr/>
          </p:nvGrpSpPr>
          <p:grpSpPr>
            <a:xfrm rot="-2700000">
              <a:off x="1068569" y="395078"/>
              <a:ext cx="392671" cy="392671"/>
              <a:chOff x="458050" y="265600"/>
              <a:chExt cx="392675" cy="392675"/>
            </a:xfrm>
          </p:grpSpPr>
          <p:sp>
            <p:nvSpPr>
              <p:cNvPr id="673" name="Google Shape;673;g353d945279f_0_2316"/>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74" name="Google Shape;674;g353d945279f_0_2316"/>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75" name="Google Shape;675;g353d945279f_0_2316"/>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76" name="Google Shape;676;g353d945279f_0_2316"/>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grpSp>
        <p:nvGrpSpPr>
          <p:cNvPr id="677" name="Google Shape;677;g353d945279f_0_2316"/>
          <p:cNvGrpSpPr/>
          <p:nvPr/>
        </p:nvGrpSpPr>
        <p:grpSpPr>
          <a:xfrm rot="5400000">
            <a:off x="168439" y="65295"/>
            <a:ext cx="307425" cy="307425"/>
            <a:chOff x="458050" y="265600"/>
            <a:chExt cx="392675" cy="392675"/>
          </a:xfrm>
        </p:grpSpPr>
        <p:sp>
          <p:nvSpPr>
            <p:cNvPr id="678" name="Google Shape;678;g353d945279f_0_2316"/>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79" name="Google Shape;679;g353d945279f_0_2316"/>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80" name="Google Shape;680;g353d945279f_0_2316"/>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81" name="Google Shape;681;g353d945279f_0_2316"/>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682" name="Google Shape;682;g353d945279f_0_2316"/>
          <p:cNvGrpSpPr/>
          <p:nvPr/>
        </p:nvGrpSpPr>
        <p:grpSpPr>
          <a:xfrm rot="5400000">
            <a:off x="-70175" y="368669"/>
            <a:ext cx="307425" cy="307425"/>
            <a:chOff x="458050" y="265600"/>
            <a:chExt cx="392675" cy="392675"/>
          </a:xfrm>
        </p:grpSpPr>
        <p:sp>
          <p:nvSpPr>
            <p:cNvPr id="683" name="Google Shape;683;g353d945279f_0_2316"/>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84" name="Google Shape;684;g353d945279f_0_2316"/>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85" name="Google Shape;685;g353d945279f_0_2316"/>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86" name="Google Shape;686;g353d945279f_0_2316"/>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687" name="Google Shape;687;g353d945279f_0_2316"/>
          <p:cNvGrpSpPr/>
          <p:nvPr/>
        </p:nvGrpSpPr>
        <p:grpSpPr>
          <a:xfrm rot="5400000">
            <a:off x="59772" y="6111761"/>
            <a:ext cx="307425" cy="307425"/>
            <a:chOff x="458050" y="265600"/>
            <a:chExt cx="392675" cy="392675"/>
          </a:xfrm>
        </p:grpSpPr>
        <p:sp>
          <p:nvSpPr>
            <p:cNvPr id="688" name="Google Shape;688;g353d945279f_0_2316"/>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89" name="Google Shape;689;g353d945279f_0_2316"/>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90" name="Google Shape;690;g353d945279f_0_2316"/>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91" name="Google Shape;691;g353d945279f_0_2316"/>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692" name="Google Shape;692;g353d945279f_0_2316"/>
          <p:cNvGrpSpPr/>
          <p:nvPr/>
        </p:nvGrpSpPr>
        <p:grpSpPr>
          <a:xfrm rot="5400000">
            <a:off x="59791" y="6476902"/>
            <a:ext cx="307425" cy="307425"/>
            <a:chOff x="458050" y="265600"/>
            <a:chExt cx="392675" cy="392675"/>
          </a:xfrm>
        </p:grpSpPr>
        <p:sp>
          <p:nvSpPr>
            <p:cNvPr id="693" name="Google Shape;693;g353d945279f_0_2316"/>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94" name="Google Shape;694;g353d945279f_0_2316"/>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95" name="Google Shape;695;g353d945279f_0_2316"/>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96" name="Google Shape;696;g353d945279f_0_2316"/>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697" name="Google Shape;697;g353d945279f_0_2316"/>
          <p:cNvGrpSpPr/>
          <p:nvPr/>
        </p:nvGrpSpPr>
        <p:grpSpPr>
          <a:xfrm rot="5400000">
            <a:off x="367206" y="6322661"/>
            <a:ext cx="307425" cy="307425"/>
            <a:chOff x="458050" y="265600"/>
            <a:chExt cx="392675" cy="392675"/>
          </a:xfrm>
        </p:grpSpPr>
        <p:sp>
          <p:nvSpPr>
            <p:cNvPr id="698" name="Google Shape;698;g353d945279f_0_2316"/>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699" name="Google Shape;699;g353d945279f_0_2316"/>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00" name="Google Shape;700;g353d945279f_0_2316"/>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01" name="Google Shape;701;g353d945279f_0_2316"/>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702" name="Google Shape;702;g353d945279f_0_2316"/>
          <p:cNvGrpSpPr/>
          <p:nvPr/>
        </p:nvGrpSpPr>
        <p:grpSpPr>
          <a:xfrm rot="5400000">
            <a:off x="367225" y="6687802"/>
            <a:ext cx="307425" cy="307425"/>
            <a:chOff x="458050" y="265600"/>
            <a:chExt cx="392675" cy="392675"/>
          </a:xfrm>
        </p:grpSpPr>
        <p:sp>
          <p:nvSpPr>
            <p:cNvPr id="703" name="Google Shape;703;g353d945279f_0_2316"/>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04" name="Google Shape;704;g353d945279f_0_2316"/>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05" name="Google Shape;705;g353d945279f_0_2316"/>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06" name="Google Shape;706;g353d945279f_0_2316"/>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707" name="Google Shape;707;g353d945279f_0_2316"/>
          <p:cNvSpPr/>
          <p:nvPr/>
        </p:nvSpPr>
        <p:spPr>
          <a:xfrm>
            <a:off x="7299700" y="2711300"/>
            <a:ext cx="4526700" cy="1509600"/>
          </a:xfrm>
          <a:prstGeom prst="snip1Rect">
            <a:avLst>
              <a:gd fmla="val 16667" name="adj"/>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08" name="Google Shape;708;g353d945279f_0_2316"/>
          <p:cNvSpPr txBox="1"/>
          <p:nvPr>
            <p:ph idx="3" type="subTitle"/>
          </p:nvPr>
        </p:nvSpPr>
        <p:spPr>
          <a:xfrm>
            <a:off x="7640042" y="2922100"/>
            <a:ext cx="3846000" cy="6108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900"/>
              <a:buFont typeface="DM Sans Medium"/>
              <a:buNone/>
              <a:defRPr sz="19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p:txBody>
      </p:sp>
      <p:sp>
        <p:nvSpPr>
          <p:cNvPr id="709" name="Google Shape;709;g353d945279f_0_2316"/>
          <p:cNvSpPr txBox="1"/>
          <p:nvPr>
            <p:ph idx="4" type="body"/>
          </p:nvPr>
        </p:nvSpPr>
        <p:spPr>
          <a:xfrm>
            <a:off x="7640042" y="3702472"/>
            <a:ext cx="3846000" cy="307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sp>
        <p:nvSpPr>
          <p:cNvPr id="710" name="Google Shape;710;g353d945279f_0_2316"/>
          <p:cNvSpPr/>
          <p:nvPr/>
        </p:nvSpPr>
        <p:spPr>
          <a:xfrm>
            <a:off x="7299733" y="4746467"/>
            <a:ext cx="4526700" cy="1509600"/>
          </a:xfrm>
          <a:prstGeom prst="snip1Rect">
            <a:avLst>
              <a:gd fmla="val 16667"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11" name="Google Shape;711;g353d945279f_0_2316"/>
          <p:cNvSpPr txBox="1"/>
          <p:nvPr>
            <p:ph idx="5" type="subTitle"/>
          </p:nvPr>
        </p:nvSpPr>
        <p:spPr>
          <a:xfrm>
            <a:off x="7640042" y="4957267"/>
            <a:ext cx="3846000" cy="6108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900"/>
              <a:buFont typeface="DM Sans Medium"/>
              <a:buNone/>
              <a:defRPr sz="19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p:txBody>
      </p:sp>
      <p:sp>
        <p:nvSpPr>
          <p:cNvPr id="712" name="Google Shape;712;g353d945279f_0_2316"/>
          <p:cNvSpPr txBox="1"/>
          <p:nvPr>
            <p:ph idx="6" type="body"/>
          </p:nvPr>
        </p:nvSpPr>
        <p:spPr>
          <a:xfrm>
            <a:off x="7640042" y="5737638"/>
            <a:ext cx="3846000" cy="307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4 key metrics v3">
  <p:cSld name="CUSTOM_12">
    <p:spTree>
      <p:nvGrpSpPr>
        <p:cNvPr id="713" name="Shape 713"/>
        <p:cNvGrpSpPr/>
        <p:nvPr/>
      </p:nvGrpSpPr>
      <p:grpSpPr>
        <a:xfrm>
          <a:off x="0" y="0"/>
          <a:ext cx="0" cy="0"/>
          <a:chOff x="0" y="0"/>
          <a:chExt cx="0" cy="0"/>
        </a:xfrm>
      </p:grpSpPr>
      <p:sp>
        <p:nvSpPr>
          <p:cNvPr id="714" name="Google Shape;714;g353d945279f_0_2369"/>
          <p:cNvSpPr txBox="1"/>
          <p:nvPr>
            <p:ph type="title"/>
          </p:nvPr>
        </p:nvSpPr>
        <p:spPr>
          <a:xfrm>
            <a:off x="688200" y="359933"/>
            <a:ext cx="10815600" cy="610800"/>
          </a:xfrm>
          <a:prstGeom prst="rect">
            <a:avLst/>
          </a:prstGeom>
        </p:spPr>
        <p:txBody>
          <a:bodyPr anchorCtr="0" anchor="t" bIns="0" lIns="0" spcFirstLastPara="1" rIns="0" wrap="square" tIns="0">
            <a:noAutofit/>
          </a:bodyPr>
          <a:lstStyle>
            <a:lvl1pPr lvl="0" algn="ctr">
              <a:spcBef>
                <a:spcPts val="0"/>
              </a:spcBef>
              <a:spcAft>
                <a:spcPts val="0"/>
              </a:spcAft>
              <a:buSzPts val="2700"/>
              <a:buNone/>
              <a:defRPr/>
            </a:lvl1pPr>
            <a:lvl2pPr lvl="1" algn="ctr">
              <a:spcBef>
                <a:spcPts val="0"/>
              </a:spcBef>
              <a:spcAft>
                <a:spcPts val="0"/>
              </a:spcAft>
              <a:buSzPts val="2700"/>
              <a:buNone/>
              <a:defRPr/>
            </a:lvl2pPr>
            <a:lvl3pPr lvl="2" algn="ctr">
              <a:spcBef>
                <a:spcPts val="0"/>
              </a:spcBef>
              <a:spcAft>
                <a:spcPts val="0"/>
              </a:spcAft>
              <a:buSzPts val="2700"/>
              <a:buNone/>
              <a:defRPr/>
            </a:lvl3pPr>
            <a:lvl4pPr lvl="3" algn="ctr">
              <a:spcBef>
                <a:spcPts val="0"/>
              </a:spcBef>
              <a:spcAft>
                <a:spcPts val="0"/>
              </a:spcAft>
              <a:buSzPts val="2700"/>
              <a:buNone/>
              <a:defRPr/>
            </a:lvl4pPr>
            <a:lvl5pPr lvl="4" algn="ctr">
              <a:spcBef>
                <a:spcPts val="0"/>
              </a:spcBef>
              <a:spcAft>
                <a:spcPts val="0"/>
              </a:spcAft>
              <a:buSzPts val="2700"/>
              <a:buNone/>
              <a:defRPr/>
            </a:lvl5pPr>
            <a:lvl6pPr lvl="5" algn="ctr">
              <a:spcBef>
                <a:spcPts val="0"/>
              </a:spcBef>
              <a:spcAft>
                <a:spcPts val="0"/>
              </a:spcAft>
              <a:buSzPts val="2700"/>
              <a:buNone/>
              <a:defRPr/>
            </a:lvl6pPr>
            <a:lvl7pPr lvl="6" algn="ctr">
              <a:spcBef>
                <a:spcPts val="0"/>
              </a:spcBef>
              <a:spcAft>
                <a:spcPts val="0"/>
              </a:spcAft>
              <a:buSzPts val="2700"/>
              <a:buNone/>
              <a:defRPr/>
            </a:lvl7pPr>
            <a:lvl8pPr lvl="7" algn="ctr">
              <a:spcBef>
                <a:spcPts val="0"/>
              </a:spcBef>
              <a:spcAft>
                <a:spcPts val="0"/>
              </a:spcAft>
              <a:buSzPts val="2700"/>
              <a:buNone/>
              <a:defRPr/>
            </a:lvl8pPr>
            <a:lvl9pPr lvl="8" algn="ctr">
              <a:spcBef>
                <a:spcPts val="0"/>
              </a:spcBef>
              <a:spcAft>
                <a:spcPts val="0"/>
              </a:spcAft>
              <a:buSzPts val="2700"/>
              <a:buNone/>
              <a:defRPr/>
            </a:lvl9pPr>
          </a:lstStyle>
          <a:p/>
        </p:txBody>
      </p:sp>
      <p:sp>
        <p:nvSpPr>
          <p:cNvPr id="715" name="Google Shape;715;g353d945279f_0_2369"/>
          <p:cNvSpPr txBox="1"/>
          <p:nvPr>
            <p:ph idx="1" type="subTitle"/>
          </p:nvPr>
        </p:nvSpPr>
        <p:spPr>
          <a:xfrm>
            <a:off x="601250" y="2440033"/>
            <a:ext cx="2225100" cy="610800"/>
          </a:xfrm>
          <a:prstGeom prst="rect">
            <a:avLst/>
          </a:prstGeom>
        </p:spPr>
        <p:txBody>
          <a:bodyPr anchorCtr="0" anchor="ctr" bIns="0" lIns="0" spcFirstLastPara="1" rIns="0" wrap="square" tIns="0">
            <a:noAutofit/>
          </a:bodyPr>
          <a:lstStyle>
            <a:lvl1pPr lvl="0" algn="ctr">
              <a:spcBef>
                <a:spcPts val="0"/>
              </a:spcBef>
              <a:spcAft>
                <a:spcPts val="0"/>
              </a:spcAft>
              <a:buClr>
                <a:schemeClr val="accent5"/>
              </a:buClr>
              <a:buSzPts val="2700"/>
              <a:buFont typeface="DM Sans Medium"/>
              <a:buNone/>
              <a:defRPr sz="2700">
                <a:solidFill>
                  <a:schemeClr val="accent5"/>
                </a:solidFill>
                <a:latin typeface="DM Sans Medium"/>
                <a:ea typeface="DM Sans Medium"/>
                <a:cs typeface="DM Sans Medium"/>
                <a:sym typeface="DM Sans Medium"/>
              </a:defRPr>
            </a:lvl1pPr>
            <a:lvl2pPr lvl="1" algn="ctr">
              <a:spcBef>
                <a:spcPts val="0"/>
              </a:spcBef>
              <a:spcAft>
                <a:spcPts val="0"/>
              </a:spcAft>
              <a:buClr>
                <a:schemeClr val="accent5"/>
              </a:buClr>
              <a:buSzPts val="2700"/>
              <a:buNone/>
              <a:defRPr sz="2700">
                <a:solidFill>
                  <a:schemeClr val="accent5"/>
                </a:solidFill>
              </a:defRPr>
            </a:lvl2pPr>
            <a:lvl3pPr lvl="2" algn="ctr">
              <a:spcBef>
                <a:spcPts val="0"/>
              </a:spcBef>
              <a:spcAft>
                <a:spcPts val="0"/>
              </a:spcAft>
              <a:buClr>
                <a:schemeClr val="accent5"/>
              </a:buClr>
              <a:buSzPts val="2700"/>
              <a:buNone/>
              <a:defRPr sz="2700">
                <a:solidFill>
                  <a:schemeClr val="accent5"/>
                </a:solidFill>
              </a:defRPr>
            </a:lvl3pPr>
            <a:lvl4pPr lvl="3" algn="ctr">
              <a:spcBef>
                <a:spcPts val="0"/>
              </a:spcBef>
              <a:spcAft>
                <a:spcPts val="0"/>
              </a:spcAft>
              <a:buClr>
                <a:schemeClr val="accent5"/>
              </a:buClr>
              <a:buSzPts val="2700"/>
              <a:buNone/>
              <a:defRPr sz="2700">
                <a:solidFill>
                  <a:schemeClr val="accent5"/>
                </a:solidFill>
              </a:defRPr>
            </a:lvl4pPr>
            <a:lvl5pPr lvl="4" algn="ctr">
              <a:spcBef>
                <a:spcPts val="0"/>
              </a:spcBef>
              <a:spcAft>
                <a:spcPts val="0"/>
              </a:spcAft>
              <a:buClr>
                <a:schemeClr val="accent5"/>
              </a:buClr>
              <a:buSzPts val="2700"/>
              <a:buNone/>
              <a:defRPr sz="2700">
                <a:solidFill>
                  <a:schemeClr val="accent5"/>
                </a:solidFill>
              </a:defRPr>
            </a:lvl5pPr>
            <a:lvl6pPr lvl="5" algn="ctr">
              <a:spcBef>
                <a:spcPts val="0"/>
              </a:spcBef>
              <a:spcAft>
                <a:spcPts val="0"/>
              </a:spcAft>
              <a:buClr>
                <a:schemeClr val="accent5"/>
              </a:buClr>
              <a:buSzPts val="2700"/>
              <a:buNone/>
              <a:defRPr sz="2700">
                <a:solidFill>
                  <a:schemeClr val="accent5"/>
                </a:solidFill>
              </a:defRPr>
            </a:lvl6pPr>
            <a:lvl7pPr lvl="6" algn="ctr">
              <a:spcBef>
                <a:spcPts val="0"/>
              </a:spcBef>
              <a:spcAft>
                <a:spcPts val="0"/>
              </a:spcAft>
              <a:buClr>
                <a:schemeClr val="accent5"/>
              </a:buClr>
              <a:buSzPts val="2700"/>
              <a:buNone/>
              <a:defRPr sz="2700">
                <a:solidFill>
                  <a:schemeClr val="accent5"/>
                </a:solidFill>
              </a:defRPr>
            </a:lvl7pPr>
            <a:lvl8pPr lvl="7" algn="ctr">
              <a:spcBef>
                <a:spcPts val="0"/>
              </a:spcBef>
              <a:spcAft>
                <a:spcPts val="0"/>
              </a:spcAft>
              <a:buClr>
                <a:schemeClr val="accent5"/>
              </a:buClr>
              <a:buSzPts val="2700"/>
              <a:buNone/>
              <a:defRPr sz="2700">
                <a:solidFill>
                  <a:schemeClr val="accent5"/>
                </a:solidFill>
              </a:defRPr>
            </a:lvl8pPr>
            <a:lvl9pPr lvl="8" algn="ctr">
              <a:spcBef>
                <a:spcPts val="0"/>
              </a:spcBef>
              <a:spcAft>
                <a:spcPts val="0"/>
              </a:spcAft>
              <a:buClr>
                <a:schemeClr val="accent5"/>
              </a:buClr>
              <a:buSzPts val="2700"/>
              <a:buNone/>
              <a:defRPr sz="2700">
                <a:solidFill>
                  <a:schemeClr val="accent5"/>
                </a:solidFill>
              </a:defRPr>
            </a:lvl9pPr>
          </a:lstStyle>
          <a:p/>
        </p:txBody>
      </p:sp>
      <p:sp>
        <p:nvSpPr>
          <p:cNvPr id="716" name="Google Shape;716;g353d945279f_0_2369"/>
          <p:cNvSpPr txBox="1"/>
          <p:nvPr>
            <p:ph idx="2" type="body"/>
          </p:nvPr>
        </p:nvSpPr>
        <p:spPr>
          <a:xfrm>
            <a:off x="601250" y="3540667"/>
            <a:ext cx="2225100" cy="994500"/>
          </a:xfrm>
          <a:prstGeom prst="rect">
            <a:avLst/>
          </a:prstGeom>
        </p:spPr>
        <p:txBody>
          <a:bodyPr anchorCtr="0" anchor="t" bIns="0" lIns="0" spcFirstLastPara="1" rIns="0" wrap="square" tIns="0">
            <a:noAutofit/>
          </a:bodyPr>
          <a:lstStyle>
            <a:lvl1pPr indent="-323850" lvl="0" marL="457200" algn="ctr">
              <a:spcBef>
                <a:spcPts val="0"/>
              </a:spcBef>
              <a:spcAft>
                <a:spcPts val="0"/>
              </a:spcAft>
              <a:buSzPts val="1500"/>
              <a:buChar char="●"/>
              <a:defRPr/>
            </a:lvl1pPr>
            <a:lvl2pPr indent="-323850" lvl="1" marL="914400" algn="ctr">
              <a:spcBef>
                <a:spcPts val="0"/>
              </a:spcBef>
              <a:spcAft>
                <a:spcPts val="0"/>
              </a:spcAft>
              <a:buSzPts val="1500"/>
              <a:buChar char="○"/>
              <a:defRPr/>
            </a:lvl2pPr>
            <a:lvl3pPr indent="-323850" lvl="2" marL="1371600" algn="ctr">
              <a:spcBef>
                <a:spcPts val="0"/>
              </a:spcBef>
              <a:spcAft>
                <a:spcPts val="0"/>
              </a:spcAft>
              <a:buSzPts val="1500"/>
              <a:buChar char="■"/>
              <a:defRPr/>
            </a:lvl3pPr>
            <a:lvl4pPr indent="-323850" lvl="3" marL="1828800" algn="ctr">
              <a:spcBef>
                <a:spcPts val="0"/>
              </a:spcBef>
              <a:spcAft>
                <a:spcPts val="0"/>
              </a:spcAft>
              <a:buSzPts val="1500"/>
              <a:buChar char="●"/>
              <a:defRPr/>
            </a:lvl4pPr>
            <a:lvl5pPr indent="-323850" lvl="4" marL="2286000" algn="ctr">
              <a:spcBef>
                <a:spcPts val="0"/>
              </a:spcBef>
              <a:spcAft>
                <a:spcPts val="0"/>
              </a:spcAft>
              <a:buSzPts val="1500"/>
              <a:buChar char="○"/>
              <a:defRPr/>
            </a:lvl5pPr>
            <a:lvl6pPr indent="-323850" lvl="5" marL="2743200" algn="ctr">
              <a:spcBef>
                <a:spcPts val="0"/>
              </a:spcBef>
              <a:spcAft>
                <a:spcPts val="0"/>
              </a:spcAft>
              <a:buSzPts val="1500"/>
              <a:buChar char="■"/>
              <a:defRPr/>
            </a:lvl6pPr>
            <a:lvl7pPr indent="-323850" lvl="6" marL="3200400" algn="ctr">
              <a:spcBef>
                <a:spcPts val="0"/>
              </a:spcBef>
              <a:spcAft>
                <a:spcPts val="0"/>
              </a:spcAft>
              <a:buSzPts val="1500"/>
              <a:buChar char="●"/>
              <a:defRPr/>
            </a:lvl7pPr>
            <a:lvl8pPr indent="-323850" lvl="7" marL="3657600" algn="ctr">
              <a:spcBef>
                <a:spcPts val="0"/>
              </a:spcBef>
              <a:spcAft>
                <a:spcPts val="0"/>
              </a:spcAft>
              <a:buSzPts val="1500"/>
              <a:buChar char="○"/>
              <a:defRPr/>
            </a:lvl8pPr>
            <a:lvl9pPr indent="-323850" lvl="8" marL="4114800" algn="ctr">
              <a:spcBef>
                <a:spcPts val="0"/>
              </a:spcBef>
              <a:spcAft>
                <a:spcPts val="0"/>
              </a:spcAft>
              <a:buSzPts val="1500"/>
              <a:buChar char="■"/>
              <a:defRPr/>
            </a:lvl9pPr>
          </a:lstStyle>
          <a:p/>
        </p:txBody>
      </p:sp>
      <p:sp>
        <p:nvSpPr>
          <p:cNvPr id="717" name="Google Shape;717;g353d945279f_0_2369"/>
          <p:cNvSpPr txBox="1"/>
          <p:nvPr>
            <p:ph idx="3" type="subTitle"/>
          </p:nvPr>
        </p:nvSpPr>
        <p:spPr>
          <a:xfrm>
            <a:off x="3446006" y="2440033"/>
            <a:ext cx="2225100" cy="610800"/>
          </a:xfrm>
          <a:prstGeom prst="rect">
            <a:avLst/>
          </a:prstGeom>
        </p:spPr>
        <p:txBody>
          <a:bodyPr anchorCtr="0" anchor="ctr" bIns="0" lIns="0" spcFirstLastPara="1" rIns="0" wrap="square" tIns="0">
            <a:noAutofit/>
          </a:bodyPr>
          <a:lstStyle>
            <a:lvl1pPr lvl="0" algn="ctr">
              <a:spcBef>
                <a:spcPts val="0"/>
              </a:spcBef>
              <a:spcAft>
                <a:spcPts val="0"/>
              </a:spcAft>
              <a:buClr>
                <a:schemeClr val="accent5"/>
              </a:buClr>
              <a:buSzPts val="2700"/>
              <a:buFont typeface="DM Sans Medium"/>
              <a:buNone/>
              <a:defRPr sz="2700">
                <a:solidFill>
                  <a:schemeClr val="accent5"/>
                </a:solidFill>
                <a:latin typeface="DM Sans Medium"/>
                <a:ea typeface="DM Sans Medium"/>
                <a:cs typeface="DM Sans Medium"/>
                <a:sym typeface="DM Sans Medium"/>
              </a:defRPr>
            </a:lvl1pPr>
            <a:lvl2pPr lvl="1" algn="ctr">
              <a:spcBef>
                <a:spcPts val="0"/>
              </a:spcBef>
              <a:spcAft>
                <a:spcPts val="0"/>
              </a:spcAft>
              <a:buClr>
                <a:schemeClr val="accent5"/>
              </a:buClr>
              <a:buSzPts val="2700"/>
              <a:buNone/>
              <a:defRPr sz="2700">
                <a:solidFill>
                  <a:schemeClr val="accent5"/>
                </a:solidFill>
              </a:defRPr>
            </a:lvl2pPr>
            <a:lvl3pPr lvl="2" algn="ctr">
              <a:spcBef>
                <a:spcPts val="0"/>
              </a:spcBef>
              <a:spcAft>
                <a:spcPts val="0"/>
              </a:spcAft>
              <a:buClr>
                <a:schemeClr val="accent5"/>
              </a:buClr>
              <a:buSzPts val="2700"/>
              <a:buNone/>
              <a:defRPr sz="2700">
                <a:solidFill>
                  <a:schemeClr val="accent5"/>
                </a:solidFill>
              </a:defRPr>
            </a:lvl3pPr>
            <a:lvl4pPr lvl="3" algn="ctr">
              <a:spcBef>
                <a:spcPts val="0"/>
              </a:spcBef>
              <a:spcAft>
                <a:spcPts val="0"/>
              </a:spcAft>
              <a:buClr>
                <a:schemeClr val="accent5"/>
              </a:buClr>
              <a:buSzPts val="2700"/>
              <a:buNone/>
              <a:defRPr sz="2700">
                <a:solidFill>
                  <a:schemeClr val="accent5"/>
                </a:solidFill>
              </a:defRPr>
            </a:lvl4pPr>
            <a:lvl5pPr lvl="4" algn="ctr">
              <a:spcBef>
                <a:spcPts val="0"/>
              </a:spcBef>
              <a:spcAft>
                <a:spcPts val="0"/>
              </a:spcAft>
              <a:buClr>
                <a:schemeClr val="accent5"/>
              </a:buClr>
              <a:buSzPts val="2700"/>
              <a:buNone/>
              <a:defRPr sz="2700">
                <a:solidFill>
                  <a:schemeClr val="accent5"/>
                </a:solidFill>
              </a:defRPr>
            </a:lvl5pPr>
            <a:lvl6pPr lvl="5" algn="ctr">
              <a:spcBef>
                <a:spcPts val="0"/>
              </a:spcBef>
              <a:spcAft>
                <a:spcPts val="0"/>
              </a:spcAft>
              <a:buClr>
                <a:schemeClr val="accent5"/>
              </a:buClr>
              <a:buSzPts val="2700"/>
              <a:buNone/>
              <a:defRPr sz="2700">
                <a:solidFill>
                  <a:schemeClr val="accent5"/>
                </a:solidFill>
              </a:defRPr>
            </a:lvl6pPr>
            <a:lvl7pPr lvl="6" algn="ctr">
              <a:spcBef>
                <a:spcPts val="0"/>
              </a:spcBef>
              <a:spcAft>
                <a:spcPts val="0"/>
              </a:spcAft>
              <a:buClr>
                <a:schemeClr val="accent5"/>
              </a:buClr>
              <a:buSzPts val="2700"/>
              <a:buNone/>
              <a:defRPr sz="2700">
                <a:solidFill>
                  <a:schemeClr val="accent5"/>
                </a:solidFill>
              </a:defRPr>
            </a:lvl7pPr>
            <a:lvl8pPr lvl="7" algn="ctr">
              <a:spcBef>
                <a:spcPts val="0"/>
              </a:spcBef>
              <a:spcAft>
                <a:spcPts val="0"/>
              </a:spcAft>
              <a:buClr>
                <a:schemeClr val="accent5"/>
              </a:buClr>
              <a:buSzPts val="2700"/>
              <a:buNone/>
              <a:defRPr sz="2700">
                <a:solidFill>
                  <a:schemeClr val="accent5"/>
                </a:solidFill>
              </a:defRPr>
            </a:lvl8pPr>
            <a:lvl9pPr lvl="8" algn="ctr">
              <a:spcBef>
                <a:spcPts val="0"/>
              </a:spcBef>
              <a:spcAft>
                <a:spcPts val="0"/>
              </a:spcAft>
              <a:buClr>
                <a:schemeClr val="accent5"/>
              </a:buClr>
              <a:buSzPts val="2700"/>
              <a:buNone/>
              <a:defRPr sz="2700">
                <a:solidFill>
                  <a:schemeClr val="accent5"/>
                </a:solidFill>
              </a:defRPr>
            </a:lvl9pPr>
          </a:lstStyle>
          <a:p/>
        </p:txBody>
      </p:sp>
      <p:sp>
        <p:nvSpPr>
          <p:cNvPr id="718" name="Google Shape;718;g353d945279f_0_2369"/>
          <p:cNvSpPr txBox="1"/>
          <p:nvPr>
            <p:ph idx="4" type="body"/>
          </p:nvPr>
        </p:nvSpPr>
        <p:spPr>
          <a:xfrm>
            <a:off x="3446006" y="3540667"/>
            <a:ext cx="2225100" cy="994500"/>
          </a:xfrm>
          <a:prstGeom prst="rect">
            <a:avLst/>
          </a:prstGeom>
        </p:spPr>
        <p:txBody>
          <a:bodyPr anchorCtr="0" anchor="t" bIns="0" lIns="0" spcFirstLastPara="1" rIns="0" wrap="square" tIns="0">
            <a:noAutofit/>
          </a:bodyPr>
          <a:lstStyle>
            <a:lvl1pPr indent="-323850" lvl="0" marL="457200" algn="ctr">
              <a:spcBef>
                <a:spcPts val="0"/>
              </a:spcBef>
              <a:spcAft>
                <a:spcPts val="0"/>
              </a:spcAft>
              <a:buSzPts val="1500"/>
              <a:buChar char="●"/>
              <a:defRPr/>
            </a:lvl1pPr>
            <a:lvl2pPr indent="-323850" lvl="1" marL="914400" algn="ctr">
              <a:spcBef>
                <a:spcPts val="0"/>
              </a:spcBef>
              <a:spcAft>
                <a:spcPts val="0"/>
              </a:spcAft>
              <a:buSzPts val="1500"/>
              <a:buChar char="○"/>
              <a:defRPr/>
            </a:lvl2pPr>
            <a:lvl3pPr indent="-323850" lvl="2" marL="1371600" algn="ctr">
              <a:spcBef>
                <a:spcPts val="0"/>
              </a:spcBef>
              <a:spcAft>
                <a:spcPts val="0"/>
              </a:spcAft>
              <a:buSzPts val="1500"/>
              <a:buChar char="■"/>
              <a:defRPr/>
            </a:lvl3pPr>
            <a:lvl4pPr indent="-323850" lvl="3" marL="1828800" algn="ctr">
              <a:spcBef>
                <a:spcPts val="0"/>
              </a:spcBef>
              <a:spcAft>
                <a:spcPts val="0"/>
              </a:spcAft>
              <a:buSzPts val="1500"/>
              <a:buChar char="●"/>
              <a:defRPr/>
            </a:lvl4pPr>
            <a:lvl5pPr indent="-323850" lvl="4" marL="2286000" algn="ctr">
              <a:spcBef>
                <a:spcPts val="0"/>
              </a:spcBef>
              <a:spcAft>
                <a:spcPts val="0"/>
              </a:spcAft>
              <a:buSzPts val="1500"/>
              <a:buChar char="○"/>
              <a:defRPr/>
            </a:lvl5pPr>
            <a:lvl6pPr indent="-323850" lvl="5" marL="2743200" algn="ctr">
              <a:spcBef>
                <a:spcPts val="0"/>
              </a:spcBef>
              <a:spcAft>
                <a:spcPts val="0"/>
              </a:spcAft>
              <a:buSzPts val="1500"/>
              <a:buChar char="■"/>
              <a:defRPr/>
            </a:lvl6pPr>
            <a:lvl7pPr indent="-323850" lvl="6" marL="3200400" algn="ctr">
              <a:spcBef>
                <a:spcPts val="0"/>
              </a:spcBef>
              <a:spcAft>
                <a:spcPts val="0"/>
              </a:spcAft>
              <a:buSzPts val="1500"/>
              <a:buChar char="●"/>
              <a:defRPr/>
            </a:lvl7pPr>
            <a:lvl8pPr indent="-323850" lvl="7" marL="3657600" algn="ctr">
              <a:spcBef>
                <a:spcPts val="0"/>
              </a:spcBef>
              <a:spcAft>
                <a:spcPts val="0"/>
              </a:spcAft>
              <a:buSzPts val="1500"/>
              <a:buChar char="○"/>
              <a:defRPr/>
            </a:lvl8pPr>
            <a:lvl9pPr indent="-323850" lvl="8" marL="4114800" algn="ctr">
              <a:spcBef>
                <a:spcPts val="0"/>
              </a:spcBef>
              <a:spcAft>
                <a:spcPts val="0"/>
              </a:spcAft>
              <a:buSzPts val="1500"/>
              <a:buChar char="■"/>
              <a:defRPr/>
            </a:lvl9pPr>
          </a:lstStyle>
          <a:p/>
        </p:txBody>
      </p:sp>
      <p:sp>
        <p:nvSpPr>
          <p:cNvPr id="719" name="Google Shape;719;g353d945279f_0_2369"/>
          <p:cNvSpPr txBox="1"/>
          <p:nvPr>
            <p:ph idx="5" type="subTitle"/>
          </p:nvPr>
        </p:nvSpPr>
        <p:spPr>
          <a:xfrm>
            <a:off x="6290762" y="2440033"/>
            <a:ext cx="2225100" cy="610800"/>
          </a:xfrm>
          <a:prstGeom prst="rect">
            <a:avLst/>
          </a:prstGeom>
        </p:spPr>
        <p:txBody>
          <a:bodyPr anchorCtr="0" anchor="ctr" bIns="0" lIns="0" spcFirstLastPara="1" rIns="0" wrap="square" tIns="0">
            <a:noAutofit/>
          </a:bodyPr>
          <a:lstStyle>
            <a:lvl1pPr lvl="0" algn="ctr">
              <a:spcBef>
                <a:spcPts val="0"/>
              </a:spcBef>
              <a:spcAft>
                <a:spcPts val="0"/>
              </a:spcAft>
              <a:buClr>
                <a:schemeClr val="accent5"/>
              </a:buClr>
              <a:buSzPts val="2700"/>
              <a:buFont typeface="DM Sans Medium"/>
              <a:buNone/>
              <a:defRPr sz="2700">
                <a:solidFill>
                  <a:schemeClr val="accent5"/>
                </a:solidFill>
                <a:latin typeface="DM Sans Medium"/>
                <a:ea typeface="DM Sans Medium"/>
                <a:cs typeface="DM Sans Medium"/>
                <a:sym typeface="DM Sans Medium"/>
              </a:defRPr>
            </a:lvl1pPr>
            <a:lvl2pPr lvl="1" algn="ctr">
              <a:spcBef>
                <a:spcPts val="0"/>
              </a:spcBef>
              <a:spcAft>
                <a:spcPts val="0"/>
              </a:spcAft>
              <a:buClr>
                <a:schemeClr val="accent5"/>
              </a:buClr>
              <a:buSzPts val="2700"/>
              <a:buNone/>
              <a:defRPr sz="2700">
                <a:solidFill>
                  <a:schemeClr val="accent5"/>
                </a:solidFill>
              </a:defRPr>
            </a:lvl2pPr>
            <a:lvl3pPr lvl="2" algn="ctr">
              <a:spcBef>
                <a:spcPts val="0"/>
              </a:spcBef>
              <a:spcAft>
                <a:spcPts val="0"/>
              </a:spcAft>
              <a:buClr>
                <a:schemeClr val="accent5"/>
              </a:buClr>
              <a:buSzPts val="2700"/>
              <a:buNone/>
              <a:defRPr sz="2700">
                <a:solidFill>
                  <a:schemeClr val="accent5"/>
                </a:solidFill>
              </a:defRPr>
            </a:lvl3pPr>
            <a:lvl4pPr lvl="3" algn="ctr">
              <a:spcBef>
                <a:spcPts val="0"/>
              </a:spcBef>
              <a:spcAft>
                <a:spcPts val="0"/>
              </a:spcAft>
              <a:buClr>
                <a:schemeClr val="accent5"/>
              </a:buClr>
              <a:buSzPts val="2700"/>
              <a:buNone/>
              <a:defRPr sz="2700">
                <a:solidFill>
                  <a:schemeClr val="accent5"/>
                </a:solidFill>
              </a:defRPr>
            </a:lvl4pPr>
            <a:lvl5pPr lvl="4" algn="ctr">
              <a:spcBef>
                <a:spcPts val="0"/>
              </a:spcBef>
              <a:spcAft>
                <a:spcPts val="0"/>
              </a:spcAft>
              <a:buClr>
                <a:schemeClr val="accent5"/>
              </a:buClr>
              <a:buSzPts val="2700"/>
              <a:buNone/>
              <a:defRPr sz="2700">
                <a:solidFill>
                  <a:schemeClr val="accent5"/>
                </a:solidFill>
              </a:defRPr>
            </a:lvl5pPr>
            <a:lvl6pPr lvl="5" algn="ctr">
              <a:spcBef>
                <a:spcPts val="0"/>
              </a:spcBef>
              <a:spcAft>
                <a:spcPts val="0"/>
              </a:spcAft>
              <a:buClr>
                <a:schemeClr val="accent5"/>
              </a:buClr>
              <a:buSzPts val="2700"/>
              <a:buNone/>
              <a:defRPr sz="2700">
                <a:solidFill>
                  <a:schemeClr val="accent5"/>
                </a:solidFill>
              </a:defRPr>
            </a:lvl6pPr>
            <a:lvl7pPr lvl="6" algn="ctr">
              <a:spcBef>
                <a:spcPts val="0"/>
              </a:spcBef>
              <a:spcAft>
                <a:spcPts val="0"/>
              </a:spcAft>
              <a:buClr>
                <a:schemeClr val="accent5"/>
              </a:buClr>
              <a:buSzPts val="2700"/>
              <a:buNone/>
              <a:defRPr sz="2700">
                <a:solidFill>
                  <a:schemeClr val="accent5"/>
                </a:solidFill>
              </a:defRPr>
            </a:lvl7pPr>
            <a:lvl8pPr lvl="7" algn="ctr">
              <a:spcBef>
                <a:spcPts val="0"/>
              </a:spcBef>
              <a:spcAft>
                <a:spcPts val="0"/>
              </a:spcAft>
              <a:buClr>
                <a:schemeClr val="accent5"/>
              </a:buClr>
              <a:buSzPts val="2700"/>
              <a:buNone/>
              <a:defRPr sz="2700">
                <a:solidFill>
                  <a:schemeClr val="accent5"/>
                </a:solidFill>
              </a:defRPr>
            </a:lvl8pPr>
            <a:lvl9pPr lvl="8" algn="ctr">
              <a:spcBef>
                <a:spcPts val="0"/>
              </a:spcBef>
              <a:spcAft>
                <a:spcPts val="0"/>
              </a:spcAft>
              <a:buClr>
                <a:schemeClr val="accent5"/>
              </a:buClr>
              <a:buSzPts val="2700"/>
              <a:buNone/>
              <a:defRPr sz="2700">
                <a:solidFill>
                  <a:schemeClr val="accent5"/>
                </a:solidFill>
              </a:defRPr>
            </a:lvl9pPr>
          </a:lstStyle>
          <a:p/>
        </p:txBody>
      </p:sp>
      <p:sp>
        <p:nvSpPr>
          <p:cNvPr id="720" name="Google Shape;720;g353d945279f_0_2369"/>
          <p:cNvSpPr txBox="1"/>
          <p:nvPr>
            <p:ph idx="6" type="body"/>
          </p:nvPr>
        </p:nvSpPr>
        <p:spPr>
          <a:xfrm>
            <a:off x="6290762" y="3540667"/>
            <a:ext cx="2225100" cy="994500"/>
          </a:xfrm>
          <a:prstGeom prst="rect">
            <a:avLst/>
          </a:prstGeom>
        </p:spPr>
        <p:txBody>
          <a:bodyPr anchorCtr="0" anchor="t" bIns="0" lIns="0" spcFirstLastPara="1" rIns="0" wrap="square" tIns="0">
            <a:noAutofit/>
          </a:bodyPr>
          <a:lstStyle>
            <a:lvl1pPr indent="-323850" lvl="0" marL="457200" algn="ctr">
              <a:spcBef>
                <a:spcPts val="0"/>
              </a:spcBef>
              <a:spcAft>
                <a:spcPts val="0"/>
              </a:spcAft>
              <a:buSzPts val="1500"/>
              <a:buChar char="●"/>
              <a:defRPr/>
            </a:lvl1pPr>
            <a:lvl2pPr indent="-323850" lvl="1" marL="914400" algn="ctr">
              <a:spcBef>
                <a:spcPts val="0"/>
              </a:spcBef>
              <a:spcAft>
                <a:spcPts val="0"/>
              </a:spcAft>
              <a:buSzPts val="1500"/>
              <a:buChar char="○"/>
              <a:defRPr/>
            </a:lvl2pPr>
            <a:lvl3pPr indent="-323850" lvl="2" marL="1371600" algn="ctr">
              <a:spcBef>
                <a:spcPts val="0"/>
              </a:spcBef>
              <a:spcAft>
                <a:spcPts val="0"/>
              </a:spcAft>
              <a:buSzPts val="1500"/>
              <a:buChar char="■"/>
              <a:defRPr/>
            </a:lvl3pPr>
            <a:lvl4pPr indent="-323850" lvl="3" marL="1828800" algn="ctr">
              <a:spcBef>
                <a:spcPts val="0"/>
              </a:spcBef>
              <a:spcAft>
                <a:spcPts val="0"/>
              </a:spcAft>
              <a:buSzPts val="1500"/>
              <a:buChar char="●"/>
              <a:defRPr/>
            </a:lvl4pPr>
            <a:lvl5pPr indent="-323850" lvl="4" marL="2286000" algn="ctr">
              <a:spcBef>
                <a:spcPts val="0"/>
              </a:spcBef>
              <a:spcAft>
                <a:spcPts val="0"/>
              </a:spcAft>
              <a:buSzPts val="1500"/>
              <a:buChar char="○"/>
              <a:defRPr/>
            </a:lvl5pPr>
            <a:lvl6pPr indent="-323850" lvl="5" marL="2743200" algn="ctr">
              <a:spcBef>
                <a:spcPts val="0"/>
              </a:spcBef>
              <a:spcAft>
                <a:spcPts val="0"/>
              </a:spcAft>
              <a:buSzPts val="1500"/>
              <a:buChar char="■"/>
              <a:defRPr/>
            </a:lvl6pPr>
            <a:lvl7pPr indent="-323850" lvl="6" marL="3200400" algn="ctr">
              <a:spcBef>
                <a:spcPts val="0"/>
              </a:spcBef>
              <a:spcAft>
                <a:spcPts val="0"/>
              </a:spcAft>
              <a:buSzPts val="1500"/>
              <a:buChar char="●"/>
              <a:defRPr/>
            </a:lvl7pPr>
            <a:lvl8pPr indent="-323850" lvl="7" marL="3657600" algn="ctr">
              <a:spcBef>
                <a:spcPts val="0"/>
              </a:spcBef>
              <a:spcAft>
                <a:spcPts val="0"/>
              </a:spcAft>
              <a:buSzPts val="1500"/>
              <a:buChar char="○"/>
              <a:defRPr/>
            </a:lvl8pPr>
            <a:lvl9pPr indent="-323850" lvl="8" marL="4114800" algn="ctr">
              <a:spcBef>
                <a:spcPts val="0"/>
              </a:spcBef>
              <a:spcAft>
                <a:spcPts val="0"/>
              </a:spcAft>
              <a:buSzPts val="1500"/>
              <a:buChar char="■"/>
              <a:defRPr/>
            </a:lvl9pPr>
          </a:lstStyle>
          <a:p/>
        </p:txBody>
      </p:sp>
      <p:sp>
        <p:nvSpPr>
          <p:cNvPr id="721" name="Google Shape;721;g353d945279f_0_2369"/>
          <p:cNvSpPr txBox="1"/>
          <p:nvPr>
            <p:ph idx="7" type="subTitle"/>
          </p:nvPr>
        </p:nvSpPr>
        <p:spPr>
          <a:xfrm>
            <a:off x="9135495" y="2440033"/>
            <a:ext cx="2225100" cy="610800"/>
          </a:xfrm>
          <a:prstGeom prst="rect">
            <a:avLst/>
          </a:prstGeom>
        </p:spPr>
        <p:txBody>
          <a:bodyPr anchorCtr="0" anchor="ctr" bIns="0" lIns="0" spcFirstLastPara="1" rIns="0" wrap="square" tIns="0">
            <a:noAutofit/>
          </a:bodyPr>
          <a:lstStyle>
            <a:lvl1pPr lvl="0" algn="ctr">
              <a:spcBef>
                <a:spcPts val="0"/>
              </a:spcBef>
              <a:spcAft>
                <a:spcPts val="0"/>
              </a:spcAft>
              <a:buClr>
                <a:schemeClr val="accent5"/>
              </a:buClr>
              <a:buSzPts val="2700"/>
              <a:buFont typeface="DM Sans Medium"/>
              <a:buNone/>
              <a:defRPr sz="2700">
                <a:solidFill>
                  <a:schemeClr val="accent5"/>
                </a:solidFill>
                <a:latin typeface="DM Sans Medium"/>
                <a:ea typeface="DM Sans Medium"/>
                <a:cs typeface="DM Sans Medium"/>
                <a:sym typeface="DM Sans Medium"/>
              </a:defRPr>
            </a:lvl1pPr>
            <a:lvl2pPr lvl="1" algn="ctr">
              <a:spcBef>
                <a:spcPts val="0"/>
              </a:spcBef>
              <a:spcAft>
                <a:spcPts val="0"/>
              </a:spcAft>
              <a:buClr>
                <a:schemeClr val="accent5"/>
              </a:buClr>
              <a:buSzPts val="2700"/>
              <a:buNone/>
              <a:defRPr sz="2700">
                <a:solidFill>
                  <a:schemeClr val="accent5"/>
                </a:solidFill>
              </a:defRPr>
            </a:lvl2pPr>
            <a:lvl3pPr lvl="2" algn="ctr">
              <a:spcBef>
                <a:spcPts val="0"/>
              </a:spcBef>
              <a:spcAft>
                <a:spcPts val="0"/>
              </a:spcAft>
              <a:buClr>
                <a:schemeClr val="accent5"/>
              </a:buClr>
              <a:buSzPts val="2700"/>
              <a:buNone/>
              <a:defRPr sz="2700">
                <a:solidFill>
                  <a:schemeClr val="accent5"/>
                </a:solidFill>
              </a:defRPr>
            </a:lvl3pPr>
            <a:lvl4pPr lvl="3" algn="ctr">
              <a:spcBef>
                <a:spcPts val="0"/>
              </a:spcBef>
              <a:spcAft>
                <a:spcPts val="0"/>
              </a:spcAft>
              <a:buClr>
                <a:schemeClr val="accent5"/>
              </a:buClr>
              <a:buSzPts val="2700"/>
              <a:buNone/>
              <a:defRPr sz="2700">
                <a:solidFill>
                  <a:schemeClr val="accent5"/>
                </a:solidFill>
              </a:defRPr>
            </a:lvl4pPr>
            <a:lvl5pPr lvl="4" algn="ctr">
              <a:spcBef>
                <a:spcPts val="0"/>
              </a:spcBef>
              <a:spcAft>
                <a:spcPts val="0"/>
              </a:spcAft>
              <a:buClr>
                <a:schemeClr val="accent5"/>
              </a:buClr>
              <a:buSzPts val="2700"/>
              <a:buNone/>
              <a:defRPr sz="2700">
                <a:solidFill>
                  <a:schemeClr val="accent5"/>
                </a:solidFill>
              </a:defRPr>
            </a:lvl5pPr>
            <a:lvl6pPr lvl="5" algn="ctr">
              <a:spcBef>
                <a:spcPts val="0"/>
              </a:spcBef>
              <a:spcAft>
                <a:spcPts val="0"/>
              </a:spcAft>
              <a:buClr>
                <a:schemeClr val="accent5"/>
              </a:buClr>
              <a:buSzPts val="2700"/>
              <a:buNone/>
              <a:defRPr sz="2700">
                <a:solidFill>
                  <a:schemeClr val="accent5"/>
                </a:solidFill>
              </a:defRPr>
            </a:lvl6pPr>
            <a:lvl7pPr lvl="6" algn="ctr">
              <a:spcBef>
                <a:spcPts val="0"/>
              </a:spcBef>
              <a:spcAft>
                <a:spcPts val="0"/>
              </a:spcAft>
              <a:buClr>
                <a:schemeClr val="accent5"/>
              </a:buClr>
              <a:buSzPts val="2700"/>
              <a:buNone/>
              <a:defRPr sz="2700">
                <a:solidFill>
                  <a:schemeClr val="accent5"/>
                </a:solidFill>
              </a:defRPr>
            </a:lvl7pPr>
            <a:lvl8pPr lvl="7" algn="ctr">
              <a:spcBef>
                <a:spcPts val="0"/>
              </a:spcBef>
              <a:spcAft>
                <a:spcPts val="0"/>
              </a:spcAft>
              <a:buClr>
                <a:schemeClr val="accent5"/>
              </a:buClr>
              <a:buSzPts val="2700"/>
              <a:buNone/>
              <a:defRPr sz="2700">
                <a:solidFill>
                  <a:schemeClr val="accent5"/>
                </a:solidFill>
              </a:defRPr>
            </a:lvl8pPr>
            <a:lvl9pPr lvl="8" algn="ctr">
              <a:spcBef>
                <a:spcPts val="0"/>
              </a:spcBef>
              <a:spcAft>
                <a:spcPts val="0"/>
              </a:spcAft>
              <a:buClr>
                <a:schemeClr val="accent5"/>
              </a:buClr>
              <a:buSzPts val="2700"/>
              <a:buNone/>
              <a:defRPr sz="2700">
                <a:solidFill>
                  <a:schemeClr val="accent5"/>
                </a:solidFill>
              </a:defRPr>
            </a:lvl9pPr>
          </a:lstStyle>
          <a:p/>
        </p:txBody>
      </p:sp>
      <p:sp>
        <p:nvSpPr>
          <p:cNvPr id="722" name="Google Shape;722;g353d945279f_0_2369"/>
          <p:cNvSpPr txBox="1"/>
          <p:nvPr>
            <p:ph idx="8" type="body"/>
          </p:nvPr>
        </p:nvSpPr>
        <p:spPr>
          <a:xfrm>
            <a:off x="9135495" y="3540667"/>
            <a:ext cx="2225100" cy="994500"/>
          </a:xfrm>
          <a:prstGeom prst="rect">
            <a:avLst/>
          </a:prstGeom>
        </p:spPr>
        <p:txBody>
          <a:bodyPr anchorCtr="0" anchor="t" bIns="0" lIns="0" spcFirstLastPara="1" rIns="0" wrap="square" tIns="0">
            <a:noAutofit/>
          </a:bodyPr>
          <a:lstStyle>
            <a:lvl1pPr indent="-323850" lvl="0" marL="457200" algn="ctr">
              <a:spcBef>
                <a:spcPts val="0"/>
              </a:spcBef>
              <a:spcAft>
                <a:spcPts val="0"/>
              </a:spcAft>
              <a:buSzPts val="1500"/>
              <a:buChar char="●"/>
              <a:defRPr/>
            </a:lvl1pPr>
            <a:lvl2pPr indent="-323850" lvl="1" marL="914400" algn="ctr">
              <a:spcBef>
                <a:spcPts val="0"/>
              </a:spcBef>
              <a:spcAft>
                <a:spcPts val="0"/>
              </a:spcAft>
              <a:buSzPts val="1500"/>
              <a:buChar char="○"/>
              <a:defRPr/>
            </a:lvl2pPr>
            <a:lvl3pPr indent="-323850" lvl="2" marL="1371600" algn="ctr">
              <a:spcBef>
                <a:spcPts val="0"/>
              </a:spcBef>
              <a:spcAft>
                <a:spcPts val="0"/>
              </a:spcAft>
              <a:buSzPts val="1500"/>
              <a:buChar char="■"/>
              <a:defRPr/>
            </a:lvl3pPr>
            <a:lvl4pPr indent="-323850" lvl="3" marL="1828800" algn="ctr">
              <a:spcBef>
                <a:spcPts val="0"/>
              </a:spcBef>
              <a:spcAft>
                <a:spcPts val="0"/>
              </a:spcAft>
              <a:buSzPts val="1500"/>
              <a:buChar char="●"/>
              <a:defRPr/>
            </a:lvl4pPr>
            <a:lvl5pPr indent="-323850" lvl="4" marL="2286000" algn="ctr">
              <a:spcBef>
                <a:spcPts val="0"/>
              </a:spcBef>
              <a:spcAft>
                <a:spcPts val="0"/>
              </a:spcAft>
              <a:buSzPts val="1500"/>
              <a:buChar char="○"/>
              <a:defRPr/>
            </a:lvl5pPr>
            <a:lvl6pPr indent="-323850" lvl="5" marL="2743200" algn="ctr">
              <a:spcBef>
                <a:spcPts val="0"/>
              </a:spcBef>
              <a:spcAft>
                <a:spcPts val="0"/>
              </a:spcAft>
              <a:buSzPts val="1500"/>
              <a:buChar char="■"/>
              <a:defRPr/>
            </a:lvl6pPr>
            <a:lvl7pPr indent="-323850" lvl="6" marL="3200400" algn="ctr">
              <a:spcBef>
                <a:spcPts val="0"/>
              </a:spcBef>
              <a:spcAft>
                <a:spcPts val="0"/>
              </a:spcAft>
              <a:buSzPts val="1500"/>
              <a:buChar char="●"/>
              <a:defRPr/>
            </a:lvl7pPr>
            <a:lvl8pPr indent="-323850" lvl="7" marL="3657600" algn="ctr">
              <a:spcBef>
                <a:spcPts val="0"/>
              </a:spcBef>
              <a:spcAft>
                <a:spcPts val="0"/>
              </a:spcAft>
              <a:buSzPts val="1500"/>
              <a:buChar char="○"/>
              <a:defRPr/>
            </a:lvl8pPr>
            <a:lvl9pPr indent="-323850" lvl="8" marL="4114800" algn="ctr">
              <a:spcBef>
                <a:spcPts val="0"/>
              </a:spcBef>
              <a:spcAft>
                <a:spcPts val="0"/>
              </a:spcAft>
              <a:buSzPts val="1500"/>
              <a:buChar char="■"/>
              <a:defRPr/>
            </a:lvl9pPr>
          </a:lstStyle>
          <a:p/>
        </p:txBody>
      </p:sp>
      <p:sp>
        <p:nvSpPr>
          <p:cNvPr id="723" name="Google Shape;723;g353d945279f_0_2369"/>
          <p:cNvSpPr/>
          <p:nvPr/>
        </p:nvSpPr>
        <p:spPr>
          <a:xfrm>
            <a:off x="-96567" y="5699867"/>
            <a:ext cx="1336800" cy="12276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24" name="Google Shape;724;g353d945279f_0_2369"/>
          <p:cNvSpPr/>
          <p:nvPr/>
        </p:nvSpPr>
        <p:spPr>
          <a:xfrm rot="10800000">
            <a:off x="10855200" y="-100"/>
            <a:ext cx="1336800" cy="1149300"/>
          </a:xfrm>
          <a:prstGeom prst="rtTriangle">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25" name="Google Shape;725;g353d945279f_0_2369"/>
          <p:cNvSpPr/>
          <p:nvPr/>
        </p:nvSpPr>
        <p:spPr>
          <a:xfrm>
            <a:off x="11451202" y="6106265"/>
            <a:ext cx="1509600" cy="1509600"/>
          </a:xfrm>
          <a:prstGeom prst="donut">
            <a:avLst>
              <a:gd fmla="val 17041" name="adj"/>
            </a:avLst>
          </a:prstGeom>
          <a:noFill/>
          <a:ln cap="flat" cmpd="sng" w="38100">
            <a:solidFill>
              <a:schemeClr val="lt2"/>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726" name="Google Shape;726;g353d945279f_0_2369"/>
          <p:cNvGrpSpPr/>
          <p:nvPr/>
        </p:nvGrpSpPr>
        <p:grpSpPr>
          <a:xfrm>
            <a:off x="98201" y="140208"/>
            <a:ext cx="523554" cy="523554"/>
            <a:chOff x="458050" y="265600"/>
            <a:chExt cx="392675" cy="392675"/>
          </a:xfrm>
        </p:grpSpPr>
        <p:sp>
          <p:nvSpPr>
            <p:cNvPr id="727" name="Google Shape;727;g353d945279f_0_2369"/>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28" name="Google Shape;728;g353d945279f_0_2369"/>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29" name="Google Shape;729;g353d945279f_0_2369"/>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30" name="Google Shape;730;g353d945279f_0_2369"/>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731" name="Google Shape;731;g353d945279f_0_2369"/>
          <p:cNvGrpSpPr/>
          <p:nvPr/>
        </p:nvGrpSpPr>
        <p:grpSpPr>
          <a:xfrm>
            <a:off x="818068" y="140191"/>
            <a:ext cx="523554" cy="523554"/>
            <a:chOff x="458050" y="265600"/>
            <a:chExt cx="392675" cy="392675"/>
          </a:xfrm>
        </p:grpSpPr>
        <p:sp>
          <p:nvSpPr>
            <p:cNvPr id="732" name="Google Shape;732;g353d945279f_0_2369"/>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33" name="Google Shape;733;g353d945279f_0_2369"/>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34" name="Google Shape;734;g353d945279f_0_2369"/>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35" name="Google Shape;735;g353d945279f_0_2369"/>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key metrics">
  <p:cSld name="CUSTOM_12_1">
    <p:spTree>
      <p:nvGrpSpPr>
        <p:cNvPr id="736" name="Shape 736"/>
        <p:cNvGrpSpPr/>
        <p:nvPr/>
      </p:nvGrpSpPr>
      <p:grpSpPr>
        <a:xfrm>
          <a:off x="0" y="0"/>
          <a:ext cx="0" cy="0"/>
          <a:chOff x="0" y="0"/>
          <a:chExt cx="0" cy="0"/>
        </a:xfrm>
      </p:grpSpPr>
      <p:sp>
        <p:nvSpPr>
          <p:cNvPr id="737" name="Google Shape;737;g353d945279f_0_2392"/>
          <p:cNvSpPr txBox="1"/>
          <p:nvPr>
            <p:ph type="title"/>
          </p:nvPr>
        </p:nvSpPr>
        <p:spPr>
          <a:xfrm>
            <a:off x="688200" y="359933"/>
            <a:ext cx="10815600" cy="610800"/>
          </a:xfrm>
          <a:prstGeom prst="rect">
            <a:avLst/>
          </a:prstGeom>
        </p:spPr>
        <p:txBody>
          <a:bodyPr anchorCtr="0" anchor="t" bIns="0" lIns="0" spcFirstLastPara="1" rIns="0" wrap="square" tIns="0">
            <a:noAutofit/>
          </a:bodyPr>
          <a:lstStyle>
            <a:lvl1pPr lvl="0" algn="ctr">
              <a:spcBef>
                <a:spcPts val="0"/>
              </a:spcBef>
              <a:spcAft>
                <a:spcPts val="0"/>
              </a:spcAft>
              <a:buSzPts val="2700"/>
              <a:buNone/>
              <a:defRPr/>
            </a:lvl1pPr>
            <a:lvl2pPr lvl="1" algn="ctr">
              <a:spcBef>
                <a:spcPts val="0"/>
              </a:spcBef>
              <a:spcAft>
                <a:spcPts val="0"/>
              </a:spcAft>
              <a:buSzPts val="2700"/>
              <a:buNone/>
              <a:defRPr/>
            </a:lvl2pPr>
            <a:lvl3pPr lvl="2" algn="ctr">
              <a:spcBef>
                <a:spcPts val="0"/>
              </a:spcBef>
              <a:spcAft>
                <a:spcPts val="0"/>
              </a:spcAft>
              <a:buSzPts val="2700"/>
              <a:buNone/>
              <a:defRPr/>
            </a:lvl3pPr>
            <a:lvl4pPr lvl="3" algn="ctr">
              <a:spcBef>
                <a:spcPts val="0"/>
              </a:spcBef>
              <a:spcAft>
                <a:spcPts val="0"/>
              </a:spcAft>
              <a:buSzPts val="2700"/>
              <a:buNone/>
              <a:defRPr/>
            </a:lvl4pPr>
            <a:lvl5pPr lvl="4" algn="ctr">
              <a:spcBef>
                <a:spcPts val="0"/>
              </a:spcBef>
              <a:spcAft>
                <a:spcPts val="0"/>
              </a:spcAft>
              <a:buSzPts val="2700"/>
              <a:buNone/>
              <a:defRPr/>
            </a:lvl5pPr>
            <a:lvl6pPr lvl="5" algn="ctr">
              <a:spcBef>
                <a:spcPts val="0"/>
              </a:spcBef>
              <a:spcAft>
                <a:spcPts val="0"/>
              </a:spcAft>
              <a:buSzPts val="2700"/>
              <a:buNone/>
              <a:defRPr/>
            </a:lvl6pPr>
            <a:lvl7pPr lvl="6" algn="ctr">
              <a:spcBef>
                <a:spcPts val="0"/>
              </a:spcBef>
              <a:spcAft>
                <a:spcPts val="0"/>
              </a:spcAft>
              <a:buSzPts val="2700"/>
              <a:buNone/>
              <a:defRPr/>
            </a:lvl7pPr>
            <a:lvl8pPr lvl="7" algn="ctr">
              <a:spcBef>
                <a:spcPts val="0"/>
              </a:spcBef>
              <a:spcAft>
                <a:spcPts val="0"/>
              </a:spcAft>
              <a:buSzPts val="2700"/>
              <a:buNone/>
              <a:defRPr/>
            </a:lvl8pPr>
            <a:lvl9pPr lvl="8" algn="ctr">
              <a:spcBef>
                <a:spcPts val="0"/>
              </a:spcBef>
              <a:spcAft>
                <a:spcPts val="0"/>
              </a:spcAft>
              <a:buSzPts val="2700"/>
              <a:buNone/>
              <a:defRPr/>
            </a:lvl9pPr>
          </a:lstStyle>
          <a:p/>
        </p:txBody>
      </p:sp>
      <p:sp>
        <p:nvSpPr>
          <p:cNvPr id="738" name="Google Shape;738;g353d945279f_0_2392"/>
          <p:cNvSpPr txBox="1"/>
          <p:nvPr>
            <p:ph idx="1" type="subTitle"/>
          </p:nvPr>
        </p:nvSpPr>
        <p:spPr>
          <a:xfrm>
            <a:off x="601272" y="2381467"/>
            <a:ext cx="2976900" cy="610800"/>
          </a:xfrm>
          <a:prstGeom prst="rect">
            <a:avLst/>
          </a:prstGeom>
        </p:spPr>
        <p:txBody>
          <a:bodyPr anchorCtr="0" anchor="ctr" bIns="0" lIns="0" spcFirstLastPara="1" rIns="0" wrap="square" tIns="0">
            <a:noAutofit/>
          </a:bodyPr>
          <a:lstStyle>
            <a:lvl1pPr lvl="0" algn="ctr">
              <a:spcBef>
                <a:spcPts val="0"/>
              </a:spcBef>
              <a:spcAft>
                <a:spcPts val="0"/>
              </a:spcAft>
              <a:buClr>
                <a:schemeClr val="accent5"/>
              </a:buClr>
              <a:buSzPts val="2700"/>
              <a:buFont typeface="DM Sans Medium"/>
              <a:buNone/>
              <a:defRPr sz="2700">
                <a:solidFill>
                  <a:schemeClr val="accent5"/>
                </a:solidFill>
                <a:latin typeface="DM Sans Medium"/>
                <a:ea typeface="DM Sans Medium"/>
                <a:cs typeface="DM Sans Medium"/>
                <a:sym typeface="DM Sans Medium"/>
              </a:defRPr>
            </a:lvl1pPr>
            <a:lvl2pPr lvl="1" algn="ctr">
              <a:spcBef>
                <a:spcPts val="0"/>
              </a:spcBef>
              <a:spcAft>
                <a:spcPts val="0"/>
              </a:spcAft>
              <a:buClr>
                <a:schemeClr val="accent5"/>
              </a:buClr>
              <a:buSzPts val="2700"/>
              <a:buNone/>
              <a:defRPr sz="2700">
                <a:solidFill>
                  <a:schemeClr val="accent5"/>
                </a:solidFill>
              </a:defRPr>
            </a:lvl2pPr>
            <a:lvl3pPr lvl="2" algn="ctr">
              <a:spcBef>
                <a:spcPts val="0"/>
              </a:spcBef>
              <a:spcAft>
                <a:spcPts val="0"/>
              </a:spcAft>
              <a:buClr>
                <a:schemeClr val="accent5"/>
              </a:buClr>
              <a:buSzPts val="2700"/>
              <a:buNone/>
              <a:defRPr sz="2700">
                <a:solidFill>
                  <a:schemeClr val="accent5"/>
                </a:solidFill>
              </a:defRPr>
            </a:lvl3pPr>
            <a:lvl4pPr lvl="3" algn="ctr">
              <a:spcBef>
                <a:spcPts val="0"/>
              </a:spcBef>
              <a:spcAft>
                <a:spcPts val="0"/>
              </a:spcAft>
              <a:buClr>
                <a:schemeClr val="accent5"/>
              </a:buClr>
              <a:buSzPts val="2700"/>
              <a:buNone/>
              <a:defRPr sz="2700">
                <a:solidFill>
                  <a:schemeClr val="accent5"/>
                </a:solidFill>
              </a:defRPr>
            </a:lvl4pPr>
            <a:lvl5pPr lvl="4" algn="ctr">
              <a:spcBef>
                <a:spcPts val="0"/>
              </a:spcBef>
              <a:spcAft>
                <a:spcPts val="0"/>
              </a:spcAft>
              <a:buClr>
                <a:schemeClr val="accent5"/>
              </a:buClr>
              <a:buSzPts val="2700"/>
              <a:buNone/>
              <a:defRPr sz="2700">
                <a:solidFill>
                  <a:schemeClr val="accent5"/>
                </a:solidFill>
              </a:defRPr>
            </a:lvl5pPr>
            <a:lvl6pPr lvl="5" algn="ctr">
              <a:spcBef>
                <a:spcPts val="0"/>
              </a:spcBef>
              <a:spcAft>
                <a:spcPts val="0"/>
              </a:spcAft>
              <a:buClr>
                <a:schemeClr val="accent5"/>
              </a:buClr>
              <a:buSzPts val="2700"/>
              <a:buNone/>
              <a:defRPr sz="2700">
                <a:solidFill>
                  <a:schemeClr val="accent5"/>
                </a:solidFill>
              </a:defRPr>
            </a:lvl6pPr>
            <a:lvl7pPr lvl="6" algn="ctr">
              <a:spcBef>
                <a:spcPts val="0"/>
              </a:spcBef>
              <a:spcAft>
                <a:spcPts val="0"/>
              </a:spcAft>
              <a:buClr>
                <a:schemeClr val="accent5"/>
              </a:buClr>
              <a:buSzPts val="2700"/>
              <a:buNone/>
              <a:defRPr sz="2700">
                <a:solidFill>
                  <a:schemeClr val="accent5"/>
                </a:solidFill>
              </a:defRPr>
            </a:lvl7pPr>
            <a:lvl8pPr lvl="7" algn="ctr">
              <a:spcBef>
                <a:spcPts val="0"/>
              </a:spcBef>
              <a:spcAft>
                <a:spcPts val="0"/>
              </a:spcAft>
              <a:buClr>
                <a:schemeClr val="accent5"/>
              </a:buClr>
              <a:buSzPts val="2700"/>
              <a:buNone/>
              <a:defRPr sz="2700">
                <a:solidFill>
                  <a:schemeClr val="accent5"/>
                </a:solidFill>
              </a:defRPr>
            </a:lvl8pPr>
            <a:lvl9pPr lvl="8" algn="ctr">
              <a:spcBef>
                <a:spcPts val="0"/>
              </a:spcBef>
              <a:spcAft>
                <a:spcPts val="0"/>
              </a:spcAft>
              <a:buClr>
                <a:schemeClr val="accent5"/>
              </a:buClr>
              <a:buSzPts val="2700"/>
              <a:buNone/>
              <a:defRPr sz="2700">
                <a:solidFill>
                  <a:schemeClr val="accent5"/>
                </a:solidFill>
              </a:defRPr>
            </a:lvl9pPr>
          </a:lstStyle>
          <a:p/>
        </p:txBody>
      </p:sp>
      <p:sp>
        <p:nvSpPr>
          <p:cNvPr id="739" name="Google Shape;739;g353d945279f_0_2392"/>
          <p:cNvSpPr txBox="1"/>
          <p:nvPr>
            <p:ph idx="2" type="body"/>
          </p:nvPr>
        </p:nvSpPr>
        <p:spPr>
          <a:xfrm>
            <a:off x="601272" y="3482100"/>
            <a:ext cx="2976900" cy="994500"/>
          </a:xfrm>
          <a:prstGeom prst="rect">
            <a:avLst/>
          </a:prstGeom>
        </p:spPr>
        <p:txBody>
          <a:bodyPr anchorCtr="0" anchor="t" bIns="0" lIns="0" spcFirstLastPara="1" rIns="0" wrap="square" tIns="0">
            <a:noAutofit/>
          </a:bodyPr>
          <a:lstStyle>
            <a:lvl1pPr indent="-323850" lvl="0" marL="457200" algn="ctr">
              <a:spcBef>
                <a:spcPts val="0"/>
              </a:spcBef>
              <a:spcAft>
                <a:spcPts val="0"/>
              </a:spcAft>
              <a:buSzPts val="1500"/>
              <a:buChar char="●"/>
              <a:defRPr/>
            </a:lvl1pPr>
            <a:lvl2pPr indent="-323850" lvl="1" marL="914400" algn="ctr">
              <a:spcBef>
                <a:spcPts val="0"/>
              </a:spcBef>
              <a:spcAft>
                <a:spcPts val="0"/>
              </a:spcAft>
              <a:buSzPts val="1500"/>
              <a:buChar char="○"/>
              <a:defRPr/>
            </a:lvl2pPr>
            <a:lvl3pPr indent="-323850" lvl="2" marL="1371600" algn="ctr">
              <a:spcBef>
                <a:spcPts val="0"/>
              </a:spcBef>
              <a:spcAft>
                <a:spcPts val="0"/>
              </a:spcAft>
              <a:buSzPts val="1500"/>
              <a:buChar char="■"/>
              <a:defRPr/>
            </a:lvl3pPr>
            <a:lvl4pPr indent="-323850" lvl="3" marL="1828800" algn="ctr">
              <a:spcBef>
                <a:spcPts val="0"/>
              </a:spcBef>
              <a:spcAft>
                <a:spcPts val="0"/>
              </a:spcAft>
              <a:buSzPts val="1500"/>
              <a:buChar char="●"/>
              <a:defRPr/>
            </a:lvl4pPr>
            <a:lvl5pPr indent="-323850" lvl="4" marL="2286000" algn="ctr">
              <a:spcBef>
                <a:spcPts val="0"/>
              </a:spcBef>
              <a:spcAft>
                <a:spcPts val="0"/>
              </a:spcAft>
              <a:buSzPts val="1500"/>
              <a:buChar char="○"/>
              <a:defRPr/>
            </a:lvl5pPr>
            <a:lvl6pPr indent="-323850" lvl="5" marL="2743200" algn="ctr">
              <a:spcBef>
                <a:spcPts val="0"/>
              </a:spcBef>
              <a:spcAft>
                <a:spcPts val="0"/>
              </a:spcAft>
              <a:buSzPts val="1500"/>
              <a:buChar char="■"/>
              <a:defRPr/>
            </a:lvl6pPr>
            <a:lvl7pPr indent="-323850" lvl="6" marL="3200400" algn="ctr">
              <a:spcBef>
                <a:spcPts val="0"/>
              </a:spcBef>
              <a:spcAft>
                <a:spcPts val="0"/>
              </a:spcAft>
              <a:buSzPts val="1500"/>
              <a:buChar char="●"/>
              <a:defRPr/>
            </a:lvl7pPr>
            <a:lvl8pPr indent="-323850" lvl="7" marL="3657600" algn="ctr">
              <a:spcBef>
                <a:spcPts val="0"/>
              </a:spcBef>
              <a:spcAft>
                <a:spcPts val="0"/>
              </a:spcAft>
              <a:buSzPts val="1500"/>
              <a:buChar char="○"/>
              <a:defRPr/>
            </a:lvl8pPr>
            <a:lvl9pPr indent="-323850" lvl="8" marL="4114800" algn="ctr">
              <a:spcBef>
                <a:spcPts val="0"/>
              </a:spcBef>
              <a:spcAft>
                <a:spcPts val="0"/>
              </a:spcAft>
              <a:buSzPts val="1500"/>
              <a:buChar char="■"/>
              <a:defRPr/>
            </a:lvl9pPr>
          </a:lstStyle>
          <a:p/>
        </p:txBody>
      </p:sp>
      <p:sp>
        <p:nvSpPr>
          <p:cNvPr id="740" name="Google Shape;740;g353d945279f_0_2392"/>
          <p:cNvSpPr/>
          <p:nvPr/>
        </p:nvSpPr>
        <p:spPr>
          <a:xfrm>
            <a:off x="-96567" y="5699867"/>
            <a:ext cx="1336800" cy="12276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41" name="Google Shape;741;g353d945279f_0_2392"/>
          <p:cNvSpPr/>
          <p:nvPr/>
        </p:nvSpPr>
        <p:spPr>
          <a:xfrm rot="10800000">
            <a:off x="10855200" y="-100"/>
            <a:ext cx="1336800" cy="1149300"/>
          </a:xfrm>
          <a:prstGeom prst="rtTriangle">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42" name="Google Shape;742;g353d945279f_0_2392"/>
          <p:cNvSpPr/>
          <p:nvPr/>
        </p:nvSpPr>
        <p:spPr>
          <a:xfrm>
            <a:off x="11451202" y="6106265"/>
            <a:ext cx="1509600" cy="1509600"/>
          </a:xfrm>
          <a:prstGeom prst="donut">
            <a:avLst>
              <a:gd fmla="val 17041" name="adj"/>
            </a:avLst>
          </a:prstGeom>
          <a:noFill/>
          <a:ln cap="flat" cmpd="sng" w="38100">
            <a:solidFill>
              <a:schemeClr val="lt2"/>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743" name="Google Shape;743;g353d945279f_0_2392"/>
          <p:cNvGrpSpPr/>
          <p:nvPr/>
        </p:nvGrpSpPr>
        <p:grpSpPr>
          <a:xfrm>
            <a:off x="98201" y="140208"/>
            <a:ext cx="523554" cy="523554"/>
            <a:chOff x="458050" y="265600"/>
            <a:chExt cx="392675" cy="392675"/>
          </a:xfrm>
        </p:grpSpPr>
        <p:sp>
          <p:nvSpPr>
            <p:cNvPr id="744" name="Google Shape;744;g353d945279f_0_2392"/>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45" name="Google Shape;745;g353d945279f_0_2392"/>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46" name="Google Shape;746;g353d945279f_0_2392"/>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47" name="Google Shape;747;g353d945279f_0_2392"/>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748" name="Google Shape;748;g353d945279f_0_2392"/>
          <p:cNvGrpSpPr/>
          <p:nvPr/>
        </p:nvGrpSpPr>
        <p:grpSpPr>
          <a:xfrm>
            <a:off x="818068" y="140191"/>
            <a:ext cx="523554" cy="523554"/>
            <a:chOff x="458050" y="265600"/>
            <a:chExt cx="392675" cy="392675"/>
          </a:xfrm>
        </p:grpSpPr>
        <p:sp>
          <p:nvSpPr>
            <p:cNvPr id="749" name="Google Shape;749;g353d945279f_0_2392"/>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50" name="Google Shape;750;g353d945279f_0_2392"/>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51" name="Google Shape;751;g353d945279f_0_2392"/>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52" name="Google Shape;752;g353d945279f_0_2392"/>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753" name="Google Shape;753;g353d945279f_0_2392"/>
          <p:cNvSpPr txBox="1"/>
          <p:nvPr>
            <p:ph idx="3" type="subTitle"/>
          </p:nvPr>
        </p:nvSpPr>
        <p:spPr>
          <a:xfrm>
            <a:off x="8390739" y="2381467"/>
            <a:ext cx="2976900" cy="610800"/>
          </a:xfrm>
          <a:prstGeom prst="rect">
            <a:avLst/>
          </a:prstGeom>
        </p:spPr>
        <p:txBody>
          <a:bodyPr anchorCtr="0" anchor="ctr" bIns="0" lIns="0" spcFirstLastPara="1" rIns="0" wrap="square" tIns="0">
            <a:noAutofit/>
          </a:bodyPr>
          <a:lstStyle>
            <a:lvl1pPr lvl="0" algn="ctr">
              <a:spcBef>
                <a:spcPts val="0"/>
              </a:spcBef>
              <a:spcAft>
                <a:spcPts val="0"/>
              </a:spcAft>
              <a:buClr>
                <a:schemeClr val="accent5"/>
              </a:buClr>
              <a:buSzPts val="2700"/>
              <a:buFont typeface="DM Sans Medium"/>
              <a:buNone/>
              <a:defRPr sz="2700">
                <a:solidFill>
                  <a:schemeClr val="accent5"/>
                </a:solidFill>
                <a:latin typeface="DM Sans Medium"/>
                <a:ea typeface="DM Sans Medium"/>
                <a:cs typeface="DM Sans Medium"/>
                <a:sym typeface="DM Sans Medium"/>
              </a:defRPr>
            </a:lvl1pPr>
            <a:lvl2pPr lvl="1" algn="ctr">
              <a:spcBef>
                <a:spcPts val="0"/>
              </a:spcBef>
              <a:spcAft>
                <a:spcPts val="0"/>
              </a:spcAft>
              <a:buClr>
                <a:schemeClr val="accent5"/>
              </a:buClr>
              <a:buSzPts val="2700"/>
              <a:buNone/>
              <a:defRPr sz="2700">
                <a:solidFill>
                  <a:schemeClr val="accent5"/>
                </a:solidFill>
              </a:defRPr>
            </a:lvl2pPr>
            <a:lvl3pPr lvl="2" algn="ctr">
              <a:spcBef>
                <a:spcPts val="0"/>
              </a:spcBef>
              <a:spcAft>
                <a:spcPts val="0"/>
              </a:spcAft>
              <a:buClr>
                <a:schemeClr val="accent5"/>
              </a:buClr>
              <a:buSzPts val="2700"/>
              <a:buNone/>
              <a:defRPr sz="2700">
                <a:solidFill>
                  <a:schemeClr val="accent5"/>
                </a:solidFill>
              </a:defRPr>
            </a:lvl3pPr>
            <a:lvl4pPr lvl="3" algn="ctr">
              <a:spcBef>
                <a:spcPts val="0"/>
              </a:spcBef>
              <a:spcAft>
                <a:spcPts val="0"/>
              </a:spcAft>
              <a:buClr>
                <a:schemeClr val="accent5"/>
              </a:buClr>
              <a:buSzPts val="2700"/>
              <a:buNone/>
              <a:defRPr sz="2700">
                <a:solidFill>
                  <a:schemeClr val="accent5"/>
                </a:solidFill>
              </a:defRPr>
            </a:lvl4pPr>
            <a:lvl5pPr lvl="4" algn="ctr">
              <a:spcBef>
                <a:spcPts val="0"/>
              </a:spcBef>
              <a:spcAft>
                <a:spcPts val="0"/>
              </a:spcAft>
              <a:buClr>
                <a:schemeClr val="accent5"/>
              </a:buClr>
              <a:buSzPts val="2700"/>
              <a:buNone/>
              <a:defRPr sz="2700">
                <a:solidFill>
                  <a:schemeClr val="accent5"/>
                </a:solidFill>
              </a:defRPr>
            </a:lvl5pPr>
            <a:lvl6pPr lvl="5" algn="ctr">
              <a:spcBef>
                <a:spcPts val="0"/>
              </a:spcBef>
              <a:spcAft>
                <a:spcPts val="0"/>
              </a:spcAft>
              <a:buClr>
                <a:schemeClr val="accent5"/>
              </a:buClr>
              <a:buSzPts val="2700"/>
              <a:buNone/>
              <a:defRPr sz="2700">
                <a:solidFill>
                  <a:schemeClr val="accent5"/>
                </a:solidFill>
              </a:defRPr>
            </a:lvl6pPr>
            <a:lvl7pPr lvl="6" algn="ctr">
              <a:spcBef>
                <a:spcPts val="0"/>
              </a:spcBef>
              <a:spcAft>
                <a:spcPts val="0"/>
              </a:spcAft>
              <a:buClr>
                <a:schemeClr val="accent5"/>
              </a:buClr>
              <a:buSzPts val="2700"/>
              <a:buNone/>
              <a:defRPr sz="2700">
                <a:solidFill>
                  <a:schemeClr val="accent5"/>
                </a:solidFill>
              </a:defRPr>
            </a:lvl7pPr>
            <a:lvl8pPr lvl="7" algn="ctr">
              <a:spcBef>
                <a:spcPts val="0"/>
              </a:spcBef>
              <a:spcAft>
                <a:spcPts val="0"/>
              </a:spcAft>
              <a:buClr>
                <a:schemeClr val="accent5"/>
              </a:buClr>
              <a:buSzPts val="2700"/>
              <a:buNone/>
              <a:defRPr sz="2700">
                <a:solidFill>
                  <a:schemeClr val="accent5"/>
                </a:solidFill>
              </a:defRPr>
            </a:lvl8pPr>
            <a:lvl9pPr lvl="8" algn="ctr">
              <a:spcBef>
                <a:spcPts val="0"/>
              </a:spcBef>
              <a:spcAft>
                <a:spcPts val="0"/>
              </a:spcAft>
              <a:buClr>
                <a:schemeClr val="accent5"/>
              </a:buClr>
              <a:buSzPts val="2700"/>
              <a:buNone/>
              <a:defRPr sz="2700">
                <a:solidFill>
                  <a:schemeClr val="accent5"/>
                </a:solidFill>
              </a:defRPr>
            </a:lvl9pPr>
          </a:lstStyle>
          <a:p/>
        </p:txBody>
      </p:sp>
      <p:sp>
        <p:nvSpPr>
          <p:cNvPr id="754" name="Google Shape;754;g353d945279f_0_2392"/>
          <p:cNvSpPr txBox="1"/>
          <p:nvPr>
            <p:ph idx="4" type="body"/>
          </p:nvPr>
        </p:nvSpPr>
        <p:spPr>
          <a:xfrm>
            <a:off x="8390739" y="3482100"/>
            <a:ext cx="2976900" cy="994500"/>
          </a:xfrm>
          <a:prstGeom prst="rect">
            <a:avLst/>
          </a:prstGeom>
        </p:spPr>
        <p:txBody>
          <a:bodyPr anchorCtr="0" anchor="t" bIns="0" lIns="0" spcFirstLastPara="1" rIns="0" wrap="square" tIns="0">
            <a:noAutofit/>
          </a:bodyPr>
          <a:lstStyle>
            <a:lvl1pPr indent="-323850" lvl="0" marL="457200" algn="ctr">
              <a:spcBef>
                <a:spcPts val="0"/>
              </a:spcBef>
              <a:spcAft>
                <a:spcPts val="0"/>
              </a:spcAft>
              <a:buSzPts val="1500"/>
              <a:buChar char="●"/>
              <a:defRPr/>
            </a:lvl1pPr>
            <a:lvl2pPr indent="-323850" lvl="1" marL="914400" algn="ctr">
              <a:spcBef>
                <a:spcPts val="0"/>
              </a:spcBef>
              <a:spcAft>
                <a:spcPts val="0"/>
              </a:spcAft>
              <a:buSzPts val="1500"/>
              <a:buChar char="○"/>
              <a:defRPr/>
            </a:lvl2pPr>
            <a:lvl3pPr indent="-323850" lvl="2" marL="1371600" algn="ctr">
              <a:spcBef>
                <a:spcPts val="0"/>
              </a:spcBef>
              <a:spcAft>
                <a:spcPts val="0"/>
              </a:spcAft>
              <a:buSzPts val="1500"/>
              <a:buChar char="■"/>
              <a:defRPr/>
            </a:lvl3pPr>
            <a:lvl4pPr indent="-323850" lvl="3" marL="1828800" algn="ctr">
              <a:spcBef>
                <a:spcPts val="0"/>
              </a:spcBef>
              <a:spcAft>
                <a:spcPts val="0"/>
              </a:spcAft>
              <a:buSzPts val="1500"/>
              <a:buChar char="●"/>
              <a:defRPr/>
            </a:lvl4pPr>
            <a:lvl5pPr indent="-323850" lvl="4" marL="2286000" algn="ctr">
              <a:spcBef>
                <a:spcPts val="0"/>
              </a:spcBef>
              <a:spcAft>
                <a:spcPts val="0"/>
              </a:spcAft>
              <a:buSzPts val="1500"/>
              <a:buChar char="○"/>
              <a:defRPr/>
            </a:lvl5pPr>
            <a:lvl6pPr indent="-323850" lvl="5" marL="2743200" algn="ctr">
              <a:spcBef>
                <a:spcPts val="0"/>
              </a:spcBef>
              <a:spcAft>
                <a:spcPts val="0"/>
              </a:spcAft>
              <a:buSzPts val="1500"/>
              <a:buChar char="■"/>
              <a:defRPr/>
            </a:lvl6pPr>
            <a:lvl7pPr indent="-323850" lvl="6" marL="3200400" algn="ctr">
              <a:spcBef>
                <a:spcPts val="0"/>
              </a:spcBef>
              <a:spcAft>
                <a:spcPts val="0"/>
              </a:spcAft>
              <a:buSzPts val="1500"/>
              <a:buChar char="●"/>
              <a:defRPr/>
            </a:lvl7pPr>
            <a:lvl8pPr indent="-323850" lvl="7" marL="3657600" algn="ctr">
              <a:spcBef>
                <a:spcPts val="0"/>
              </a:spcBef>
              <a:spcAft>
                <a:spcPts val="0"/>
              </a:spcAft>
              <a:buSzPts val="1500"/>
              <a:buChar char="○"/>
              <a:defRPr/>
            </a:lvl8pPr>
            <a:lvl9pPr indent="-323850" lvl="8" marL="4114800" algn="ctr">
              <a:spcBef>
                <a:spcPts val="0"/>
              </a:spcBef>
              <a:spcAft>
                <a:spcPts val="0"/>
              </a:spcAft>
              <a:buSzPts val="1500"/>
              <a:buChar char="■"/>
              <a:defRPr/>
            </a:lvl9pPr>
          </a:lstStyle>
          <a:p/>
        </p:txBody>
      </p:sp>
      <p:sp>
        <p:nvSpPr>
          <p:cNvPr id="755" name="Google Shape;755;g353d945279f_0_2392"/>
          <p:cNvSpPr txBox="1"/>
          <p:nvPr>
            <p:ph idx="5" type="subTitle"/>
          </p:nvPr>
        </p:nvSpPr>
        <p:spPr>
          <a:xfrm>
            <a:off x="4541006" y="2381467"/>
            <a:ext cx="2976900" cy="610800"/>
          </a:xfrm>
          <a:prstGeom prst="rect">
            <a:avLst/>
          </a:prstGeom>
        </p:spPr>
        <p:txBody>
          <a:bodyPr anchorCtr="0" anchor="ctr" bIns="0" lIns="0" spcFirstLastPara="1" rIns="0" wrap="square" tIns="0">
            <a:noAutofit/>
          </a:bodyPr>
          <a:lstStyle>
            <a:lvl1pPr lvl="0" algn="ctr">
              <a:spcBef>
                <a:spcPts val="0"/>
              </a:spcBef>
              <a:spcAft>
                <a:spcPts val="0"/>
              </a:spcAft>
              <a:buClr>
                <a:schemeClr val="accent5"/>
              </a:buClr>
              <a:buSzPts val="2700"/>
              <a:buFont typeface="DM Sans Medium"/>
              <a:buNone/>
              <a:defRPr sz="2700">
                <a:solidFill>
                  <a:schemeClr val="accent5"/>
                </a:solidFill>
                <a:latin typeface="DM Sans Medium"/>
                <a:ea typeface="DM Sans Medium"/>
                <a:cs typeface="DM Sans Medium"/>
                <a:sym typeface="DM Sans Medium"/>
              </a:defRPr>
            </a:lvl1pPr>
            <a:lvl2pPr lvl="1" algn="ctr">
              <a:spcBef>
                <a:spcPts val="0"/>
              </a:spcBef>
              <a:spcAft>
                <a:spcPts val="0"/>
              </a:spcAft>
              <a:buClr>
                <a:schemeClr val="accent5"/>
              </a:buClr>
              <a:buSzPts val="2700"/>
              <a:buNone/>
              <a:defRPr sz="2700">
                <a:solidFill>
                  <a:schemeClr val="accent5"/>
                </a:solidFill>
              </a:defRPr>
            </a:lvl2pPr>
            <a:lvl3pPr lvl="2" algn="ctr">
              <a:spcBef>
                <a:spcPts val="0"/>
              </a:spcBef>
              <a:spcAft>
                <a:spcPts val="0"/>
              </a:spcAft>
              <a:buClr>
                <a:schemeClr val="accent5"/>
              </a:buClr>
              <a:buSzPts val="2700"/>
              <a:buNone/>
              <a:defRPr sz="2700">
                <a:solidFill>
                  <a:schemeClr val="accent5"/>
                </a:solidFill>
              </a:defRPr>
            </a:lvl3pPr>
            <a:lvl4pPr lvl="3" algn="ctr">
              <a:spcBef>
                <a:spcPts val="0"/>
              </a:spcBef>
              <a:spcAft>
                <a:spcPts val="0"/>
              </a:spcAft>
              <a:buClr>
                <a:schemeClr val="accent5"/>
              </a:buClr>
              <a:buSzPts val="2700"/>
              <a:buNone/>
              <a:defRPr sz="2700">
                <a:solidFill>
                  <a:schemeClr val="accent5"/>
                </a:solidFill>
              </a:defRPr>
            </a:lvl4pPr>
            <a:lvl5pPr lvl="4" algn="ctr">
              <a:spcBef>
                <a:spcPts val="0"/>
              </a:spcBef>
              <a:spcAft>
                <a:spcPts val="0"/>
              </a:spcAft>
              <a:buClr>
                <a:schemeClr val="accent5"/>
              </a:buClr>
              <a:buSzPts val="2700"/>
              <a:buNone/>
              <a:defRPr sz="2700">
                <a:solidFill>
                  <a:schemeClr val="accent5"/>
                </a:solidFill>
              </a:defRPr>
            </a:lvl5pPr>
            <a:lvl6pPr lvl="5" algn="ctr">
              <a:spcBef>
                <a:spcPts val="0"/>
              </a:spcBef>
              <a:spcAft>
                <a:spcPts val="0"/>
              </a:spcAft>
              <a:buClr>
                <a:schemeClr val="accent5"/>
              </a:buClr>
              <a:buSzPts val="2700"/>
              <a:buNone/>
              <a:defRPr sz="2700">
                <a:solidFill>
                  <a:schemeClr val="accent5"/>
                </a:solidFill>
              </a:defRPr>
            </a:lvl6pPr>
            <a:lvl7pPr lvl="6" algn="ctr">
              <a:spcBef>
                <a:spcPts val="0"/>
              </a:spcBef>
              <a:spcAft>
                <a:spcPts val="0"/>
              </a:spcAft>
              <a:buClr>
                <a:schemeClr val="accent5"/>
              </a:buClr>
              <a:buSzPts val="2700"/>
              <a:buNone/>
              <a:defRPr sz="2700">
                <a:solidFill>
                  <a:schemeClr val="accent5"/>
                </a:solidFill>
              </a:defRPr>
            </a:lvl7pPr>
            <a:lvl8pPr lvl="7" algn="ctr">
              <a:spcBef>
                <a:spcPts val="0"/>
              </a:spcBef>
              <a:spcAft>
                <a:spcPts val="0"/>
              </a:spcAft>
              <a:buClr>
                <a:schemeClr val="accent5"/>
              </a:buClr>
              <a:buSzPts val="2700"/>
              <a:buNone/>
              <a:defRPr sz="2700">
                <a:solidFill>
                  <a:schemeClr val="accent5"/>
                </a:solidFill>
              </a:defRPr>
            </a:lvl8pPr>
            <a:lvl9pPr lvl="8" algn="ctr">
              <a:spcBef>
                <a:spcPts val="0"/>
              </a:spcBef>
              <a:spcAft>
                <a:spcPts val="0"/>
              </a:spcAft>
              <a:buClr>
                <a:schemeClr val="accent5"/>
              </a:buClr>
              <a:buSzPts val="2700"/>
              <a:buNone/>
              <a:defRPr sz="2700">
                <a:solidFill>
                  <a:schemeClr val="accent5"/>
                </a:solidFill>
              </a:defRPr>
            </a:lvl9pPr>
          </a:lstStyle>
          <a:p/>
        </p:txBody>
      </p:sp>
      <p:sp>
        <p:nvSpPr>
          <p:cNvPr id="756" name="Google Shape;756;g353d945279f_0_2392"/>
          <p:cNvSpPr txBox="1"/>
          <p:nvPr>
            <p:ph idx="6" type="body"/>
          </p:nvPr>
        </p:nvSpPr>
        <p:spPr>
          <a:xfrm>
            <a:off x="4541006" y="3482100"/>
            <a:ext cx="2976900" cy="994500"/>
          </a:xfrm>
          <a:prstGeom prst="rect">
            <a:avLst/>
          </a:prstGeom>
        </p:spPr>
        <p:txBody>
          <a:bodyPr anchorCtr="0" anchor="t" bIns="0" lIns="0" spcFirstLastPara="1" rIns="0" wrap="square" tIns="0">
            <a:noAutofit/>
          </a:bodyPr>
          <a:lstStyle>
            <a:lvl1pPr indent="-323850" lvl="0" marL="457200" algn="ctr">
              <a:spcBef>
                <a:spcPts val="0"/>
              </a:spcBef>
              <a:spcAft>
                <a:spcPts val="0"/>
              </a:spcAft>
              <a:buSzPts val="1500"/>
              <a:buChar char="●"/>
              <a:defRPr/>
            </a:lvl1pPr>
            <a:lvl2pPr indent="-323850" lvl="1" marL="914400" algn="ctr">
              <a:spcBef>
                <a:spcPts val="0"/>
              </a:spcBef>
              <a:spcAft>
                <a:spcPts val="0"/>
              </a:spcAft>
              <a:buSzPts val="1500"/>
              <a:buChar char="○"/>
              <a:defRPr/>
            </a:lvl2pPr>
            <a:lvl3pPr indent="-323850" lvl="2" marL="1371600" algn="ctr">
              <a:spcBef>
                <a:spcPts val="0"/>
              </a:spcBef>
              <a:spcAft>
                <a:spcPts val="0"/>
              </a:spcAft>
              <a:buSzPts val="1500"/>
              <a:buChar char="■"/>
              <a:defRPr/>
            </a:lvl3pPr>
            <a:lvl4pPr indent="-323850" lvl="3" marL="1828800" algn="ctr">
              <a:spcBef>
                <a:spcPts val="0"/>
              </a:spcBef>
              <a:spcAft>
                <a:spcPts val="0"/>
              </a:spcAft>
              <a:buSzPts val="1500"/>
              <a:buChar char="●"/>
              <a:defRPr/>
            </a:lvl4pPr>
            <a:lvl5pPr indent="-323850" lvl="4" marL="2286000" algn="ctr">
              <a:spcBef>
                <a:spcPts val="0"/>
              </a:spcBef>
              <a:spcAft>
                <a:spcPts val="0"/>
              </a:spcAft>
              <a:buSzPts val="1500"/>
              <a:buChar char="○"/>
              <a:defRPr/>
            </a:lvl5pPr>
            <a:lvl6pPr indent="-323850" lvl="5" marL="2743200" algn="ctr">
              <a:spcBef>
                <a:spcPts val="0"/>
              </a:spcBef>
              <a:spcAft>
                <a:spcPts val="0"/>
              </a:spcAft>
              <a:buSzPts val="1500"/>
              <a:buChar char="■"/>
              <a:defRPr/>
            </a:lvl6pPr>
            <a:lvl7pPr indent="-323850" lvl="6" marL="3200400" algn="ctr">
              <a:spcBef>
                <a:spcPts val="0"/>
              </a:spcBef>
              <a:spcAft>
                <a:spcPts val="0"/>
              </a:spcAft>
              <a:buSzPts val="1500"/>
              <a:buChar char="●"/>
              <a:defRPr/>
            </a:lvl7pPr>
            <a:lvl8pPr indent="-323850" lvl="7" marL="3657600" algn="ctr">
              <a:spcBef>
                <a:spcPts val="0"/>
              </a:spcBef>
              <a:spcAft>
                <a:spcPts val="0"/>
              </a:spcAft>
              <a:buSzPts val="1500"/>
              <a:buChar char="○"/>
              <a:defRPr/>
            </a:lvl8pPr>
            <a:lvl9pPr indent="-323850" lvl="8" marL="4114800" algn="ctr">
              <a:spcBef>
                <a:spcPts val="0"/>
              </a:spcBef>
              <a:spcAft>
                <a:spcPts val="0"/>
              </a:spcAft>
              <a:buSzPts val="15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key metrics v2">
  <p:cSld name="CUSTOM_12_1_1">
    <p:bg>
      <p:bgPr>
        <a:solidFill>
          <a:schemeClr val="lt2"/>
        </a:solidFill>
      </p:bgPr>
    </p:bg>
    <p:spTree>
      <p:nvGrpSpPr>
        <p:cNvPr id="757" name="Shape 757"/>
        <p:cNvGrpSpPr/>
        <p:nvPr/>
      </p:nvGrpSpPr>
      <p:grpSpPr>
        <a:xfrm>
          <a:off x="0" y="0"/>
          <a:ext cx="0" cy="0"/>
          <a:chOff x="0" y="0"/>
          <a:chExt cx="0" cy="0"/>
        </a:xfrm>
      </p:grpSpPr>
      <p:sp>
        <p:nvSpPr>
          <p:cNvPr id="758" name="Google Shape;758;g353d945279f_0_2413"/>
          <p:cNvSpPr/>
          <p:nvPr/>
        </p:nvSpPr>
        <p:spPr>
          <a:xfrm>
            <a:off x="-200" y="5024767"/>
            <a:ext cx="12192000" cy="1833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59" name="Google Shape;759;g353d945279f_0_2413"/>
          <p:cNvSpPr/>
          <p:nvPr/>
        </p:nvSpPr>
        <p:spPr>
          <a:xfrm>
            <a:off x="618433" y="1800100"/>
            <a:ext cx="3281700" cy="3743700"/>
          </a:xfrm>
          <a:prstGeom prst="snip1Rect">
            <a:avLst>
              <a:gd fmla="val 16667" name="adj"/>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60" name="Google Shape;760;g353d945279f_0_2413"/>
          <p:cNvSpPr txBox="1"/>
          <p:nvPr>
            <p:ph type="title"/>
          </p:nvPr>
        </p:nvSpPr>
        <p:spPr>
          <a:xfrm>
            <a:off x="688200" y="359933"/>
            <a:ext cx="10815600" cy="610800"/>
          </a:xfrm>
          <a:prstGeom prst="rect">
            <a:avLst/>
          </a:prstGeom>
        </p:spPr>
        <p:txBody>
          <a:bodyPr anchorCtr="0" anchor="t" bIns="0" lIns="0" spcFirstLastPara="1" rIns="0" wrap="square" tIns="0">
            <a:noAutofit/>
          </a:bodyPr>
          <a:lstStyle>
            <a:lvl1pPr lvl="0" algn="ctr">
              <a:spcBef>
                <a:spcPts val="0"/>
              </a:spcBef>
              <a:spcAft>
                <a:spcPts val="0"/>
              </a:spcAft>
              <a:buSzPts val="2700"/>
              <a:buNone/>
              <a:defRPr/>
            </a:lvl1pPr>
            <a:lvl2pPr lvl="1" algn="ctr">
              <a:spcBef>
                <a:spcPts val="0"/>
              </a:spcBef>
              <a:spcAft>
                <a:spcPts val="0"/>
              </a:spcAft>
              <a:buSzPts val="2700"/>
              <a:buNone/>
              <a:defRPr/>
            </a:lvl2pPr>
            <a:lvl3pPr lvl="2" algn="ctr">
              <a:spcBef>
                <a:spcPts val="0"/>
              </a:spcBef>
              <a:spcAft>
                <a:spcPts val="0"/>
              </a:spcAft>
              <a:buSzPts val="2700"/>
              <a:buNone/>
              <a:defRPr/>
            </a:lvl3pPr>
            <a:lvl4pPr lvl="3" algn="ctr">
              <a:spcBef>
                <a:spcPts val="0"/>
              </a:spcBef>
              <a:spcAft>
                <a:spcPts val="0"/>
              </a:spcAft>
              <a:buSzPts val="2700"/>
              <a:buNone/>
              <a:defRPr/>
            </a:lvl4pPr>
            <a:lvl5pPr lvl="4" algn="ctr">
              <a:spcBef>
                <a:spcPts val="0"/>
              </a:spcBef>
              <a:spcAft>
                <a:spcPts val="0"/>
              </a:spcAft>
              <a:buSzPts val="2700"/>
              <a:buNone/>
              <a:defRPr/>
            </a:lvl5pPr>
            <a:lvl6pPr lvl="5" algn="ctr">
              <a:spcBef>
                <a:spcPts val="0"/>
              </a:spcBef>
              <a:spcAft>
                <a:spcPts val="0"/>
              </a:spcAft>
              <a:buSzPts val="2700"/>
              <a:buNone/>
              <a:defRPr/>
            </a:lvl6pPr>
            <a:lvl7pPr lvl="6" algn="ctr">
              <a:spcBef>
                <a:spcPts val="0"/>
              </a:spcBef>
              <a:spcAft>
                <a:spcPts val="0"/>
              </a:spcAft>
              <a:buSzPts val="2700"/>
              <a:buNone/>
              <a:defRPr/>
            </a:lvl7pPr>
            <a:lvl8pPr lvl="7" algn="ctr">
              <a:spcBef>
                <a:spcPts val="0"/>
              </a:spcBef>
              <a:spcAft>
                <a:spcPts val="0"/>
              </a:spcAft>
              <a:buSzPts val="2700"/>
              <a:buNone/>
              <a:defRPr/>
            </a:lvl8pPr>
            <a:lvl9pPr lvl="8" algn="ctr">
              <a:spcBef>
                <a:spcPts val="0"/>
              </a:spcBef>
              <a:spcAft>
                <a:spcPts val="0"/>
              </a:spcAft>
              <a:buSzPts val="2700"/>
              <a:buNone/>
              <a:defRPr/>
            </a:lvl9pPr>
          </a:lstStyle>
          <a:p/>
        </p:txBody>
      </p:sp>
      <p:sp>
        <p:nvSpPr>
          <p:cNvPr id="761" name="Google Shape;761;g353d945279f_0_2413"/>
          <p:cNvSpPr txBox="1"/>
          <p:nvPr>
            <p:ph idx="1" type="subTitle"/>
          </p:nvPr>
        </p:nvSpPr>
        <p:spPr>
          <a:xfrm>
            <a:off x="833167" y="2381467"/>
            <a:ext cx="2855100" cy="610800"/>
          </a:xfrm>
          <a:prstGeom prst="rect">
            <a:avLst/>
          </a:prstGeom>
        </p:spPr>
        <p:txBody>
          <a:bodyPr anchorCtr="0" anchor="ctr" bIns="0" lIns="0" spcFirstLastPara="1" rIns="0" wrap="square" tIns="0">
            <a:noAutofit/>
          </a:bodyPr>
          <a:lstStyle>
            <a:lvl1pPr lvl="0">
              <a:spcBef>
                <a:spcPts val="0"/>
              </a:spcBef>
              <a:spcAft>
                <a:spcPts val="0"/>
              </a:spcAft>
              <a:buClr>
                <a:schemeClr val="accent1"/>
              </a:buClr>
              <a:buSzPts val="2700"/>
              <a:buFont typeface="DM Sans Medium"/>
              <a:buNone/>
              <a:defRPr sz="27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700"/>
              <a:buNone/>
              <a:defRPr sz="2700">
                <a:solidFill>
                  <a:schemeClr val="accent1"/>
                </a:solidFill>
              </a:defRPr>
            </a:lvl2pPr>
            <a:lvl3pPr lvl="2">
              <a:spcBef>
                <a:spcPts val="0"/>
              </a:spcBef>
              <a:spcAft>
                <a:spcPts val="0"/>
              </a:spcAft>
              <a:buClr>
                <a:schemeClr val="accent1"/>
              </a:buClr>
              <a:buSzPts val="2700"/>
              <a:buNone/>
              <a:defRPr sz="2700">
                <a:solidFill>
                  <a:schemeClr val="accent1"/>
                </a:solidFill>
              </a:defRPr>
            </a:lvl3pPr>
            <a:lvl4pPr lvl="3">
              <a:spcBef>
                <a:spcPts val="0"/>
              </a:spcBef>
              <a:spcAft>
                <a:spcPts val="0"/>
              </a:spcAft>
              <a:buClr>
                <a:schemeClr val="accent1"/>
              </a:buClr>
              <a:buSzPts val="2700"/>
              <a:buNone/>
              <a:defRPr sz="2700">
                <a:solidFill>
                  <a:schemeClr val="accent1"/>
                </a:solidFill>
              </a:defRPr>
            </a:lvl4pPr>
            <a:lvl5pPr lvl="4">
              <a:spcBef>
                <a:spcPts val="0"/>
              </a:spcBef>
              <a:spcAft>
                <a:spcPts val="0"/>
              </a:spcAft>
              <a:buClr>
                <a:schemeClr val="accent1"/>
              </a:buClr>
              <a:buSzPts val="2700"/>
              <a:buNone/>
              <a:defRPr sz="2700">
                <a:solidFill>
                  <a:schemeClr val="accent1"/>
                </a:solidFill>
              </a:defRPr>
            </a:lvl5pPr>
            <a:lvl6pPr lvl="5">
              <a:spcBef>
                <a:spcPts val="0"/>
              </a:spcBef>
              <a:spcAft>
                <a:spcPts val="0"/>
              </a:spcAft>
              <a:buClr>
                <a:schemeClr val="accent1"/>
              </a:buClr>
              <a:buSzPts val="2700"/>
              <a:buNone/>
              <a:defRPr sz="2700">
                <a:solidFill>
                  <a:schemeClr val="accent1"/>
                </a:solidFill>
              </a:defRPr>
            </a:lvl6pPr>
            <a:lvl7pPr lvl="6">
              <a:spcBef>
                <a:spcPts val="0"/>
              </a:spcBef>
              <a:spcAft>
                <a:spcPts val="0"/>
              </a:spcAft>
              <a:buClr>
                <a:schemeClr val="accent1"/>
              </a:buClr>
              <a:buSzPts val="2700"/>
              <a:buNone/>
              <a:defRPr sz="2700">
                <a:solidFill>
                  <a:schemeClr val="accent1"/>
                </a:solidFill>
              </a:defRPr>
            </a:lvl7pPr>
            <a:lvl8pPr lvl="7">
              <a:spcBef>
                <a:spcPts val="0"/>
              </a:spcBef>
              <a:spcAft>
                <a:spcPts val="0"/>
              </a:spcAft>
              <a:buClr>
                <a:schemeClr val="accent1"/>
              </a:buClr>
              <a:buSzPts val="2700"/>
              <a:buNone/>
              <a:defRPr sz="2700">
                <a:solidFill>
                  <a:schemeClr val="accent1"/>
                </a:solidFill>
              </a:defRPr>
            </a:lvl8pPr>
            <a:lvl9pPr lvl="8">
              <a:spcBef>
                <a:spcPts val="0"/>
              </a:spcBef>
              <a:spcAft>
                <a:spcPts val="0"/>
              </a:spcAft>
              <a:buClr>
                <a:schemeClr val="accent1"/>
              </a:buClr>
              <a:buSzPts val="2700"/>
              <a:buNone/>
              <a:defRPr sz="2700">
                <a:solidFill>
                  <a:schemeClr val="accent1"/>
                </a:solidFill>
              </a:defRPr>
            </a:lvl9pPr>
          </a:lstStyle>
          <a:p/>
        </p:txBody>
      </p:sp>
      <p:sp>
        <p:nvSpPr>
          <p:cNvPr id="762" name="Google Shape;762;g353d945279f_0_2413"/>
          <p:cNvSpPr txBox="1"/>
          <p:nvPr>
            <p:ph idx="2" type="body"/>
          </p:nvPr>
        </p:nvSpPr>
        <p:spPr>
          <a:xfrm>
            <a:off x="833167" y="3832100"/>
            <a:ext cx="2855100" cy="13140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sp>
        <p:nvSpPr>
          <p:cNvPr id="763" name="Google Shape;763;g353d945279f_0_2413"/>
          <p:cNvSpPr/>
          <p:nvPr/>
        </p:nvSpPr>
        <p:spPr>
          <a:xfrm>
            <a:off x="-1094198" y="6106265"/>
            <a:ext cx="1509600" cy="1509600"/>
          </a:xfrm>
          <a:prstGeom prst="donut">
            <a:avLst>
              <a:gd fmla="val 17041" name="adj"/>
            </a:avLst>
          </a:prstGeom>
          <a:noFill/>
          <a:ln cap="flat" cmpd="sng" w="38100">
            <a:solidFill>
              <a:schemeClr val="lt2"/>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764" name="Google Shape;764;g353d945279f_0_2413"/>
          <p:cNvGrpSpPr/>
          <p:nvPr/>
        </p:nvGrpSpPr>
        <p:grpSpPr>
          <a:xfrm>
            <a:off x="11451168" y="140208"/>
            <a:ext cx="523554" cy="523554"/>
            <a:chOff x="458050" y="265600"/>
            <a:chExt cx="392675" cy="392675"/>
          </a:xfrm>
        </p:grpSpPr>
        <p:sp>
          <p:nvSpPr>
            <p:cNvPr id="765" name="Google Shape;765;g353d945279f_0_2413"/>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66" name="Google Shape;766;g353d945279f_0_2413"/>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67" name="Google Shape;767;g353d945279f_0_2413"/>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68" name="Google Shape;768;g353d945279f_0_2413"/>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769" name="Google Shape;769;g353d945279f_0_2413"/>
          <p:cNvGrpSpPr/>
          <p:nvPr/>
        </p:nvGrpSpPr>
        <p:grpSpPr>
          <a:xfrm>
            <a:off x="12171035" y="140191"/>
            <a:ext cx="523554" cy="523554"/>
            <a:chOff x="458050" y="265600"/>
            <a:chExt cx="392675" cy="392675"/>
          </a:xfrm>
        </p:grpSpPr>
        <p:sp>
          <p:nvSpPr>
            <p:cNvPr id="770" name="Google Shape;770;g353d945279f_0_2413"/>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71" name="Google Shape;771;g353d945279f_0_2413"/>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72" name="Google Shape;772;g353d945279f_0_2413"/>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73" name="Google Shape;773;g353d945279f_0_2413"/>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774" name="Google Shape;774;g353d945279f_0_2413"/>
          <p:cNvSpPr/>
          <p:nvPr/>
        </p:nvSpPr>
        <p:spPr>
          <a:xfrm>
            <a:off x="8152500" y="1800100"/>
            <a:ext cx="3281700" cy="3743700"/>
          </a:xfrm>
          <a:prstGeom prst="snip1Rect">
            <a:avLst>
              <a:gd fmla="val 16667"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75" name="Google Shape;775;g353d945279f_0_2413"/>
          <p:cNvSpPr txBox="1"/>
          <p:nvPr>
            <p:ph idx="3" type="subTitle"/>
          </p:nvPr>
        </p:nvSpPr>
        <p:spPr>
          <a:xfrm>
            <a:off x="8367233" y="2381467"/>
            <a:ext cx="2855100" cy="610800"/>
          </a:xfrm>
          <a:prstGeom prst="rect">
            <a:avLst/>
          </a:prstGeom>
        </p:spPr>
        <p:txBody>
          <a:bodyPr anchorCtr="0" anchor="ctr" bIns="0" lIns="0" spcFirstLastPara="1" rIns="0" wrap="square" tIns="0">
            <a:noAutofit/>
          </a:bodyPr>
          <a:lstStyle>
            <a:lvl1pPr lvl="0">
              <a:spcBef>
                <a:spcPts val="0"/>
              </a:spcBef>
              <a:spcAft>
                <a:spcPts val="0"/>
              </a:spcAft>
              <a:buClr>
                <a:schemeClr val="accent1"/>
              </a:buClr>
              <a:buSzPts val="2700"/>
              <a:buFont typeface="DM Sans Medium"/>
              <a:buNone/>
              <a:defRPr sz="27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700"/>
              <a:buNone/>
              <a:defRPr sz="2700">
                <a:solidFill>
                  <a:schemeClr val="accent1"/>
                </a:solidFill>
              </a:defRPr>
            </a:lvl2pPr>
            <a:lvl3pPr lvl="2">
              <a:spcBef>
                <a:spcPts val="0"/>
              </a:spcBef>
              <a:spcAft>
                <a:spcPts val="0"/>
              </a:spcAft>
              <a:buClr>
                <a:schemeClr val="accent1"/>
              </a:buClr>
              <a:buSzPts val="2700"/>
              <a:buNone/>
              <a:defRPr sz="2700">
                <a:solidFill>
                  <a:schemeClr val="accent1"/>
                </a:solidFill>
              </a:defRPr>
            </a:lvl3pPr>
            <a:lvl4pPr lvl="3">
              <a:spcBef>
                <a:spcPts val="0"/>
              </a:spcBef>
              <a:spcAft>
                <a:spcPts val="0"/>
              </a:spcAft>
              <a:buClr>
                <a:schemeClr val="accent1"/>
              </a:buClr>
              <a:buSzPts val="2700"/>
              <a:buNone/>
              <a:defRPr sz="2700">
                <a:solidFill>
                  <a:schemeClr val="accent1"/>
                </a:solidFill>
              </a:defRPr>
            </a:lvl4pPr>
            <a:lvl5pPr lvl="4">
              <a:spcBef>
                <a:spcPts val="0"/>
              </a:spcBef>
              <a:spcAft>
                <a:spcPts val="0"/>
              </a:spcAft>
              <a:buClr>
                <a:schemeClr val="accent1"/>
              </a:buClr>
              <a:buSzPts val="2700"/>
              <a:buNone/>
              <a:defRPr sz="2700">
                <a:solidFill>
                  <a:schemeClr val="accent1"/>
                </a:solidFill>
              </a:defRPr>
            </a:lvl5pPr>
            <a:lvl6pPr lvl="5">
              <a:spcBef>
                <a:spcPts val="0"/>
              </a:spcBef>
              <a:spcAft>
                <a:spcPts val="0"/>
              </a:spcAft>
              <a:buClr>
                <a:schemeClr val="accent1"/>
              </a:buClr>
              <a:buSzPts val="2700"/>
              <a:buNone/>
              <a:defRPr sz="2700">
                <a:solidFill>
                  <a:schemeClr val="accent1"/>
                </a:solidFill>
              </a:defRPr>
            </a:lvl6pPr>
            <a:lvl7pPr lvl="6">
              <a:spcBef>
                <a:spcPts val="0"/>
              </a:spcBef>
              <a:spcAft>
                <a:spcPts val="0"/>
              </a:spcAft>
              <a:buClr>
                <a:schemeClr val="accent1"/>
              </a:buClr>
              <a:buSzPts val="2700"/>
              <a:buNone/>
              <a:defRPr sz="2700">
                <a:solidFill>
                  <a:schemeClr val="accent1"/>
                </a:solidFill>
              </a:defRPr>
            </a:lvl7pPr>
            <a:lvl8pPr lvl="7">
              <a:spcBef>
                <a:spcPts val="0"/>
              </a:spcBef>
              <a:spcAft>
                <a:spcPts val="0"/>
              </a:spcAft>
              <a:buClr>
                <a:schemeClr val="accent1"/>
              </a:buClr>
              <a:buSzPts val="2700"/>
              <a:buNone/>
              <a:defRPr sz="2700">
                <a:solidFill>
                  <a:schemeClr val="accent1"/>
                </a:solidFill>
              </a:defRPr>
            </a:lvl8pPr>
            <a:lvl9pPr lvl="8">
              <a:spcBef>
                <a:spcPts val="0"/>
              </a:spcBef>
              <a:spcAft>
                <a:spcPts val="0"/>
              </a:spcAft>
              <a:buClr>
                <a:schemeClr val="accent1"/>
              </a:buClr>
              <a:buSzPts val="2700"/>
              <a:buNone/>
              <a:defRPr sz="2700">
                <a:solidFill>
                  <a:schemeClr val="accent1"/>
                </a:solidFill>
              </a:defRPr>
            </a:lvl9pPr>
          </a:lstStyle>
          <a:p/>
        </p:txBody>
      </p:sp>
      <p:sp>
        <p:nvSpPr>
          <p:cNvPr id="776" name="Google Shape;776;g353d945279f_0_2413"/>
          <p:cNvSpPr txBox="1"/>
          <p:nvPr>
            <p:ph idx="4" type="body"/>
          </p:nvPr>
        </p:nvSpPr>
        <p:spPr>
          <a:xfrm>
            <a:off x="8367233" y="3832100"/>
            <a:ext cx="2855100" cy="13140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sp>
        <p:nvSpPr>
          <p:cNvPr id="777" name="Google Shape;777;g353d945279f_0_2413"/>
          <p:cNvSpPr/>
          <p:nvPr/>
        </p:nvSpPr>
        <p:spPr>
          <a:xfrm>
            <a:off x="4385467" y="1800100"/>
            <a:ext cx="3281700" cy="3743700"/>
          </a:xfrm>
          <a:prstGeom prst="snip1Rect">
            <a:avLst>
              <a:gd fmla="val 16667" name="adj"/>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78" name="Google Shape;778;g353d945279f_0_2413"/>
          <p:cNvSpPr txBox="1"/>
          <p:nvPr>
            <p:ph idx="5" type="subTitle"/>
          </p:nvPr>
        </p:nvSpPr>
        <p:spPr>
          <a:xfrm>
            <a:off x="4600200" y="2381467"/>
            <a:ext cx="2855100" cy="610800"/>
          </a:xfrm>
          <a:prstGeom prst="rect">
            <a:avLst/>
          </a:prstGeom>
        </p:spPr>
        <p:txBody>
          <a:bodyPr anchorCtr="0" anchor="ctr" bIns="0" lIns="0" spcFirstLastPara="1" rIns="0" wrap="square" tIns="0">
            <a:noAutofit/>
          </a:bodyPr>
          <a:lstStyle>
            <a:lvl1pPr lvl="0">
              <a:spcBef>
                <a:spcPts val="0"/>
              </a:spcBef>
              <a:spcAft>
                <a:spcPts val="0"/>
              </a:spcAft>
              <a:buClr>
                <a:schemeClr val="accent1"/>
              </a:buClr>
              <a:buSzPts val="2700"/>
              <a:buFont typeface="DM Sans Medium"/>
              <a:buNone/>
              <a:defRPr sz="2700">
                <a:solidFill>
                  <a:schemeClr val="accent1"/>
                </a:solidFill>
                <a:latin typeface="DM Sans Medium"/>
                <a:ea typeface="DM Sans Medium"/>
                <a:cs typeface="DM Sans Medium"/>
                <a:sym typeface="DM Sans Medium"/>
              </a:defRPr>
            </a:lvl1pPr>
            <a:lvl2pPr lvl="1">
              <a:spcBef>
                <a:spcPts val="0"/>
              </a:spcBef>
              <a:spcAft>
                <a:spcPts val="0"/>
              </a:spcAft>
              <a:buClr>
                <a:schemeClr val="accent1"/>
              </a:buClr>
              <a:buSzPts val="2700"/>
              <a:buNone/>
              <a:defRPr sz="2700">
                <a:solidFill>
                  <a:schemeClr val="accent1"/>
                </a:solidFill>
              </a:defRPr>
            </a:lvl2pPr>
            <a:lvl3pPr lvl="2">
              <a:spcBef>
                <a:spcPts val="0"/>
              </a:spcBef>
              <a:spcAft>
                <a:spcPts val="0"/>
              </a:spcAft>
              <a:buClr>
                <a:schemeClr val="accent1"/>
              </a:buClr>
              <a:buSzPts val="2700"/>
              <a:buNone/>
              <a:defRPr sz="2700">
                <a:solidFill>
                  <a:schemeClr val="accent1"/>
                </a:solidFill>
              </a:defRPr>
            </a:lvl3pPr>
            <a:lvl4pPr lvl="3">
              <a:spcBef>
                <a:spcPts val="0"/>
              </a:spcBef>
              <a:spcAft>
                <a:spcPts val="0"/>
              </a:spcAft>
              <a:buClr>
                <a:schemeClr val="accent1"/>
              </a:buClr>
              <a:buSzPts val="2700"/>
              <a:buNone/>
              <a:defRPr sz="2700">
                <a:solidFill>
                  <a:schemeClr val="accent1"/>
                </a:solidFill>
              </a:defRPr>
            </a:lvl4pPr>
            <a:lvl5pPr lvl="4">
              <a:spcBef>
                <a:spcPts val="0"/>
              </a:spcBef>
              <a:spcAft>
                <a:spcPts val="0"/>
              </a:spcAft>
              <a:buClr>
                <a:schemeClr val="accent1"/>
              </a:buClr>
              <a:buSzPts val="2700"/>
              <a:buNone/>
              <a:defRPr sz="2700">
                <a:solidFill>
                  <a:schemeClr val="accent1"/>
                </a:solidFill>
              </a:defRPr>
            </a:lvl5pPr>
            <a:lvl6pPr lvl="5">
              <a:spcBef>
                <a:spcPts val="0"/>
              </a:spcBef>
              <a:spcAft>
                <a:spcPts val="0"/>
              </a:spcAft>
              <a:buClr>
                <a:schemeClr val="accent1"/>
              </a:buClr>
              <a:buSzPts val="2700"/>
              <a:buNone/>
              <a:defRPr sz="2700">
                <a:solidFill>
                  <a:schemeClr val="accent1"/>
                </a:solidFill>
              </a:defRPr>
            </a:lvl6pPr>
            <a:lvl7pPr lvl="6">
              <a:spcBef>
                <a:spcPts val="0"/>
              </a:spcBef>
              <a:spcAft>
                <a:spcPts val="0"/>
              </a:spcAft>
              <a:buClr>
                <a:schemeClr val="accent1"/>
              </a:buClr>
              <a:buSzPts val="2700"/>
              <a:buNone/>
              <a:defRPr sz="2700">
                <a:solidFill>
                  <a:schemeClr val="accent1"/>
                </a:solidFill>
              </a:defRPr>
            </a:lvl7pPr>
            <a:lvl8pPr lvl="7">
              <a:spcBef>
                <a:spcPts val="0"/>
              </a:spcBef>
              <a:spcAft>
                <a:spcPts val="0"/>
              </a:spcAft>
              <a:buClr>
                <a:schemeClr val="accent1"/>
              </a:buClr>
              <a:buSzPts val="2700"/>
              <a:buNone/>
              <a:defRPr sz="2700">
                <a:solidFill>
                  <a:schemeClr val="accent1"/>
                </a:solidFill>
              </a:defRPr>
            </a:lvl8pPr>
            <a:lvl9pPr lvl="8">
              <a:spcBef>
                <a:spcPts val="0"/>
              </a:spcBef>
              <a:spcAft>
                <a:spcPts val="0"/>
              </a:spcAft>
              <a:buClr>
                <a:schemeClr val="accent1"/>
              </a:buClr>
              <a:buSzPts val="2700"/>
              <a:buNone/>
              <a:defRPr sz="2700">
                <a:solidFill>
                  <a:schemeClr val="accent1"/>
                </a:solidFill>
              </a:defRPr>
            </a:lvl9pPr>
          </a:lstStyle>
          <a:p/>
        </p:txBody>
      </p:sp>
      <p:sp>
        <p:nvSpPr>
          <p:cNvPr id="779" name="Google Shape;779;g353d945279f_0_2413"/>
          <p:cNvSpPr txBox="1"/>
          <p:nvPr>
            <p:ph idx="6" type="body"/>
          </p:nvPr>
        </p:nvSpPr>
        <p:spPr>
          <a:xfrm>
            <a:off x="4600200" y="3832100"/>
            <a:ext cx="2855100" cy="13140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accent1"/>
              </a:buClr>
              <a:buSzPts val="1500"/>
              <a:buChar char="●"/>
              <a:defRPr>
                <a:solidFill>
                  <a:schemeClr val="accent1"/>
                </a:solidFill>
              </a:defRPr>
            </a:lvl1pPr>
            <a:lvl2pPr indent="-323850" lvl="1" marL="914400">
              <a:spcBef>
                <a:spcPts val="0"/>
              </a:spcBef>
              <a:spcAft>
                <a:spcPts val="0"/>
              </a:spcAft>
              <a:buClr>
                <a:schemeClr val="accent1"/>
              </a:buClr>
              <a:buSzPts val="1500"/>
              <a:buChar char="○"/>
              <a:defRPr>
                <a:solidFill>
                  <a:schemeClr val="accent1"/>
                </a:solidFill>
              </a:defRPr>
            </a:lvl2pPr>
            <a:lvl3pPr indent="-323850" lvl="2" marL="1371600">
              <a:spcBef>
                <a:spcPts val="0"/>
              </a:spcBef>
              <a:spcAft>
                <a:spcPts val="0"/>
              </a:spcAft>
              <a:buClr>
                <a:schemeClr val="accent1"/>
              </a:buClr>
              <a:buSzPts val="1500"/>
              <a:buChar char="■"/>
              <a:defRPr>
                <a:solidFill>
                  <a:schemeClr val="accent1"/>
                </a:solidFill>
              </a:defRPr>
            </a:lvl3pPr>
            <a:lvl4pPr indent="-323850" lvl="3" marL="1828800">
              <a:spcBef>
                <a:spcPts val="0"/>
              </a:spcBef>
              <a:spcAft>
                <a:spcPts val="0"/>
              </a:spcAft>
              <a:buClr>
                <a:schemeClr val="accent1"/>
              </a:buClr>
              <a:buSzPts val="1500"/>
              <a:buChar char="●"/>
              <a:defRPr>
                <a:solidFill>
                  <a:schemeClr val="accent1"/>
                </a:solidFill>
              </a:defRPr>
            </a:lvl4pPr>
            <a:lvl5pPr indent="-323850" lvl="4" marL="2286000">
              <a:spcBef>
                <a:spcPts val="0"/>
              </a:spcBef>
              <a:spcAft>
                <a:spcPts val="0"/>
              </a:spcAft>
              <a:buClr>
                <a:schemeClr val="accent1"/>
              </a:buClr>
              <a:buSzPts val="1500"/>
              <a:buChar char="○"/>
              <a:defRPr>
                <a:solidFill>
                  <a:schemeClr val="accent1"/>
                </a:solidFill>
              </a:defRPr>
            </a:lvl5pPr>
            <a:lvl6pPr indent="-323850" lvl="5" marL="2743200">
              <a:spcBef>
                <a:spcPts val="0"/>
              </a:spcBef>
              <a:spcAft>
                <a:spcPts val="0"/>
              </a:spcAft>
              <a:buClr>
                <a:schemeClr val="accent1"/>
              </a:buClr>
              <a:buSzPts val="1500"/>
              <a:buChar char="■"/>
              <a:defRPr>
                <a:solidFill>
                  <a:schemeClr val="accent1"/>
                </a:solidFill>
              </a:defRPr>
            </a:lvl6pPr>
            <a:lvl7pPr indent="-323850" lvl="6" marL="3200400">
              <a:spcBef>
                <a:spcPts val="0"/>
              </a:spcBef>
              <a:spcAft>
                <a:spcPts val="0"/>
              </a:spcAft>
              <a:buClr>
                <a:schemeClr val="accent1"/>
              </a:buClr>
              <a:buSzPts val="1500"/>
              <a:buChar char="●"/>
              <a:defRPr>
                <a:solidFill>
                  <a:schemeClr val="accent1"/>
                </a:solidFill>
              </a:defRPr>
            </a:lvl7pPr>
            <a:lvl8pPr indent="-323850" lvl="7" marL="3657600">
              <a:spcBef>
                <a:spcPts val="0"/>
              </a:spcBef>
              <a:spcAft>
                <a:spcPts val="0"/>
              </a:spcAft>
              <a:buClr>
                <a:schemeClr val="accent1"/>
              </a:buClr>
              <a:buSzPts val="1500"/>
              <a:buChar char="○"/>
              <a:defRPr>
                <a:solidFill>
                  <a:schemeClr val="accent1"/>
                </a:solidFill>
              </a:defRPr>
            </a:lvl8pPr>
            <a:lvl9pPr indent="-323850" lvl="8" marL="4114800">
              <a:spcBef>
                <a:spcPts val="0"/>
              </a:spcBef>
              <a:spcAft>
                <a:spcPts val="0"/>
              </a:spcAft>
              <a:buClr>
                <a:schemeClr val="accent1"/>
              </a:buClr>
              <a:buSzPts val="1500"/>
              <a:buChar char="■"/>
              <a:defRPr>
                <a:solidFill>
                  <a:schemeClr val="accen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7">
    <p:bg>
      <p:bgPr>
        <a:solidFill>
          <a:schemeClr val="accent5"/>
        </a:solidFill>
      </p:bgPr>
    </p:bg>
    <p:spTree>
      <p:nvGrpSpPr>
        <p:cNvPr id="780" name="Shape 780"/>
        <p:cNvGrpSpPr/>
        <p:nvPr/>
      </p:nvGrpSpPr>
      <p:grpSpPr>
        <a:xfrm>
          <a:off x="0" y="0"/>
          <a:ext cx="0" cy="0"/>
          <a:chOff x="0" y="0"/>
          <a:chExt cx="0" cy="0"/>
        </a:xfrm>
      </p:grpSpPr>
      <p:sp>
        <p:nvSpPr>
          <p:cNvPr id="781" name="Google Shape;781;g353d945279f_0_2436"/>
          <p:cNvSpPr/>
          <p:nvPr/>
        </p:nvSpPr>
        <p:spPr>
          <a:xfrm flipH="1">
            <a:off x="8039400" y="1593965"/>
            <a:ext cx="1509600" cy="15096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82" name="Google Shape;782;g353d945279f_0_2436"/>
          <p:cNvSpPr/>
          <p:nvPr/>
        </p:nvSpPr>
        <p:spPr>
          <a:xfrm flipH="1">
            <a:off x="2537702" y="2558200"/>
            <a:ext cx="6093300" cy="2554500"/>
          </a:xfrm>
          <a:prstGeom prst="snip2DiagRect">
            <a:avLst>
              <a:gd fmla="val 0" name="adj1"/>
              <a:gd fmla="val 24581" name="adj2"/>
            </a:avLst>
          </a:prstGeom>
          <a:solidFill>
            <a:schemeClr val="accent3"/>
          </a:solidFill>
          <a:ln cap="flat" cmpd="sng" w="38100">
            <a:solidFill>
              <a:schemeClr val="accent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83" name="Google Shape;783;g353d945279f_0_2436"/>
          <p:cNvSpPr/>
          <p:nvPr/>
        </p:nvSpPr>
        <p:spPr>
          <a:xfrm flipH="1">
            <a:off x="2740902" y="2355000"/>
            <a:ext cx="6093300" cy="2554500"/>
          </a:xfrm>
          <a:prstGeom prst="snip2DiagRect">
            <a:avLst>
              <a:gd fmla="val 0" name="adj1"/>
              <a:gd fmla="val 24581" name="adj2"/>
            </a:avLst>
          </a:prstGeom>
          <a:solidFill>
            <a:schemeClr val="accent6"/>
          </a:solidFill>
          <a:ln cap="flat" cmpd="sng" w="38100">
            <a:solidFill>
              <a:schemeClr val="accent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84" name="Google Shape;784;g353d945279f_0_2436"/>
          <p:cNvSpPr/>
          <p:nvPr/>
        </p:nvSpPr>
        <p:spPr>
          <a:xfrm flipH="1">
            <a:off x="2944102" y="2151800"/>
            <a:ext cx="6093300" cy="2554500"/>
          </a:xfrm>
          <a:prstGeom prst="snip2DiagRect">
            <a:avLst>
              <a:gd fmla="val 0" name="adj1"/>
              <a:gd fmla="val 24581" name="adj2"/>
            </a:avLst>
          </a:prstGeom>
          <a:solidFill>
            <a:schemeClr val="lt1"/>
          </a:solidFill>
          <a:ln cap="flat" cmpd="sng" w="38100">
            <a:solidFill>
              <a:schemeClr val="accent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85" name="Google Shape;785;g353d945279f_0_2436"/>
          <p:cNvSpPr/>
          <p:nvPr/>
        </p:nvSpPr>
        <p:spPr>
          <a:xfrm>
            <a:off x="-80867" y="6696367"/>
            <a:ext cx="5091900" cy="2244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86" name="Google Shape;786;g353d945279f_0_2436"/>
          <p:cNvSpPr/>
          <p:nvPr/>
        </p:nvSpPr>
        <p:spPr>
          <a:xfrm>
            <a:off x="-80867" y="2742967"/>
            <a:ext cx="236100" cy="40629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87" name="Google Shape;787;g353d945279f_0_2436"/>
          <p:cNvSpPr/>
          <p:nvPr/>
        </p:nvSpPr>
        <p:spPr>
          <a:xfrm rot="10800000">
            <a:off x="10416067" y="-115500"/>
            <a:ext cx="1981500" cy="9072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88" name="Google Shape;788;g353d945279f_0_2436"/>
          <p:cNvSpPr/>
          <p:nvPr/>
        </p:nvSpPr>
        <p:spPr>
          <a:xfrm rot="10800000">
            <a:off x="11826600" y="628500"/>
            <a:ext cx="566400" cy="249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89" name="Google Shape;789;g353d945279f_0_2436"/>
          <p:cNvSpPr txBox="1"/>
          <p:nvPr>
            <p:ph type="title"/>
          </p:nvPr>
        </p:nvSpPr>
        <p:spPr>
          <a:xfrm>
            <a:off x="3501609" y="3123600"/>
            <a:ext cx="5188800" cy="610800"/>
          </a:xfrm>
          <a:prstGeom prst="rect">
            <a:avLst/>
          </a:prstGeom>
        </p:spPr>
        <p:txBody>
          <a:bodyPr anchorCtr="0" anchor="ctr" bIns="0" lIns="0" spcFirstLastPara="1" rIns="0" wrap="square" tIns="0">
            <a:noAutofit/>
          </a:bodyPr>
          <a:lstStyle>
            <a:lvl1pPr lvl="0" algn="ctr">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grpSp>
        <p:nvGrpSpPr>
          <p:cNvPr id="790" name="Google Shape;790;g353d945279f_0_2436"/>
          <p:cNvGrpSpPr/>
          <p:nvPr/>
        </p:nvGrpSpPr>
        <p:grpSpPr>
          <a:xfrm>
            <a:off x="-643736" y="4465808"/>
            <a:ext cx="3036717" cy="3036717"/>
            <a:chOff x="987244" y="313753"/>
            <a:chExt cx="555321" cy="555321"/>
          </a:xfrm>
        </p:grpSpPr>
        <p:grpSp>
          <p:nvGrpSpPr>
            <p:cNvPr id="791" name="Google Shape;791;g353d945279f_0_2436"/>
            <p:cNvGrpSpPr/>
            <p:nvPr/>
          </p:nvGrpSpPr>
          <p:grpSpPr>
            <a:xfrm>
              <a:off x="1068575" y="395075"/>
              <a:ext cx="392675" cy="392675"/>
              <a:chOff x="458050" y="265600"/>
              <a:chExt cx="392675" cy="392675"/>
            </a:xfrm>
          </p:grpSpPr>
          <p:sp>
            <p:nvSpPr>
              <p:cNvPr id="792" name="Google Shape;792;g353d945279f_0_2436"/>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93" name="Google Shape;793;g353d945279f_0_2436"/>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94" name="Google Shape;794;g353d945279f_0_2436"/>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95" name="Google Shape;795;g353d945279f_0_2436"/>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796" name="Google Shape;796;g353d945279f_0_2436"/>
            <p:cNvGrpSpPr/>
            <p:nvPr/>
          </p:nvGrpSpPr>
          <p:grpSpPr>
            <a:xfrm rot="-2700000">
              <a:off x="1068569" y="395078"/>
              <a:ext cx="392671" cy="392671"/>
              <a:chOff x="458050" y="265600"/>
              <a:chExt cx="392675" cy="392675"/>
            </a:xfrm>
          </p:grpSpPr>
          <p:sp>
            <p:nvSpPr>
              <p:cNvPr id="797" name="Google Shape;797;g353d945279f_0_2436"/>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98" name="Google Shape;798;g353d945279f_0_2436"/>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799" name="Google Shape;799;g353d945279f_0_2436"/>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00" name="Google Shape;800;g353d945279f_0_2436"/>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grpSp>
        <p:nvGrpSpPr>
          <p:cNvPr id="801" name="Google Shape;801;g353d945279f_0_2436"/>
          <p:cNvGrpSpPr/>
          <p:nvPr/>
        </p:nvGrpSpPr>
        <p:grpSpPr>
          <a:xfrm flipH="1" rot="10800000">
            <a:off x="10850301" y="204439"/>
            <a:ext cx="523554" cy="523554"/>
            <a:chOff x="458050" y="265600"/>
            <a:chExt cx="392675" cy="392675"/>
          </a:xfrm>
        </p:grpSpPr>
        <p:sp>
          <p:nvSpPr>
            <p:cNvPr id="802" name="Google Shape;802;g353d945279f_0_2436"/>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03" name="Google Shape;803;g353d945279f_0_2436"/>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04" name="Google Shape;804;g353d945279f_0_2436"/>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05" name="Google Shape;805;g353d945279f_0_2436"/>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806" name="Google Shape;806;g353d945279f_0_2436"/>
          <p:cNvGrpSpPr/>
          <p:nvPr/>
        </p:nvGrpSpPr>
        <p:grpSpPr>
          <a:xfrm flipH="1" rot="10800000">
            <a:off x="11570168" y="204455"/>
            <a:ext cx="523554" cy="523554"/>
            <a:chOff x="458050" y="265600"/>
            <a:chExt cx="392675" cy="392675"/>
          </a:xfrm>
        </p:grpSpPr>
        <p:sp>
          <p:nvSpPr>
            <p:cNvPr id="807" name="Google Shape;807;g353d945279f_0_2436"/>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08" name="Google Shape;808;g353d945279f_0_2436"/>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09" name="Google Shape;809;g353d945279f_0_2436"/>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10" name="Google Shape;810;g353d945279f_0_2436"/>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811" name="Google Shape;811;g353d945279f_0_2436"/>
          <p:cNvGrpSpPr/>
          <p:nvPr/>
        </p:nvGrpSpPr>
        <p:grpSpPr>
          <a:xfrm flipH="1" rot="10800000">
            <a:off x="11216168" y="728005"/>
            <a:ext cx="523554" cy="523554"/>
            <a:chOff x="458050" y="265600"/>
            <a:chExt cx="392675" cy="392675"/>
          </a:xfrm>
        </p:grpSpPr>
        <p:sp>
          <p:nvSpPr>
            <p:cNvPr id="812" name="Google Shape;812;g353d945279f_0_2436"/>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13" name="Google Shape;813;g353d945279f_0_2436"/>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14" name="Google Shape;814;g353d945279f_0_2436"/>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15" name="Google Shape;815;g353d945279f_0_2436"/>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816" name="Google Shape;816;g353d945279f_0_2436"/>
          <p:cNvSpPr/>
          <p:nvPr/>
        </p:nvSpPr>
        <p:spPr>
          <a:xfrm rot="-5400000">
            <a:off x="10977833" y="5699867"/>
            <a:ext cx="1336800" cy="12276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17" name="Google Shape;817;g353d945279f_0_2436"/>
          <p:cNvSpPr/>
          <p:nvPr/>
        </p:nvSpPr>
        <p:spPr>
          <a:xfrm rot="5400000">
            <a:off x="-129604" y="-50"/>
            <a:ext cx="1336800" cy="1149300"/>
          </a:xfrm>
          <a:prstGeom prst="rtTriangle">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1">
  <p:cSld name="DEFAULT">
    <p:bg>
      <p:bgPr>
        <a:solidFill>
          <a:schemeClr val="accent1"/>
        </a:solidFill>
      </p:bgPr>
    </p:bg>
    <p:spTree>
      <p:nvGrpSpPr>
        <p:cNvPr id="818" name="Shape 818"/>
        <p:cNvGrpSpPr/>
        <p:nvPr/>
      </p:nvGrpSpPr>
      <p:grpSpPr>
        <a:xfrm>
          <a:off x="0" y="0"/>
          <a:ext cx="0" cy="0"/>
          <a:chOff x="0" y="0"/>
          <a:chExt cx="0" cy="0"/>
        </a:xfrm>
      </p:grpSpPr>
      <p:sp>
        <p:nvSpPr>
          <p:cNvPr id="819" name="Google Shape;819;g353d945279f_0_2474"/>
          <p:cNvSpPr txBox="1"/>
          <p:nvPr>
            <p:ph type="title"/>
          </p:nvPr>
        </p:nvSpPr>
        <p:spPr>
          <a:xfrm>
            <a:off x="644400" y="461533"/>
            <a:ext cx="10903200" cy="7419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2700"/>
              <a:buNone/>
              <a:defRPr>
                <a:solidFill>
                  <a:schemeClr val="accent4"/>
                </a:solidFill>
              </a:defRPr>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820" name="Google Shape;820;g353d945279f_0_2474"/>
          <p:cNvSpPr txBox="1"/>
          <p:nvPr>
            <p:ph idx="1" type="subTitle"/>
          </p:nvPr>
        </p:nvSpPr>
        <p:spPr>
          <a:xfrm>
            <a:off x="1032700" y="1670033"/>
            <a:ext cx="44937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821" name="Google Shape;821;g353d945279f_0_2474"/>
          <p:cNvSpPr txBox="1"/>
          <p:nvPr>
            <p:ph idx="2" type="body"/>
          </p:nvPr>
        </p:nvSpPr>
        <p:spPr>
          <a:xfrm>
            <a:off x="1032700" y="2407367"/>
            <a:ext cx="44937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822" name="Google Shape;822;g353d945279f_0_2474"/>
          <p:cNvSpPr txBox="1"/>
          <p:nvPr>
            <p:ph idx="3" type="subTitle"/>
          </p:nvPr>
        </p:nvSpPr>
        <p:spPr>
          <a:xfrm>
            <a:off x="7054000" y="1670033"/>
            <a:ext cx="44937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823" name="Google Shape;823;g353d945279f_0_2474"/>
          <p:cNvSpPr txBox="1"/>
          <p:nvPr>
            <p:ph idx="4" type="body"/>
          </p:nvPr>
        </p:nvSpPr>
        <p:spPr>
          <a:xfrm>
            <a:off x="7054000" y="2407367"/>
            <a:ext cx="44937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824" name="Google Shape;824;g353d945279f_0_2474"/>
          <p:cNvSpPr/>
          <p:nvPr/>
        </p:nvSpPr>
        <p:spPr>
          <a:xfrm flipH="1">
            <a:off x="10887967" y="77732"/>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825" name="Google Shape;825;g353d945279f_0_2474"/>
          <p:cNvGrpSpPr/>
          <p:nvPr/>
        </p:nvGrpSpPr>
        <p:grpSpPr>
          <a:xfrm rot="-5400000">
            <a:off x="-1486325" y="3698246"/>
            <a:ext cx="4368858" cy="312451"/>
            <a:chOff x="-4640549" y="265600"/>
            <a:chExt cx="5491274" cy="392675"/>
          </a:xfrm>
        </p:grpSpPr>
        <p:sp>
          <p:nvSpPr>
            <p:cNvPr id="826" name="Google Shape;826;g353d945279f_0_2474"/>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27" name="Google Shape;827;g353d945279f_0_2474"/>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28" name="Google Shape;828;g353d945279f_0_2474"/>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29" name="Google Shape;829;g353d945279f_0_2474"/>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830" name="Google Shape;830;g353d945279f_0_2474"/>
          <p:cNvGrpSpPr/>
          <p:nvPr/>
        </p:nvGrpSpPr>
        <p:grpSpPr>
          <a:xfrm rot="-5400000">
            <a:off x="4552075" y="3698246"/>
            <a:ext cx="4368858" cy="312451"/>
            <a:chOff x="-4640549" y="265600"/>
            <a:chExt cx="5491274" cy="392675"/>
          </a:xfrm>
        </p:grpSpPr>
        <p:sp>
          <p:nvSpPr>
            <p:cNvPr id="831" name="Google Shape;831;g353d945279f_0_2474"/>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32" name="Google Shape;832;g353d945279f_0_2474"/>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33" name="Google Shape;833;g353d945279f_0_2474"/>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34" name="Google Shape;834;g353d945279f_0_2474"/>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1 Image">
  <p:cSld name="DEFAULT_4">
    <p:bg>
      <p:bgPr>
        <a:solidFill>
          <a:schemeClr val="accent1"/>
        </a:solidFill>
      </p:bgPr>
    </p:bg>
    <p:spTree>
      <p:nvGrpSpPr>
        <p:cNvPr id="835" name="Shape 835"/>
        <p:cNvGrpSpPr/>
        <p:nvPr/>
      </p:nvGrpSpPr>
      <p:grpSpPr>
        <a:xfrm>
          <a:off x="0" y="0"/>
          <a:ext cx="0" cy="0"/>
          <a:chOff x="0" y="0"/>
          <a:chExt cx="0" cy="0"/>
        </a:xfrm>
      </p:grpSpPr>
      <p:sp>
        <p:nvSpPr>
          <p:cNvPr id="836" name="Google Shape;836;g353d945279f_0_2491"/>
          <p:cNvSpPr txBox="1"/>
          <p:nvPr>
            <p:ph type="title"/>
          </p:nvPr>
        </p:nvSpPr>
        <p:spPr>
          <a:xfrm>
            <a:off x="644400" y="461533"/>
            <a:ext cx="10903200" cy="7419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2700"/>
              <a:buNone/>
              <a:defRPr>
                <a:solidFill>
                  <a:schemeClr val="accent4"/>
                </a:solidFill>
              </a:defRPr>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837" name="Google Shape;837;g353d945279f_0_2491"/>
          <p:cNvSpPr txBox="1"/>
          <p:nvPr>
            <p:ph idx="1" type="subTitle"/>
          </p:nvPr>
        </p:nvSpPr>
        <p:spPr>
          <a:xfrm>
            <a:off x="1032700" y="3353333"/>
            <a:ext cx="4493700" cy="2544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838" name="Google Shape;838;g353d945279f_0_2491"/>
          <p:cNvSpPr txBox="1"/>
          <p:nvPr>
            <p:ph idx="2" type="body"/>
          </p:nvPr>
        </p:nvSpPr>
        <p:spPr>
          <a:xfrm>
            <a:off x="1032700" y="3835901"/>
            <a:ext cx="4493700" cy="25239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839" name="Google Shape;839;g353d945279f_0_2491"/>
          <p:cNvSpPr txBox="1"/>
          <p:nvPr>
            <p:ph idx="3" type="subTitle"/>
          </p:nvPr>
        </p:nvSpPr>
        <p:spPr>
          <a:xfrm>
            <a:off x="7054000" y="3353333"/>
            <a:ext cx="4493700" cy="2544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840" name="Google Shape;840;g353d945279f_0_2491"/>
          <p:cNvSpPr txBox="1"/>
          <p:nvPr>
            <p:ph idx="4" type="body"/>
          </p:nvPr>
        </p:nvSpPr>
        <p:spPr>
          <a:xfrm>
            <a:off x="7054000" y="3835901"/>
            <a:ext cx="4493700" cy="25239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841" name="Google Shape;841;g353d945279f_0_2491"/>
          <p:cNvSpPr/>
          <p:nvPr/>
        </p:nvSpPr>
        <p:spPr>
          <a:xfrm flipH="1">
            <a:off x="10887967" y="77732"/>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842" name="Google Shape;842;g353d945279f_0_2491"/>
          <p:cNvGrpSpPr/>
          <p:nvPr/>
        </p:nvGrpSpPr>
        <p:grpSpPr>
          <a:xfrm rot="-5400000">
            <a:off x="-1788608" y="3710070"/>
            <a:ext cx="4973447" cy="312451"/>
            <a:chOff x="-4640549" y="265600"/>
            <a:chExt cx="5491274" cy="392675"/>
          </a:xfrm>
        </p:grpSpPr>
        <p:sp>
          <p:nvSpPr>
            <p:cNvPr id="843" name="Google Shape;843;g353d945279f_0_2491"/>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44" name="Google Shape;844;g353d945279f_0_2491"/>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45" name="Google Shape;845;g353d945279f_0_2491"/>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46" name="Google Shape;846;g353d945279f_0_2491"/>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847" name="Google Shape;847;g353d945279f_0_2491"/>
          <p:cNvGrpSpPr/>
          <p:nvPr/>
        </p:nvGrpSpPr>
        <p:grpSpPr>
          <a:xfrm rot="-5400000">
            <a:off x="4246497" y="3713416"/>
            <a:ext cx="4980036" cy="312451"/>
            <a:chOff x="-4640549" y="265600"/>
            <a:chExt cx="5491274" cy="392675"/>
          </a:xfrm>
        </p:grpSpPr>
        <p:sp>
          <p:nvSpPr>
            <p:cNvPr id="848" name="Google Shape;848;g353d945279f_0_2491"/>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49" name="Google Shape;849;g353d945279f_0_2491"/>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50" name="Google Shape;850;g353d945279f_0_2491"/>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51" name="Google Shape;851;g353d945279f_0_2491"/>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852" name="Google Shape;852;g353d945279f_0_2491"/>
          <p:cNvSpPr/>
          <p:nvPr>
            <p:ph idx="5" type="pic"/>
          </p:nvPr>
        </p:nvSpPr>
        <p:spPr>
          <a:xfrm>
            <a:off x="1022967" y="1379600"/>
            <a:ext cx="4536000" cy="1797600"/>
          </a:xfrm>
          <a:prstGeom prst="rect">
            <a:avLst/>
          </a:prstGeom>
          <a:noFill/>
          <a:ln>
            <a:noFill/>
          </a:ln>
        </p:spPr>
      </p:sp>
      <p:sp>
        <p:nvSpPr>
          <p:cNvPr id="853" name="Google Shape;853;g353d945279f_0_2491"/>
          <p:cNvSpPr/>
          <p:nvPr>
            <p:ph idx="6" type="pic"/>
          </p:nvPr>
        </p:nvSpPr>
        <p:spPr>
          <a:xfrm>
            <a:off x="7032800" y="1379633"/>
            <a:ext cx="4536000" cy="1797600"/>
          </a:xfrm>
          <a:prstGeom prst="rect">
            <a:avLst/>
          </a:prstGeom>
          <a:noFill/>
          <a:ln>
            <a:noFill/>
          </a:ln>
        </p:spPr>
      </p:sp>
    </p:spTree>
  </p:cSld>
  <p:clrMapOvr>
    <a:masterClrMapping/>
  </p:clrMapOvr>
  <p:extLst>
    <p:ext uri="{DCECCB84-F9BA-43D5-87BE-67443E8EF086}">
      <p15:sldGuideLst>
        <p15:guide id="1" orient="horz" pos="2001">
          <p15:clr>
            <a:srgbClr val="E46962"/>
          </p15:clr>
        </p15:guide>
        <p15:guide id="2" orient="horz" pos="4006">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v3 1 Image">
  <p:cSld name="DEFAULT_3">
    <p:bg>
      <p:bgPr>
        <a:solidFill>
          <a:schemeClr val="accent1"/>
        </a:solidFill>
      </p:bgPr>
    </p:bg>
    <p:spTree>
      <p:nvGrpSpPr>
        <p:cNvPr id="854" name="Shape 854"/>
        <p:cNvGrpSpPr/>
        <p:nvPr/>
      </p:nvGrpSpPr>
      <p:grpSpPr>
        <a:xfrm>
          <a:off x="0" y="0"/>
          <a:ext cx="0" cy="0"/>
          <a:chOff x="0" y="0"/>
          <a:chExt cx="0" cy="0"/>
        </a:xfrm>
      </p:grpSpPr>
      <p:sp>
        <p:nvSpPr>
          <p:cNvPr id="855" name="Google Shape;855;g353d945279f_0_2510"/>
          <p:cNvSpPr txBox="1"/>
          <p:nvPr>
            <p:ph type="title"/>
          </p:nvPr>
        </p:nvSpPr>
        <p:spPr>
          <a:xfrm>
            <a:off x="644400" y="461533"/>
            <a:ext cx="10903200" cy="7419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2700"/>
              <a:buNone/>
              <a:defRPr>
                <a:solidFill>
                  <a:schemeClr val="accent4"/>
                </a:solidFill>
              </a:defRPr>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856" name="Google Shape;856;g353d945279f_0_2510"/>
          <p:cNvSpPr txBox="1"/>
          <p:nvPr>
            <p:ph idx="1" type="subTitle"/>
          </p:nvPr>
        </p:nvSpPr>
        <p:spPr>
          <a:xfrm>
            <a:off x="1032700" y="3317967"/>
            <a:ext cx="2996700" cy="2415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857" name="Google Shape;857;g353d945279f_0_2510"/>
          <p:cNvSpPr txBox="1"/>
          <p:nvPr>
            <p:ph idx="2" type="body"/>
          </p:nvPr>
        </p:nvSpPr>
        <p:spPr>
          <a:xfrm>
            <a:off x="1032700" y="3775871"/>
            <a:ext cx="2996700" cy="22017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858" name="Google Shape;858;g353d945279f_0_2510"/>
          <p:cNvSpPr/>
          <p:nvPr/>
        </p:nvSpPr>
        <p:spPr>
          <a:xfrm flipH="1">
            <a:off x="10887967" y="77732"/>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859" name="Google Shape;859;g353d945279f_0_2510"/>
          <p:cNvGrpSpPr/>
          <p:nvPr/>
        </p:nvGrpSpPr>
        <p:grpSpPr>
          <a:xfrm rot="-5400000">
            <a:off x="-1513494" y="3670597"/>
            <a:ext cx="4423221" cy="312451"/>
            <a:chOff x="-4640549" y="265600"/>
            <a:chExt cx="5491274" cy="392675"/>
          </a:xfrm>
        </p:grpSpPr>
        <p:sp>
          <p:nvSpPr>
            <p:cNvPr id="860" name="Google Shape;860;g353d945279f_0_2510"/>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61" name="Google Shape;861;g353d945279f_0_2510"/>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62" name="Google Shape;862;g353d945279f_0_2510"/>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63" name="Google Shape;863;g353d945279f_0_2510"/>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864" name="Google Shape;864;g353d945279f_0_2510"/>
          <p:cNvSpPr txBox="1"/>
          <p:nvPr>
            <p:ph idx="3" type="subTitle"/>
          </p:nvPr>
        </p:nvSpPr>
        <p:spPr>
          <a:xfrm>
            <a:off x="8626133" y="3318739"/>
            <a:ext cx="2996700" cy="2415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865" name="Google Shape;865;g353d945279f_0_2510"/>
          <p:cNvSpPr txBox="1"/>
          <p:nvPr>
            <p:ph idx="4" type="body"/>
          </p:nvPr>
        </p:nvSpPr>
        <p:spPr>
          <a:xfrm>
            <a:off x="8626133" y="3817024"/>
            <a:ext cx="2996700" cy="22017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grpSp>
        <p:nvGrpSpPr>
          <p:cNvPr id="866" name="Google Shape;866;g353d945279f_0_2510"/>
          <p:cNvGrpSpPr/>
          <p:nvPr/>
        </p:nvGrpSpPr>
        <p:grpSpPr>
          <a:xfrm rot="-5400000">
            <a:off x="6079942" y="3737681"/>
            <a:ext cx="4423221" cy="312451"/>
            <a:chOff x="-4640549" y="265600"/>
            <a:chExt cx="5491274" cy="392675"/>
          </a:xfrm>
        </p:grpSpPr>
        <p:sp>
          <p:nvSpPr>
            <p:cNvPr id="867" name="Google Shape;867;g353d945279f_0_2510"/>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68" name="Google Shape;868;g353d945279f_0_2510"/>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69" name="Google Shape;869;g353d945279f_0_2510"/>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70" name="Google Shape;870;g353d945279f_0_2510"/>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871" name="Google Shape;871;g353d945279f_0_2510"/>
          <p:cNvSpPr txBox="1"/>
          <p:nvPr>
            <p:ph idx="5" type="subTitle"/>
          </p:nvPr>
        </p:nvSpPr>
        <p:spPr>
          <a:xfrm>
            <a:off x="4829417" y="3317967"/>
            <a:ext cx="2996700" cy="2415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872" name="Google Shape;872;g353d945279f_0_2510"/>
          <p:cNvSpPr txBox="1"/>
          <p:nvPr>
            <p:ph idx="6" type="body"/>
          </p:nvPr>
        </p:nvSpPr>
        <p:spPr>
          <a:xfrm>
            <a:off x="4829417" y="3775871"/>
            <a:ext cx="2996700" cy="22017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grpSp>
        <p:nvGrpSpPr>
          <p:cNvPr id="873" name="Google Shape;873;g353d945279f_0_2510"/>
          <p:cNvGrpSpPr/>
          <p:nvPr/>
        </p:nvGrpSpPr>
        <p:grpSpPr>
          <a:xfrm rot="-5400000">
            <a:off x="2283224" y="3670597"/>
            <a:ext cx="4423221" cy="312451"/>
            <a:chOff x="-4640549" y="265600"/>
            <a:chExt cx="5491274" cy="392675"/>
          </a:xfrm>
        </p:grpSpPr>
        <p:sp>
          <p:nvSpPr>
            <p:cNvPr id="874" name="Google Shape;874;g353d945279f_0_2510"/>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75" name="Google Shape;875;g353d945279f_0_2510"/>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76" name="Google Shape;876;g353d945279f_0_2510"/>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77" name="Google Shape;877;g353d945279f_0_2510"/>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878" name="Google Shape;878;g353d945279f_0_2510"/>
          <p:cNvSpPr/>
          <p:nvPr>
            <p:ph idx="7" type="pic"/>
          </p:nvPr>
        </p:nvSpPr>
        <p:spPr>
          <a:xfrm>
            <a:off x="1032700" y="1587333"/>
            <a:ext cx="2996700" cy="1509600"/>
          </a:xfrm>
          <a:prstGeom prst="rect">
            <a:avLst/>
          </a:prstGeom>
          <a:noFill/>
          <a:ln>
            <a:noFill/>
          </a:ln>
        </p:spPr>
      </p:sp>
      <p:sp>
        <p:nvSpPr>
          <p:cNvPr id="879" name="Google Shape;879;g353d945279f_0_2510"/>
          <p:cNvSpPr/>
          <p:nvPr>
            <p:ph idx="8" type="pic"/>
          </p:nvPr>
        </p:nvSpPr>
        <p:spPr>
          <a:xfrm>
            <a:off x="4829433" y="1587333"/>
            <a:ext cx="2996700" cy="1509600"/>
          </a:xfrm>
          <a:prstGeom prst="rect">
            <a:avLst/>
          </a:prstGeom>
          <a:noFill/>
          <a:ln>
            <a:noFill/>
          </a:ln>
        </p:spPr>
      </p:sp>
      <p:sp>
        <p:nvSpPr>
          <p:cNvPr id="880" name="Google Shape;880;g353d945279f_0_2510"/>
          <p:cNvSpPr/>
          <p:nvPr>
            <p:ph idx="9" type="pic"/>
          </p:nvPr>
        </p:nvSpPr>
        <p:spPr>
          <a:xfrm>
            <a:off x="8626167" y="1587333"/>
            <a:ext cx="2996700" cy="1509600"/>
          </a:xfrm>
          <a:prstGeom prst="rect">
            <a:avLst/>
          </a:prstGeom>
          <a:noFill/>
          <a:ln>
            <a:noFill/>
          </a:ln>
        </p:spPr>
      </p:sp>
    </p:spTree>
  </p:cSld>
  <p:clrMapOvr>
    <a:masterClrMapping/>
  </p:clrMapOvr>
  <p:extLst>
    <p:ext uri="{DCECCB84-F9BA-43D5-87BE-67443E8EF086}">
      <p15:sldGuideLst>
        <p15:guide id="1" pos="651">
          <p15:clr>
            <a:srgbClr val="E46962"/>
          </p15:clr>
        </p15:guide>
        <p15:guide id="2" pos="3042">
          <p15:clr>
            <a:srgbClr val="E46962"/>
          </p15:clr>
        </p15:guide>
        <p15:guide id="3" orient="horz" pos="1951">
          <p15:clr>
            <a:srgbClr val="E46962"/>
          </p15:clr>
        </p15:guide>
        <p15:guide id="4" pos="5434">
          <p15:clr>
            <a:srgbClr val="E46962"/>
          </p15:clr>
        </p15:guide>
        <p15:guide id="5" orient="horz" pos="2090">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v3">
  <p:cSld name="DEFAULT_3_1">
    <p:bg>
      <p:bgPr>
        <a:solidFill>
          <a:schemeClr val="accent1"/>
        </a:solidFill>
      </p:bgPr>
    </p:bg>
    <p:spTree>
      <p:nvGrpSpPr>
        <p:cNvPr id="881" name="Shape 881"/>
        <p:cNvGrpSpPr/>
        <p:nvPr/>
      </p:nvGrpSpPr>
      <p:grpSpPr>
        <a:xfrm>
          <a:off x="0" y="0"/>
          <a:ext cx="0" cy="0"/>
          <a:chOff x="0" y="0"/>
          <a:chExt cx="0" cy="0"/>
        </a:xfrm>
      </p:grpSpPr>
      <p:sp>
        <p:nvSpPr>
          <p:cNvPr id="882" name="Google Shape;882;g353d945279f_0_2537"/>
          <p:cNvSpPr txBox="1"/>
          <p:nvPr>
            <p:ph type="title"/>
          </p:nvPr>
        </p:nvSpPr>
        <p:spPr>
          <a:xfrm>
            <a:off x="644400" y="461533"/>
            <a:ext cx="10903200" cy="7419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2700"/>
              <a:buNone/>
              <a:defRPr>
                <a:solidFill>
                  <a:schemeClr val="accent4"/>
                </a:solidFill>
              </a:defRPr>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883" name="Google Shape;883;g353d945279f_0_2537"/>
          <p:cNvSpPr txBox="1"/>
          <p:nvPr>
            <p:ph idx="1" type="subTitle"/>
          </p:nvPr>
        </p:nvSpPr>
        <p:spPr>
          <a:xfrm>
            <a:off x="1032700" y="1670033"/>
            <a:ext cx="29967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884" name="Google Shape;884;g353d945279f_0_2537"/>
          <p:cNvSpPr txBox="1"/>
          <p:nvPr>
            <p:ph idx="2" type="body"/>
          </p:nvPr>
        </p:nvSpPr>
        <p:spPr>
          <a:xfrm>
            <a:off x="1032700" y="2407367"/>
            <a:ext cx="29967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885" name="Google Shape;885;g353d945279f_0_2537"/>
          <p:cNvSpPr/>
          <p:nvPr/>
        </p:nvSpPr>
        <p:spPr>
          <a:xfrm flipH="1">
            <a:off x="10887967" y="77732"/>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886" name="Google Shape;886;g353d945279f_0_2537"/>
          <p:cNvGrpSpPr/>
          <p:nvPr/>
        </p:nvGrpSpPr>
        <p:grpSpPr>
          <a:xfrm rot="-5400000">
            <a:off x="-1486325" y="3698246"/>
            <a:ext cx="4368858" cy="312451"/>
            <a:chOff x="-4640549" y="265600"/>
            <a:chExt cx="5491274" cy="392675"/>
          </a:xfrm>
        </p:grpSpPr>
        <p:sp>
          <p:nvSpPr>
            <p:cNvPr id="887" name="Google Shape;887;g353d945279f_0_2537"/>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88" name="Google Shape;888;g353d945279f_0_2537"/>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89" name="Google Shape;889;g353d945279f_0_2537"/>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90" name="Google Shape;890;g353d945279f_0_2537"/>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891" name="Google Shape;891;g353d945279f_0_2537"/>
          <p:cNvSpPr txBox="1"/>
          <p:nvPr>
            <p:ph idx="3" type="subTitle"/>
          </p:nvPr>
        </p:nvSpPr>
        <p:spPr>
          <a:xfrm>
            <a:off x="8626133" y="1736300"/>
            <a:ext cx="29967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892" name="Google Shape;892;g353d945279f_0_2537"/>
          <p:cNvSpPr txBox="1"/>
          <p:nvPr>
            <p:ph idx="4" type="body"/>
          </p:nvPr>
        </p:nvSpPr>
        <p:spPr>
          <a:xfrm>
            <a:off x="8626133" y="2473633"/>
            <a:ext cx="29967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grpSp>
        <p:nvGrpSpPr>
          <p:cNvPr id="893" name="Google Shape;893;g353d945279f_0_2537"/>
          <p:cNvGrpSpPr/>
          <p:nvPr/>
        </p:nvGrpSpPr>
        <p:grpSpPr>
          <a:xfrm rot="-5400000">
            <a:off x="6107108" y="3764513"/>
            <a:ext cx="4368858" cy="312451"/>
            <a:chOff x="-4640549" y="265600"/>
            <a:chExt cx="5491274" cy="392675"/>
          </a:xfrm>
        </p:grpSpPr>
        <p:sp>
          <p:nvSpPr>
            <p:cNvPr id="894" name="Google Shape;894;g353d945279f_0_2537"/>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95" name="Google Shape;895;g353d945279f_0_2537"/>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96" name="Google Shape;896;g353d945279f_0_2537"/>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897" name="Google Shape;897;g353d945279f_0_2537"/>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898" name="Google Shape;898;g353d945279f_0_2537"/>
          <p:cNvSpPr txBox="1"/>
          <p:nvPr>
            <p:ph idx="5" type="subTitle"/>
          </p:nvPr>
        </p:nvSpPr>
        <p:spPr>
          <a:xfrm>
            <a:off x="4829417" y="1670033"/>
            <a:ext cx="29967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899" name="Google Shape;899;g353d945279f_0_2537"/>
          <p:cNvSpPr txBox="1"/>
          <p:nvPr>
            <p:ph idx="6" type="body"/>
          </p:nvPr>
        </p:nvSpPr>
        <p:spPr>
          <a:xfrm>
            <a:off x="4829417" y="2407367"/>
            <a:ext cx="29967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grpSp>
        <p:nvGrpSpPr>
          <p:cNvPr id="900" name="Google Shape;900;g353d945279f_0_2537"/>
          <p:cNvGrpSpPr/>
          <p:nvPr/>
        </p:nvGrpSpPr>
        <p:grpSpPr>
          <a:xfrm rot="-5400000">
            <a:off x="2310391" y="3698246"/>
            <a:ext cx="4368858" cy="312451"/>
            <a:chOff x="-4640549" y="265600"/>
            <a:chExt cx="5491274" cy="392675"/>
          </a:xfrm>
        </p:grpSpPr>
        <p:sp>
          <p:nvSpPr>
            <p:cNvPr id="901" name="Google Shape;901;g353d945279f_0_2537"/>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02" name="Google Shape;902;g353d945279f_0_2537"/>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03" name="Google Shape;903;g353d945279f_0_2537"/>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04" name="Google Shape;904;g353d945279f_0_2537"/>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v3 1 1">
  <p:cSld name="DEFAULT_3_1_1">
    <p:bg>
      <p:bgPr>
        <a:solidFill>
          <a:schemeClr val="accent1"/>
        </a:solidFill>
      </p:bgPr>
    </p:bg>
    <p:spTree>
      <p:nvGrpSpPr>
        <p:cNvPr id="905" name="Shape 905"/>
        <p:cNvGrpSpPr/>
        <p:nvPr/>
      </p:nvGrpSpPr>
      <p:grpSpPr>
        <a:xfrm>
          <a:off x="0" y="0"/>
          <a:ext cx="0" cy="0"/>
          <a:chOff x="0" y="0"/>
          <a:chExt cx="0" cy="0"/>
        </a:xfrm>
      </p:grpSpPr>
      <p:sp>
        <p:nvSpPr>
          <p:cNvPr id="906" name="Google Shape;906;g353d945279f_0_2561"/>
          <p:cNvSpPr txBox="1"/>
          <p:nvPr>
            <p:ph type="title"/>
          </p:nvPr>
        </p:nvSpPr>
        <p:spPr>
          <a:xfrm>
            <a:off x="644400" y="461533"/>
            <a:ext cx="10903200" cy="7419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2700"/>
              <a:buNone/>
              <a:defRPr>
                <a:solidFill>
                  <a:schemeClr val="accent4"/>
                </a:solidFill>
              </a:defRPr>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907" name="Google Shape;907;g353d945279f_0_2561"/>
          <p:cNvSpPr txBox="1"/>
          <p:nvPr>
            <p:ph idx="1" type="subTitle"/>
          </p:nvPr>
        </p:nvSpPr>
        <p:spPr>
          <a:xfrm>
            <a:off x="1032700" y="1670033"/>
            <a:ext cx="29967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908" name="Google Shape;908;g353d945279f_0_2561"/>
          <p:cNvSpPr txBox="1"/>
          <p:nvPr>
            <p:ph idx="2" type="body"/>
          </p:nvPr>
        </p:nvSpPr>
        <p:spPr>
          <a:xfrm>
            <a:off x="1032700" y="2407367"/>
            <a:ext cx="29967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909" name="Google Shape;909;g353d945279f_0_2561"/>
          <p:cNvSpPr/>
          <p:nvPr/>
        </p:nvSpPr>
        <p:spPr>
          <a:xfrm flipH="1">
            <a:off x="10887967" y="77732"/>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910" name="Google Shape;910;g353d945279f_0_2561"/>
          <p:cNvGrpSpPr/>
          <p:nvPr/>
        </p:nvGrpSpPr>
        <p:grpSpPr>
          <a:xfrm rot="-5400000">
            <a:off x="-1486325" y="3698246"/>
            <a:ext cx="4368858" cy="312451"/>
            <a:chOff x="-4640549" y="265600"/>
            <a:chExt cx="5491274" cy="392675"/>
          </a:xfrm>
        </p:grpSpPr>
        <p:sp>
          <p:nvSpPr>
            <p:cNvPr id="911" name="Google Shape;911;g353d945279f_0_2561"/>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12" name="Google Shape;912;g353d945279f_0_2561"/>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13" name="Google Shape;913;g353d945279f_0_2561"/>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14" name="Google Shape;914;g353d945279f_0_2561"/>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915" name="Google Shape;915;g353d945279f_0_2561"/>
          <p:cNvSpPr txBox="1"/>
          <p:nvPr>
            <p:ph idx="3" type="subTitle"/>
          </p:nvPr>
        </p:nvSpPr>
        <p:spPr>
          <a:xfrm>
            <a:off x="8626133" y="1736300"/>
            <a:ext cx="29967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916" name="Google Shape;916;g353d945279f_0_2561"/>
          <p:cNvSpPr txBox="1"/>
          <p:nvPr>
            <p:ph idx="4" type="body"/>
          </p:nvPr>
        </p:nvSpPr>
        <p:spPr>
          <a:xfrm>
            <a:off x="8626133" y="2473633"/>
            <a:ext cx="29967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grpSp>
        <p:nvGrpSpPr>
          <p:cNvPr id="917" name="Google Shape;917;g353d945279f_0_2561"/>
          <p:cNvGrpSpPr/>
          <p:nvPr/>
        </p:nvGrpSpPr>
        <p:grpSpPr>
          <a:xfrm rot="-5400000">
            <a:off x="6107108" y="3764513"/>
            <a:ext cx="4368858" cy="312451"/>
            <a:chOff x="-4640549" y="265600"/>
            <a:chExt cx="5491274" cy="392675"/>
          </a:xfrm>
        </p:grpSpPr>
        <p:sp>
          <p:nvSpPr>
            <p:cNvPr id="918" name="Google Shape;918;g353d945279f_0_2561"/>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19" name="Google Shape;919;g353d945279f_0_2561"/>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20" name="Google Shape;920;g353d945279f_0_2561"/>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21" name="Google Shape;921;g353d945279f_0_2561"/>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922" name="Google Shape;922;g353d945279f_0_2561"/>
          <p:cNvSpPr txBox="1"/>
          <p:nvPr>
            <p:ph idx="5" type="subTitle"/>
          </p:nvPr>
        </p:nvSpPr>
        <p:spPr>
          <a:xfrm>
            <a:off x="4829417" y="1670033"/>
            <a:ext cx="29967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923" name="Google Shape;923;g353d945279f_0_2561"/>
          <p:cNvSpPr txBox="1"/>
          <p:nvPr>
            <p:ph idx="6" type="body"/>
          </p:nvPr>
        </p:nvSpPr>
        <p:spPr>
          <a:xfrm>
            <a:off x="4829417" y="2407367"/>
            <a:ext cx="29967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grpSp>
        <p:nvGrpSpPr>
          <p:cNvPr id="924" name="Google Shape;924;g353d945279f_0_2561"/>
          <p:cNvGrpSpPr/>
          <p:nvPr/>
        </p:nvGrpSpPr>
        <p:grpSpPr>
          <a:xfrm rot="-5400000">
            <a:off x="2310391" y="3698246"/>
            <a:ext cx="4368858" cy="312451"/>
            <a:chOff x="-4640549" y="265600"/>
            <a:chExt cx="5491274" cy="392675"/>
          </a:xfrm>
        </p:grpSpPr>
        <p:sp>
          <p:nvSpPr>
            <p:cNvPr id="925" name="Google Shape;925;g353d945279f_0_2561"/>
            <p:cNvSpPr/>
            <p:nvPr/>
          </p:nvSpPr>
          <p:spPr>
            <a:xfrm>
              <a:off x="638050" y="265600"/>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26" name="Google Shape;926;g353d945279f_0_2561"/>
            <p:cNvSpPr/>
            <p:nvPr/>
          </p:nvSpPr>
          <p:spPr>
            <a:xfrm>
              <a:off x="638050" y="5229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27" name="Google Shape;927;g353d945279f_0_2561"/>
            <p:cNvSpPr/>
            <p:nvPr/>
          </p:nvSpPr>
          <p:spPr>
            <a:xfrm rot="-5400000">
              <a:off x="-2039849" y="-2155107"/>
              <a:ext cx="32700" cy="52341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28" name="Google Shape;928;g353d945279f_0_2561"/>
            <p:cNvSpPr/>
            <p:nvPr/>
          </p:nvSpPr>
          <p:spPr>
            <a:xfrm rot="-5400000">
              <a:off x="766725" y="394275"/>
              <a:ext cx="32700" cy="135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3">
  <p:cSld name="DEFAULT_2">
    <p:bg>
      <p:bgPr>
        <a:solidFill>
          <a:schemeClr val="accent1"/>
        </a:solidFill>
      </p:bgPr>
    </p:bg>
    <p:spTree>
      <p:nvGrpSpPr>
        <p:cNvPr id="929" name="Shape 929"/>
        <p:cNvGrpSpPr/>
        <p:nvPr/>
      </p:nvGrpSpPr>
      <p:grpSpPr>
        <a:xfrm>
          <a:off x="0" y="0"/>
          <a:ext cx="0" cy="0"/>
          <a:chOff x="0" y="0"/>
          <a:chExt cx="0" cy="0"/>
        </a:xfrm>
      </p:grpSpPr>
      <p:sp>
        <p:nvSpPr>
          <p:cNvPr id="930" name="Google Shape;930;g353d945279f_0_2585"/>
          <p:cNvSpPr txBox="1"/>
          <p:nvPr>
            <p:ph type="title"/>
          </p:nvPr>
        </p:nvSpPr>
        <p:spPr>
          <a:xfrm>
            <a:off x="644400" y="461533"/>
            <a:ext cx="10903200" cy="7419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2700"/>
              <a:buNone/>
              <a:defRPr>
                <a:solidFill>
                  <a:schemeClr val="accent4"/>
                </a:solidFill>
              </a:defRPr>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931" name="Google Shape;931;g353d945279f_0_2585"/>
          <p:cNvSpPr txBox="1"/>
          <p:nvPr>
            <p:ph idx="1" type="subTitle"/>
          </p:nvPr>
        </p:nvSpPr>
        <p:spPr>
          <a:xfrm>
            <a:off x="644400" y="1670033"/>
            <a:ext cx="48819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932" name="Google Shape;932;g353d945279f_0_2585"/>
          <p:cNvSpPr txBox="1"/>
          <p:nvPr>
            <p:ph idx="2" type="body"/>
          </p:nvPr>
        </p:nvSpPr>
        <p:spPr>
          <a:xfrm>
            <a:off x="644400" y="2407367"/>
            <a:ext cx="48819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933" name="Google Shape;933;g353d945279f_0_2585"/>
          <p:cNvSpPr txBox="1"/>
          <p:nvPr>
            <p:ph idx="3" type="subTitle"/>
          </p:nvPr>
        </p:nvSpPr>
        <p:spPr>
          <a:xfrm>
            <a:off x="6665600" y="1670033"/>
            <a:ext cx="48819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934" name="Google Shape;934;g353d945279f_0_2585"/>
          <p:cNvSpPr txBox="1"/>
          <p:nvPr>
            <p:ph idx="4" type="body"/>
          </p:nvPr>
        </p:nvSpPr>
        <p:spPr>
          <a:xfrm>
            <a:off x="6665600" y="2407367"/>
            <a:ext cx="48819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935" name="Google Shape;935;g353d945279f_0_2585"/>
          <p:cNvSpPr/>
          <p:nvPr/>
        </p:nvSpPr>
        <p:spPr>
          <a:xfrm>
            <a:off x="-80867" y="6696367"/>
            <a:ext cx="5091900" cy="2244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36" name="Google Shape;936;g353d945279f_0_2585"/>
          <p:cNvSpPr/>
          <p:nvPr/>
        </p:nvSpPr>
        <p:spPr>
          <a:xfrm>
            <a:off x="-80867" y="2742967"/>
            <a:ext cx="236100" cy="40629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37" name="Google Shape;937;g353d945279f_0_2585"/>
          <p:cNvSpPr/>
          <p:nvPr/>
        </p:nvSpPr>
        <p:spPr>
          <a:xfrm rot="10800000">
            <a:off x="11533667" y="-115500"/>
            <a:ext cx="1981500" cy="9072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38" name="Google Shape;938;g353d945279f_0_2585"/>
          <p:cNvSpPr/>
          <p:nvPr/>
        </p:nvSpPr>
        <p:spPr>
          <a:xfrm flipH="1">
            <a:off x="10887967" y="77732"/>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v2">
  <p:cSld name="DEFAULT_2_1">
    <p:bg>
      <p:bgPr>
        <a:solidFill>
          <a:schemeClr val="accent1"/>
        </a:solidFill>
      </p:bgPr>
    </p:bg>
    <p:spTree>
      <p:nvGrpSpPr>
        <p:cNvPr id="939" name="Shape 939"/>
        <p:cNvGrpSpPr/>
        <p:nvPr/>
      </p:nvGrpSpPr>
      <p:grpSpPr>
        <a:xfrm>
          <a:off x="0" y="0"/>
          <a:ext cx="0" cy="0"/>
          <a:chOff x="0" y="0"/>
          <a:chExt cx="0" cy="0"/>
        </a:xfrm>
      </p:grpSpPr>
      <p:sp>
        <p:nvSpPr>
          <p:cNvPr id="940" name="Google Shape;940;g353d945279f_0_2595"/>
          <p:cNvSpPr txBox="1"/>
          <p:nvPr>
            <p:ph type="title"/>
          </p:nvPr>
        </p:nvSpPr>
        <p:spPr>
          <a:xfrm>
            <a:off x="644400" y="461533"/>
            <a:ext cx="10903200" cy="7419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2700"/>
              <a:buNone/>
              <a:defRPr>
                <a:solidFill>
                  <a:schemeClr val="accent4"/>
                </a:solidFill>
              </a:defRPr>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941" name="Google Shape;941;g353d945279f_0_2595"/>
          <p:cNvSpPr txBox="1"/>
          <p:nvPr>
            <p:ph idx="1" type="subTitle"/>
          </p:nvPr>
        </p:nvSpPr>
        <p:spPr>
          <a:xfrm>
            <a:off x="644400" y="1670033"/>
            <a:ext cx="3463500" cy="3888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900"/>
              <a:buNone/>
              <a:defRPr sz="1900">
                <a:solidFill>
                  <a:schemeClr val="accent2"/>
                </a:solidFill>
              </a:defRPr>
            </a:lvl1pPr>
            <a:lvl2pPr lvl="1">
              <a:spcBef>
                <a:spcPts val="0"/>
              </a:spcBef>
              <a:spcAft>
                <a:spcPts val="0"/>
              </a:spcAft>
              <a:buClr>
                <a:schemeClr val="accent2"/>
              </a:buClr>
              <a:buSzPts val="1500"/>
              <a:buNone/>
              <a:defRPr>
                <a:solidFill>
                  <a:schemeClr val="accent2"/>
                </a:solidFill>
              </a:defRPr>
            </a:lvl2pPr>
            <a:lvl3pPr lvl="2">
              <a:spcBef>
                <a:spcPts val="0"/>
              </a:spcBef>
              <a:spcAft>
                <a:spcPts val="0"/>
              </a:spcAft>
              <a:buClr>
                <a:schemeClr val="accent2"/>
              </a:buClr>
              <a:buSzPts val="1500"/>
              <a:buNone/>
              <a:defRPr>
                <a:solidFill>
                  <a:schemeClr val="accent2"/>
                </a:solidFill>
              </a:defRPr>
            </a:lvl3pPr>
            <a:lvl4pPr lvl="3">
              <a:spcBef>
                <a:spcPts val="0"/>
              </a:spcBef>
              <a:spcAft>
                <a:spcPts val="0"/>
              </a:spcAft>
              <a:buClr>
                <a:schemeClr val="accent2"/>
              </a:buClr>
              <a:buSzPts val="1500"/>
              <a:buNone/>
              <a:defRPr>
                <a:solidFill>
                  <a:schemeClr val="accent2"/>
                </a:solidFill>
              </a:defRPr>
            </a:lvl4pPr>
            <a:lvl5pPr lvl="4">
              <a:spcBef>
                <a:spcPts val="0"/>
              </a:spcBef>
              <a:spcAft>
                <a:spcPts val="0"/>
              </a:spcAft>
              <a:buClr>
                <a:schemeClr val="accent2"/>
              </a:buClr>
              <a:buSzPts val="1500"/>
              <a:buNone/>
              <a:defRPr>
                <a:solidFill>
                  <a:schemeClr val="accent2"/>
                </a:solidFill>
              </a:defRPr>
            </a:lvl5pPr>
            <a:lvl6pPr lvl="5">
              <a:spcBef>
                <a:spcPts val="0"/>
              </a:spcBef>
              <a:spcAft>
                <a:spcPts val="0"/>
              </a:spcAft>
              <a:buClr>
                <a:schemeClr val="accent2"/>
              </a:buClr>
              <a:buSzPts val="1500"/>
              <a:buNone/>
              <a:defRPr>
                <a:solidFill>
                  <a:schemeClr val="accent2"/>
                </a:solidFill>
              </a:defRPr>
            </a:lvl6pPr>
            <a:lvl7pPr lvl="6">
              <a:spcBef>
                <a:spcPts val="0"/>
              </a:spcBef>
              <a:spcAft>
                <a:spcPts val="0"/>
              </a:spcAft>
              <a:buClr>
                <a:schemeClr val="accent2"/>
              </a:buClr>
              <a:buSzPts val="1500"/>
              <a:buNone/>
              <a:defRPr>
                <a:solidFill>
                  <a:schemeClr val="accent2"/>
                </a:solidFill>
              </a:defRPr>
            </a:lvl7pPr>
            <a:lvl8pPr lvl="7">
              <a:spcBef>
                <a:spcPts val="0"/>
              </a:spcBef>
              <a:spcAft>
                <a:spcPts val="0"/>
              </a:spcAft>
              <a:buClr>
                <a:schemeClr val="accent2"/>
              </a:buClr>
              <a:buSzPts val="1500"/>
              <a:buNone/>
              <a:defRPr>
                <a:solidFill>
                  <a:schemeClr val="accent2"/>
                </a:solidFill>
              </a:defRPr>
            </a:lvl8pPr>
            <a:lvl9pPr lvl="8">
              <a:spcBef>
                <a:spcPts val="0"/>
              </a:spcBef>
              <a:spcAft>
                <a:spcPts val="0"/>
              </a:spcAft>
              <a:buClr>
                <a:schemeClr val="accent2"/>
              </a:buClr>
              <a:buSzPts val="1500"/>
              <a:buNone/>
              <a:defRPr>
                <a:solidFill>
                  <a:schemeClr val="accent2"/>
                </a:solidFill>
              </a:defRPr>
            </a:lvl9pPr>
          </a:lstStyle>
          <a:p/>
        </p:txBody>
      </p:sp>
      <p:sp>
        <p:nvSpPr>
          <p:cNvPr id="942" name="Google Shape;942;g353d945279f_0_2595"/>
          <p:cNvSpPr txBox="1"/>
          <p:nvPr>
            <p:ph idx="2" type="body"/>
          </p:nvPr>
        </p:nvSpPr>
        <p:spPr>
          <a:xfrm>
            <a:off x="644400" y="2407367"/>
            <a:ext cx="34635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943" name="Google Shape;943;g353d945279f_0_2595"/>
          <p:cNvSpPr/>
          <p:nvPr/>
        </p:nvSpPr>
        <p:spPr>
          <a:xfrm>
            <a:off x="-80867" y="6696367"/>
            <a:ext cx="5091900" cy="2244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44" name="Google Shape;944;g353d945279f_0_2595"/>
          <p:cNvSpPr/>
          <p:nvPr/>
        </p:nvSpPr>
        <p:spPr>
          <a:xfrm>
            <a:off x="-80867" y="2742967"/>
            <a:ext cx="236100" cy="40629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45" name="Google Shape;945;g353d945279f_0_2595"/>
          <p:cNvSpPr/>
          <p:nvPr/>
        </p:nvSpPr>
        <p:spPr>
          <a:xfrm rot="10800000">
            <a:off x="11533667" y="-115500"/>
            <a:ext cx="1981500" cy="9072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46" name="Google Shape;946;g353d945279f_0_2595"/>
          <p:cNvSpPr/>
          <p:nvPr/>
        </p:nvSpPr>
        <p:spPr>
          <a:xfrm flipH="1">
            <a:off x="10887967" y="77732"/>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47" name="Google Shape;947;g353d945279f_0_2595"/>
          <p:cNvSpPr txBox="1"/>
          <p:nvPr>
            <p:ph idx="3" type="subTitle"/>
          </p:nvPr>
        </p:nvSpPr>
        <p:spPr>
          <a:xfrm>
            <a:off x="8147333" y="1670033"/>
            <a:ext cx="3463500" cy="3888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900"/>
              <a:buNone/>
              <a:defRPr sz="1900">
                <a:solidFill>
                  <a:schemeClr val="accent2"/>
                </a:solidFill>
              </a:defRPr>
            </a:lvl1pPr>
            <a:lvl2pPr lvl="1">
              <a:spcBef>
                <a:spcPts val="0"/>
              </a:spcBef>
              <a:spcAft>
                <a:spcPts val="0"/>
              </a:spcAft>
              <a:buClr>
                <a:schemeClr val="accent2"/>
              </a:buClr>
              <a:buSzPts val="1500"/>
              <a:buNone/>
              <a:defRPr>
                <a:solidFill>
                  <a:schemeClr val="accent2"/>
                </a:solidFill>
              </a:defRPr>
            </a:lvl2pPr>
            <a:lvl3pPr lvl="2">
              <a:spcBef>
                <a:spcPts val="0"/>
              </a:spcBef>
              <a:spcAft>
                <a:spcPts val="0"/>
              </a:spcAft>
              <a:buClr>
                <a:schemeClr val="accent2"/>
              </a:buClr>
              <a:buSzPts val="1500"/>
              <a:buNone/>
              <a:defRPr>
                <a:solidFill>
                  <a:schemeClr val="accent2"/>
                </a:solidFill>
              </a:defRPr>
            </a:lvl3pPr>
            <a:lvl4pPr lvl="3">
              <a:spcBef>
                <a:spcPts val="0"/>
              </a:spcBef>
              <a:spcAft>
                <a:spcPts val="0"/>
              </a:spcAft>
              <a:buClr>
                <a:schemeClr val="accent2"/>
              </a:buClr>
              <a:buSzPts val="1500"/>
              <a:buNone/>
              <a:defRPr>
                <a:solidFill>
                  <a:schemeClr val="accent2"/>
                </a:solidFill>
              </a:defRPr>
            </a:lvl4pPr>
            <a:lvl5pPr lvl="4">
              <a:spcBef>
                <a:spcPts val="0"/>
              </a:spcBef>
              <a:spcAft>
                <a:spcPts val="0"/>
              </a:spcAft>
              <a:buClr>
                <a:schemeClr val="accent2"/>
              </a:buClr>
              <a:buSzPts val="1500"/>
              <a:buNone/>
              <a:defRPr>
                <a:solidFill>
                  <a:schemeClr val="accent2"/>
                </a:solidFill>
              </a:defRPr>
            </a:lvl5pPr>
            <a:lvl6pPr lvl="5">
              <a:spcBef>
                <a:spcPts val="0"/>
              </a:spcBef>
              <a:spcAft>
                <a:spcPts val="0"/>
              </a:spcAft>
              <a:buClr>
                <a:schemeClr val="accent2"/>
              </a:buClr>
              <a:buSzPts val="1500"/>
              <a:buNone/>
              <a:defRPr>
                <a:solidFill>
                  <a:schemeClr val="accent2"/>
                </a:solidFill>
              </a:defRPr>
            </a:lvl6pPr>
            <a:lvl7pPr lvl="6">
              <a:spcBef>
                <a:spcPts val="0"/>
              </a:spcBef>
              <a:spcAft>
                <a:spcPts val="0"/>
              </a:spcAft>
              <a:buClr>
                <a:schemeClr val="accent2"/>
              </a:buClr>
              <a:buSzPts val="1500"/>
              <a:buNone/>
              <a:defRPr>
                <a:solidFill>
                  <a:schemeClr val="accent2"/>
                </a:solidFill>
              </a:defRPr>
            </a:lvl7pPr>
            <a:lvl8pPr lvl="7">
              <a:spcBef>
                <a:spcPts val="0"/>
              </a:spcBef>
              <a:spcAft>
                <a:spcPts val="0"/>
              </a:spcAft>
              <a:buClr>
                <a:schemeClr val="accent2"/>
              </a:buClr>
              <a:buSzPts val="1500"/>
              <a:buNone/>
              <a:defRPr>
                <a:solidFill>
                  <a:schemeClr val="accent2"/>
                </a:solidFill>
              </a:defRPr>
            </a:lvl8pPr>
            <a:lvl9pPr lvl="8">
              <a:spcBef>
                <a:spcPts val="0"/>
              </a:spcBef>
              <a:spcAft>
                <a:spcPts val="0"/>
              </a:spcAft>
              <a:buClr>
                <a:schemeClr val="accent2"/>
              </a:buClr>
              <a:buSzPts val="1500"/>
              <a:buNone/>
              <a:defRPr>
                <a:solidFill>
                  <a:schemeClr val="accent2"/>
                </a:solidFill>
              </a:defRPr>
            </a:lvl9pPr>
          </a:lstStyle>
          <a:p/>
        </p:txBody>
      </p:sp>
      <p:sp>
        <p:nvSpPr>
          <p:cNvPr id="948" name="Google Shape;948;g353d945279f_0_2595"/>
          <p:cNvSpPr txBox="1"/>
          <p:nvPr>
            <p:ph idx="4" type="body"/>
          </p:nvPr>
        </p:nvSpPr>
        <p:spPr>
          <a:xfrm>
            <a:off x="8147333" y="2407367"/>
            <a:ext cx="34635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949" name="Google Shape;949;g353d945279f_0_2595"/>
          <p:cNvSpPr txBox="1"/>
          <p:nvPr>
            <p:ph idx="5" type="subTitle"/>
          </p:nvPr>
        </p:nvSpPr>
        <p:spPr>
          <a:xfrm>
            <a:off x="4249167" y="1670033"/>
            <a:ext cx="3463500" cy="3888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900"/>
              <a:buNone/>
              <a:defRPr sz="1900">
                <a:solidFill>
                  <a:schemeClr val="accent2"/>
                </a:solidFill>
              </a:defRPr>
            </a:lvl1pPr>
            <a:lvl2pPr lvl="1">
              <a:spcBef>
                <a:spcPts val="0"/>
              </a:spcBef>
              <a:spcAft>
                <a:spcPts val="0"/>
              </a:spcAft>
              <a:buClr>
                <a:schemeClr val="accent2"/>
              </a:buClr>
              <a:buSzPts val="1500"/>
              <a:buNone/>
              <a:defRPr>
                <a:solidFill>
                  <a:schemeClr val="accent2"/>
                </a:solidFill>
              </a:defRPr>
            </a:lvl2pPr>
            <a:lvl3pPr lvl="2">
              <a:spcBef>
                <a:spcPts val="0"/>
              </a:spcBef>
              <a:spcAft>
                <a:spcPts val="0"/>
              </a:spcAft>
              <a:buClr>
                <a:schemeClr val="accent2"/>
              </a:buClr>
              <a:buSzPts val="1500"/>
              <a:buNone/>
              <a:defRPr>
                <a:solidFill>
                  <a:schemeClr val="accent2"/>
                </a:solidFill>
              </a:defRPr>
            </a:lvl3pPr>
            <a:lvl4pPr lvl="3">
              <a:spcBef>
                <a:spcPts val="0"/>
              </a:spcBef>
              <a:spcAft>
                <a:spcPts val="0"/>
              </a:spcAft>
              <a:buClr>
                <a:schemeClr val="accent2"/>
              </a:buClr>
              <a:buSzPts val="1500"/>
              <a:buNone/>
              <a:defRPr>
                <a:solidFill>
                  <a:schemeClr val="accent2"/>
                </a:solidFill>
              </a:defRPr>
            </a:lvl4pPr>
            <a:lvl5pPr lvl="4">
              <a:spcBef>
                <a:spcPts val="0"/>
              </a:spcBef>
              <a:spcAft>
                <a:spcPts val="0"/>
              </a:spcAft>
              <a:buClr>
                <a:schemeClr val="accent2"/>
              </a:buClr>
              <a:buSzPts val="1500"/>
              <a:buNone/>
              <a:defRPr>
                <a:solidFill>
                  <a:schemeClr val="accent2"/>
                </a:solidFill>
              </a:defRPr>
            </a:lvl5pPr>
            <a:lvl6pPr lvl="5">
              <a:spcBef>
                <a:spcPts val="0"/>
              </a:spcBef>
              <a:spcAft>
                <a:spcPts val="0"/>
              </a:spcAft>
              <a:buClr>
                <a:schemeClr val="accent2"/>
              </a:buClr>
              <a:buSzPts val="1500"/>
              <a:buNone/>
              <a:defRPr>
                <a:solidFill>
                  <a:schemeClr val="accent2"/>
                </a:solidFill>
              </a:defRPr>
            </a:lvl6pPr>
            <a:lvl7pPr lvl="6">
              <a:spcBef>
                <a:spcPts val="0"/>
              </a:spcBef>
              <a:spcAft>
                <a:spcPts val="0"/>
              </a:spcAft>
              <a:buClr>
                <a:schemeClr val="accent2"/>
              </a:buClr>
              <a:buSzPts val="1500"/>
              <a:buNone/>
              <a:defRPr>
                <a:solidFill>
                  <a:schemeClr val="accent2"/>
                </a:solidFill>
              </a:defRPr>
            </a:lvl7pPr>
            <a:lvl8pPr lvl="7">
              <a:spcBef>
                <a:spcPts val="0"/>
              </a:spcBef>
              <a:spcAft>
                <a:spcPts val="0"/>
              </a:spcAft>
              <a:buClr>
                <a:schemeClr val="accent2"/>
              </a:buClr>
              <a:buSzPts val="1500"/>
              <a:buNone/>
              <a:defRPr>
                <a:solidFill>
                  <a:schemeClr val="accent2"/>
                </a:solidFill>
              </a:defRPr>
            </a:lvl8pPr>
            <a:lvl9pPr lvl="8">
              <a:spcBef>
                <a:spcPts val="0"/>
              </a:spcBef>
              <a:spcAft>
                <a:spcPts val="0"/>
              </a:spcAft>
              <a:buClr>
                <a:schemeClr val="accent2"/>
              </a:buClr>
              <a:buSzPts val="1500"/>
              <a:buNone/>
              <a:defRPr>
                <a:solidFill>
                  <a:schemeClr val="accent2"/>
                </a:solidFill>
              </a:defRPr>
            </a:lvl9pPr>
          </a:lstStyle>
          <a:p/>
        </p:txBody>
      </p:sp>
      <p:sp>
        <p:nvSpPr>
          <p:cNvPr id="950" name="Google Shape;950;g353d945279f_0_2595"/>
          <p:cNvSpPr txBox="1"/>
          <p:nvPr>
            <p:ph idx="6" type="body"/>
          </p:nvPr>
        </p:nvSpPr>
        <p:spPr>
          <a:xfrm>
            <a:off x="4249167" y="2407367"/>
            <a:ext cx="34635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2">
  <p:cSld name="DEFAULT_1">
    <p:bg>
      <p:bgPr>
        <a:solidFill>
          <a:schemeClr val="accent1"/>
        </a:solidFill>
      </p:bgPr>
    </p:bg>
    <p:spTree>
      <p:nvGrpSpPr>
        <p:cNvPr id="951" name="Shape 951"/>
        <p:cNvGrpSpPr/>
        <p:nvPr/>
      </p:nvGrpSpPr>
      <p:grpSpPr>
        <a:xfrm>
          <a:off x="0" y="0"/>
          <a:ext cx="0" cy="0"/>
          <a:chOff x="0" y="0"/>
          <a:chExt cx="0" cy="0"/>
        </a:xfrm>
      </p:grpSpPr>
      <p:sp>
        <p:nvSpPr>
          <p:cNvPr id="952" name="Google Shape;952;g353d945279f_0_2607"/>
          <p:cNvSpPr/>
          <p:nvPr/>
        </p:nvSpPr>
        <p:spPr>
          <a:xfrm>
            <a:off x="11429967" y="-4767"/>
            <a:ext cx="870300" cy="68580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53" name="Google Shape;953;g353d945279f_0_2607"/>
          <p:cNvSpPr txBox="1"/>
          <p:nvPr>
            <p:ph type="title"/>
          </p:nvPr>
        </p:nvSpPr>
        <p:spPr>
          <a:xfrm>
            <a:off x="644400" y="461533"/>
            <a:ext cx="10903200" cy="7419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2700"/>
              <a:buNone/>
              <a:defRPr>
                <a:solidFill>
                  <a:schemeClr val="accent4"/>
                </a:solidFill>
              </a:defRPr>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954" name="Google Shape;954;g353d945279f_0_2607"/>
          <p:cNvSpPr txBox="1"/>
          <p:nvPr>
            <p:ph idx="1" type="subTitle"/>
          </p:nvPr>
        </p:nvSpPr>
        <p:spPr>
          <a:xfrm>
            <a:off x="644400" y="1771633"/>
            <a:ext cx="38631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955" name="Google Shape;955;g353d945279f_0_2607"/>
          <p:cNvSpPr txBox="1"/>
          <p:nvPr>
            <p:ph idx="2" type="body"/>
          </p:nvPr>
        </p:nvSpPr>
        <p:spPr>
          <a:xfrm>
            <a:off x="5079967" y="1771633"/>
            <a:ext cx="6467700" cy="16023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956" name="Google Shape;956;g353d945279f_0_2607"/>
          <p:cNvSpPr txBox="1"/>
          <p:nvPr>
            <p:ph idx="3" type="subTitle"/>
          </p:nvPr>
        </p:nvSpPr>
        <p:spPr>
          <a:xfrm>
            <a:off x="644417" y="4016333"/>
            <a:ext cx="38631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900"/>
              <a:buNone/>
              <a:defRPr sz="1900">
                <a:solidFill>
                  <a:schemeClr val="accent6"/>
                </a:solidFill>
              </a:defRPr>
            </a:lvl1pPr>
            <a:lvl2pPr lvl="1">
              <a:spcBef>
                <a:spcPts val="0"/>
              </a:spcBef>
              <a:spcAft>
                <a:spcPts val="0"/>
              </a:spcAft>
              <a:buClr>
                <a:schemeClr val="accent6"/>
              </a:buClr>
              <a:buSzPts val="1500"/>
              <a:buNone/>
              <a:defRPr>
                <a:solidFill>
                  <a:schemeClr val="accent6"/>
                </a:solidFill>
              </a:defRPr>
            </a:lvl2pPr>
            <a:lvl3pPr lvl="2">
              <a:spcBef>
                <a:spcPts val="0"/>
              </a:spcBef>
              <a:spcAft>
                <a:spcPts val="0"/>
              </a:spcAft>
              <a:buClr>
                <a:schemeClr val="accent6"/>
              </a:buClr>
              <a:buSzPts val="1500"/>
              <a:buNone/>
              <a:defRPr>
                <a:solidFill>
                  <a:schemeClr val="accent6"/>
                </a:solidFill>
              </a:defRPr>
            </a:lvl3pPr>
            <a:lvl4pPr lvl="3">
              <a:spcBef>
                <a:spcPts val="0"/>
              </a:spcBef>
              <a:spcAft>
                <a:spcPts val="0"/>
              </a:spcAft>
              <a:buClr>
                <a:schemeClr val="accent6"/>
              </a:buClr>
              <a:buSzPts val="1500"/>
              <a:buNone/>
              <a:defRPr>
                <a:solidFill>
                  <a:schemeClr val="accent6"/>
                </a:solidFill>
              </a:defRPr>
            </a:lvl4pPr>
            <a:lvl5pPr lvl="4">
              <a:spcBef>
                <a:spcPts val="0"/>
              </a:spcBef>
              <a:spcAft>
                <a:spcPts val="0"/>
              </a:spcAft>
              <a:buClr>
                <a:schemeClr val="accent6"/>
              </a:buClr>
              <a:buSzPts val="1500"/>
              <a:buNone/>
              <a:defRPr>
                <a:solidFill>
                  <a:schemeClr val="accent6"/>
                </a:solidFill>
              </a:defRPr>
            </a:lvl5pPr>
            <a:lvl6pPr lvl="5">
              <a:spcBef>
                <a:spcPts val="0"/>
              </a:spcBef>
              <a:spcAft>
                <a:spcPts val="0"/>
              </a:spcAft>
              <a:buClr>
                <a:schemeClr val="accent6"/>
              </a:buClr>
              <a:buSzPts val="1500"/>
              <a:buNone/>
              <a:defRPr>
                <a:solidFill>
                  <a:schemeClr val="accent6"/>
                </a:solidFill>
              </a:defRPr>
            </a:lvl6pPr>
            <a:lvl7pPr lvl="6">
              <a:spcBef>
                <a:spcPts val="0"/>
              </a:spcBef>
              <a:spcAft>
                <a:spcPts val="0"/>
              </a:spcAft>
              <a:buClr>
                <a:schemeClr val="accent6"/>
              </a:buClr>
              <a:buSzPts val="1500"/>
              <a:buNone/>
              <a:defRPr>
                <a:solidFill>
                  <a:schemeClr val="accent6"/>
                </a:solidFill>
              </a:defRPr>
            </a:lvl7pPr>
            <a:lvl8pPr lvl="7">
              <a:spcBef>
                <a:spcPts val="0"/>
              </a:spcBef>
              <a:spcAft>
                <a:spcPts val="0"/>
              </a:spcAft>
              <a:buClr>
                <a:schemeClr val="accent6"/>
              </a:buClr>
              <a:buSzPts val="1500"/>
              <a:buNone/>
              <a:defRPr>
                <a:solidFill>
                  <a:schemeClr val="accent6"/>
                </a:solidFill>
              </a:defRPr>
            </a:lvl8pPr>
            <a:lvl9pPr lvl="8">
              <a:spcBef>
                <a:spcPts val="0"/>
              </a:spcBef>
              <a:spcAft>
                <a:spcPts val="0"/>
              </a:spcAft>
              <a:buClr>
                <a:schemeClr val="accent6"/>
              </a:buClr>
              <a:buSzPts val="1500"/>
              <a:buNone/>
              <a:defRPr>
                <a:solidFill>
                  <a:schemeClr val="accent6"/>
                </a:solidFill>
              </a:defRPr>
            </a:lvl9pPr>
          </a:lstStyle>
          <a:p/>
        </p:txBody>
      </p:sp>
      <p:sp>
        <p:nvSpPr>
          <p:cNvPr id="957" name="Google Shape;957;g353d945279f_0_2607"/>
          <p:cNvSpPr txBox="1"/>
          <p:nvPr>
            <p:ph idx="4" type="body"/>
          </p:nvPr>
        </p:nvSpPr>
        <p:spPr>
          <a:xfrm>
            <a:off x="5079983" y="4016333"/>
            <a:ext cx="6467700" cy="16023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grpSp>
        <p:nvGrpSpPr>
          <p:cNvPr id="958" name="Google Shape;958;g353d945279f_0_2607"/>
          <p:cNvGrpSpPr/>
          <p:nvPr/>
        </p:nvGrpSpPr>
        <p:grpSpPr>
          <a:xfrm>
            <a:off x="10346806" y="-1120825"/>
            <a:ext cx="3036717" cy="3036717"/>
            <a:chOff x="987244" y="313753"/>
            <a:chExt cx="555321" cy="555321"/>
          </a:xfrm>
        </p:grpSpPr>
        <p:grpSp>
          <p:nvGrpSpPr>
            <p:cNvPr id="959" name="Google Shape;959;g353d945279f_0_2607"/>
            <p:cNvGrpSpPr/>
            <p:nvPr/>
          </p:nvGrpSpPr>
          <p:grpSpPr>
            <a:xfrm>
              <a:off x="1068575" y="395075"/>
              <a:ext cx="392675" cy="392675"/>
              <a:chOff x="458050" y="265600"/>
              <a:chExt cx="392675" cy="392675"/>
            </a:xfrm>
          </p:grpSpPr>
          <p:sp>
            <p:nvSpPr>
              <p:cNvPr id="960" name="Google Shape;960;g353d945279f_0_260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61" name="Google Shape;961;g353d945279f_0_260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62" name="Google Shape;962;g353d945279f_0_260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63" name="Google Shape;963;g353d945279f_0_260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964" name="Google Shape;964;g353d945279f_0_2607"/>
            <p:cNvGrpSpPr/>
            <p:nvPr/>
          </p:nvGrpSpPr>
          <p:grpSpPr>
            <a:xfrm rot="-2700000">
              <a:off x="1068569" y="395078"/>
              <a:ext cx="392671" cy="392671"/>
              <a:chOff x="458050" y="265600"/>
              <a:chExt cx="392675" cy="392675"/>
            </a:xfrm>
          </p:grpSpPr>
          <p:sp>
            <p:nvSpPr>
              <p:cNvPr id="965" name="Google Shape;965;g353d945279f_0_260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66" name="Google Shape;966;g353d945279f_0_260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67" name="Google Shape;967;g353d945279f_0_260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68" name="Google Shape;968;g353d945279f_0_260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grpSp>
        <p:nvGrpSpPr>
          <p:cNvPr id="969" name="Google Shape;969;g353d945279f_0_2607"/>
          <p:cNvGrpSpPr/>
          <p:nvPr/>
        </p:nvGrpSpPr>
        <p:grpSpPr>
          <a:xfrm>
            <a:off x="98201" y="6236208"/>
            <a:ext cx="523554" cy="523554"/>
            <a:chOff x="458050" y="265600"/>
            <a:chExt cx="392675" cy="392675"/>
          </a:xfrm>
        </p:grpSpPr>
        <p:sp>
          <p:nvSpPr>
            <p:cNvPr id="970" name="Google Shape;970;g353d945279f_0_260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71" name="Google Shape;971;g353d945279f_0_260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72" name="Google Shape;972;g353d945279f_0_260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73" name="Google Shape;973;g353d945279f_0_260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974" name="Google Shape;974;g353d945279f_0_2607"/>
          <p:cNvGrpSpPr/>
          <p:nvPr/>
        </p:nvGrpSpPr>
        <p:grpSpPr>
          <a:xfrm>
            <a:off x="818068" y="6236191"/>
            <a:ext cx="523554" cy="523554"/>
            <a:chOff x="458050" y="265600"/>
            <a:chExt cx="392675" cy="392675"/>
          </a:xfrm>
        </p:grpSpPr>
        <p:sp>
          <p:nvSpPr>
            <p:cNvPr id="975" name="Google Shape;975;g353d945279f_0_260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76" name="Google Shape;976;g353d945279f_0_260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77" name="Google Shape;977;g353d945279f_0_260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78" name="Google Shape;978;g353d945279f_0_260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979" name="Google Shape;979;g353d945279f_0_2607"/>
          <p:cNvGrpSpPr/>
          <p:nvPr/>
        </p:nvGrpSpPr>
        <p:grpSpPr>
          <a:xfrm>
            <a:off x="464068" y="5712641"/>
            <a:ext cx="523554" cy="523554"/>
            <a:chOff x="458050" y="265600"/>
            <a:chExt cx="392675" cy="392675"/>
          </a:xfrm>
        </p:grpSpPr>
        <p:sp>
          <p:nvSpPr>
            <p:cNvPr id="980" name="Google Shape;980;g353d945279f_0_260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81" name="Google Shape;981;g353d945279f_0_260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82" name="Google Shape;982;g353d945279f_0_260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83" name="Google Shape;983;g353d945279f_0_260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
  <p:cSld name="DEFAULT_1_1">
    <p:bg>
      <p:bgPr>
        <a:solidFill>
          <a:schemeClr val="accent1"/>
        </a:solidFill>
      </p:bgPr>
    </p:bg>
    <p:spTree>
      <p:nvGrpSpPr>
        <p:cNvPr id="984" name="Shape 984"/>
        <p:cNvGrpSpPr/>
        <p:nvPr/>
      </p:nvGrpSpPr>
      <p:grpSpPr>
        <a:xfrm>
          <a:off x="0" y="0"/>
          <a:ext cx="0" cy="0"/>
          <a:chOff x="0" y="0"/>
          <a:chExt cx="0" cy="0"/>
        </a:xfrm>
      </p:grpSpPr>
      <p:sp>
        <p:nvSpPr>
          <p:cNvPr id="985" name="Google Shape;985;g353d945279f_0_2640"/>
          <p:cNvSpPr/>
          <p:nvPr/>
        </p:nvSpPr>
        <p:spPr>
          <a:xfrm>
            <a:off x="11429967" y="-4767"/>
            <a:ext cx="870300" cy="68580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86" name="Google Shape;986;g353d945279f_0_2640"/>
          <p:cNvSpPr txBox="1"/>
          <p:nvPr>
            <p:ph type="title"/>
          </p:nvPr>
        </p:nvSpPr>
        <p:spPr>
          <a:xfrm>
            <a:off x="644400" y="461533"/>
            <a:ext cx="10903200" cy="7419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2700"/>
              <a:buNone/>
              <a:defRPr>
                <a:solidFill>
                  <a:schemeClr val="accent4"/>
                </a:solidFill>
              </a:defRPr>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grpSp>
        <p:nvGrpSpPr>
          <p:cNvPr id="987" name="Google Shape;987;g353d945279f_0_2640"/>
          <p:cNvGrpSpPr/>
          <p:nvPr/>
        </p:nvGrpSpPr>
        <p:grpSpPr>
          <a:xfrm>
            <a:off x="10346806" y="-1120825"/>
            <a:ext cx="3036717" cy="3036717"/>
            <a:chOff x="987244" y="313753"/>
            <a:chExt cx="555321" cy="555321"/>
          </a:xfrm>
        </p:grpSpPr>
        <p:grpSp>
          <p:nvGrpSpPr>
            <p:cNvPr id="988" name="Google Shape;988;g353d945279f_0_2640"/>
            <p:cNvGrpSpPr/>
            <p:nvPr/>
          </p:nvGrpSpPr>
          <p:grpSpPr>
            <a:xfrm>
              <a:off x="1068575" y="395075"/>
              <a:ext cx="392675" cy="392675"/>
              <a:chOff x="458050" y="265600"/>
              <a:chExt cx="392675" cy="392675"/>
            </a:xfrm>
          </p:grpSpPr>
          <p:sp>
            <p:nvSpPr>
              <p:cNvPr id="989" name="Google Shape;989;g353d945279f_0_2640"/>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90" name="Google Shape;990;g353d945279f_0_2640"/>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91" name="Google Shape;991;g353d945279f_0_2640"/>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92" name="Google Shape;992;g353d945279f_0_2640"/>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993" name="Google Shape;993;g353d945279f_0_2640"/>
            <p:cNvGrpSpPr/>
            <p:nvPr/>
          </p:nvGrpSpPr>
          <p:grpSpPr>
            <a:xfrm rot="-2700000">
              <a:off x="1068569" y="395078"/>
              <a:ext cx="392671" cy="392671"/>
              <a:chOff x="458050" y="265600"/>
              <a:chExt cx="392675" cy="392675"/>
            </a:xfrm>
          </p:grpSpPr>
          <p:sp>
            <p:nvSpPr>
              <p:cNvPr id="994" name="Google Shape;994;g353d945279f_0_2640"/>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95" name="Google Shape;995;g353d945279f_0_2640"/>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96" name="Google Shape;996;g353d945279f_0_2640"/>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997" name="Google Shape;997;g353d945279f_0_2640"/>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grpSp>
        <p:nvGrpSpPr>
          <p:cNvPr id="998" name="Google Shape;998;g353d945279f_0_2640"/>
          <p:cNvGrpSpPr/>
          <p:nvPr/>
        </p:nvGrpSpPr>
        <p:grpSpPr>
          <a:xfrm>
            <a:off x="-206599" y="6439408"/>
            <a:ext cx="523554" cy="523554"/>
            <a:chOff x="458050" y="265600"/>
            <a:chExt cx="392675" cy="392675"/>
          </a:xfrm>
        </p:grpSpPr>
        <p:sp>
          <p:nvSpPr>
            <p:cNvPr id="999" name="Google Shape;999;g353d945279f_0_2640"/>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00" name="Google Shape;1000;g353d945279f_0_2640"/>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01" name="Google Shape;1001;g353d945279f_0_2640"/>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02" name="Google Shape;1002;g353d945279f_0_2640"/>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003" name="Google Shape;1003;g353d945279f_0_2640"/>
          <p:cNvGrpSpPr/>
          <p:nvPr/>
        </p:nvGrpSpPr>
        <p:grpSpPr>
          <a:xfrm>
            <a:off x="513268" y="6439391"/>
            <a:ext cx="523554" cy="523554"/>
            <a:chOff x="458050" y="265600"/>
            <a:chExt cx="392675" cy="392675"/>
          </a:xfrm>
        </p:grpSpPr>
        <p:sp>
          <p:nvSpPr>
            <p:cNvPr id="1004" name="Google Shape;1004;g353d945279f_0_2640"/>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05" name="Google Shape;1005;g353d945279f_0_2640"/>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06" name="Google Shape;1006;g353d945279f_0_2640"/>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07" name="Google Shape;1007;g353d945279f_0_2640"/>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008" name="Google Shape;1008;g353d945279f_0_2640"/>
          <p:cNvGrpSpPr/>
          <p:nvPr/>
        </p:nvGrpSpPr>
        <p:grpSpPr>
          <a:xfrm>
            <a:off x="159268" y="5915841"/>
            <a:ext cx="523554" cy="523554"/>
            <a:chOff x="458050" y="265600"/>
            <a:chExt cx="392675" cy="392675"/>
          </a:xfrm>
        </p:grpSpPr>
        <p:sp>
          <p:nvSpPr>
            <p:cNvPr id="1009" name="Google Shape;1009;g353d945279f_0_2640"/>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10" name="Google Shape;1010;g353d945279f_0_2640"/>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11" name="Google Shape;1011;g353d945279f_0_2640"/>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12" name="Google Shape;1012;g353d945279f_0_2640"/>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013" name="Google Shape;1013;g353d945279f_0_2640"/>
          <p:cNvSpPr txBox="1"/>
          <p:nvPr>
            <p:ph idx="1" type="subTitle"/>
          </p:nvPr>
        </p:nvSpPr>
        <p:spPr>
          <a:xfrm>
            <a:off x="644400" y="1670033"/>
            <a:ext cx="3276900" cy="3888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900"/>
              <a:buNone/>
              <a:defRPr sz="1900">
                <a:solidFill>
                  <a:schemeClr val="accent2"/>
                </a:solidFill>
              </a:defRPr>
            </a:lvl1pPr>
            <a:lvl2pPr lvl="1">
              <a:spcBef>
                <a:spcPts val="0"/>
              </a:spcBef>
              <a:spcAft>
                <a:spcPts val="0"/>
              </a:spcAft>
              <a:buClr>
                <a:schemeClr val="accent2"/>
              </a:buClr>
              <a:buSzPts val="1500"/>
              <a:buNone/>
              <a:defRPr>
                <a:solidFill>
                  <a:schemeClr val="accent2"/>
                </a:solidFill>
              </a:defRPr>
            </a:lvl2pPr>
            <a:lvl3pPr lvl="2">
              <a:spcBef>
                <a:spcPts val="0"/>
              </a:spcBef>
              <a:spcAft>
                <a:spcPts val="0"/>
              </a:spcAft>
              <a:buClr>
                <a:schemeClr val="accent2"/>
              </a:buClr>
              <a:buSzPts val="1500"/>
              <a:buNone/>
              <a:defRPr>
                <a:solidFill>
                  <a:schemeClr val="accent2"/>
                </a:solidFill>
              </a:defRPr>
            </a:lvl3pPr>
            <a:lvl4pPr lvl="3">
              <a:spcBef>
                <a:spcPts val="0"/>
              </a:spcBef>
              <a:spcAft>
                <a:spcPts val="0"/>
              </a:spcAft>
              <a:buClr>
                <a:schemeClr val="accent2"/>
              </a:buClr>
              <a:buSzPts val="1500"/>
              <a:buNone/>
              <a:defRPr>
                <a:solidFill>
                  <a:schemeClr val="accent2"/>
                </a:solidFill>
              </a:defRPr>
            </a:lvl4pPr>
            <a:lvl5pPr lvl="4">
              <a:spcBef>
                <a:spcPts val="0"/>
              </a:spcBef>
              <a:spcAft>
                <a:spcPts val="0"/>
              </a:spcAft>
              <a:buClr>
                <a:schemeClr val="accent2"/>
              </a:buClr>
              <a:buSzPts val="1500"/>
              <a:buNone/>
              <a:defRPr>
                <a:solidFill>
                  <a:schemeClr val="accent2"/>
                </a:solidFill>
              </a:defRPr>
            </a:lvl5pPr>
            <a:lvl6pPr lvl="5">
              <a:spcBef>
                <a:spcPts val="0"/>
              </a:spcBef>
              <a:spcAft>
                <a:spcPts val="0"/>
              </a:spcAft>
              <a:buClr>
                <a:schemeClr val="accent2"/>
              </a:buClr>
              <a:buSzPts val="1500"/>
              <a:buNone/>
              <a:defRPr>
                <a:solidFill>
                  <a:schemeClr val="accent2"/>
                </a:solidFill>
              </a:defRPr>
            </a:lvl6pPr>
            <a:lvl7pPr lvl="6">
              <a:spcBef>
                <a:spcPts val="0"/>
              </a:spcBef>
              <a:spcAft>
                <a:spcPts val="0"/>
              </a:spcAft>
              <a:buClr>
                <a:schemeClr val="accent2"/>
              </a:buClr>
              <a:buSzPts val="1500"/>
              <a:buNone/>
              <a:defRPr>
                <a:solidFill>
                  <a:schemeClr val="accent2"/>
                </a:solidFill>
              </a:defRPr>
            </a:lvl7pPr>
            <a:lvl8pPr lvl="7">
              <a:spcBef>
                <a:spcPts val="0"/>
              </a:spcBef>
              <a:spcAft>
                <a:spcPts val="0"/>
              </a:spcAft>
              <a:buClr>
                <a:schemeClr val="accent2"/>
              </a:buClr>
              <a:buSzPts val="1500"/>
              <a:buNone/>
              <a:defRPr>
                <a:solidFill>
                  <a:schemeClr val="accent2"/>
                </a:solidFill>
              </a:defRPr>
            </a:lvl8pPr>
            <a:lvl9pPr lvl="8">
              <a:spcBef>
                <a:spcPts val="0"/>
              </a:spcBef>
              <a:spcAft>
                <a:spcPts val="0"/>
              </a:spcAft>
              <a:buClr>
                <a:schemeClr val="accent2"/>
              </a:buClr>
              <a:buSzPts val="1500"/>
              <a:buNone/>
              <a:defRPr>
                <a:solidFill>
                  <a:schemeClr val="accent2"/>
                </a:solidFill>
              </a:defRPr>
            </a:lvl9pPr>
          </a:lstStyle>
          <a:p/>
        </p:txBody>
      </p:sp>
      <p:sp>
        <p:nvSpPr>
          <p:cNvPr id="1014" name="Google Shape;1014;g353d945279f_0_2640"/>
          <p:cNvSpPr txBox="1"/>
          <p:nvPr>
            <p:ph idx="2" type="body"/>
          </p:nvPr>
        </p:nvSpPr>
        <p:spPr>
          <a:xfrm>
            <a:off x="644400" y="2407367"/>
            <a:ext cx="32769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015" name="Google Shape;1015;g353d945279f_0_2640"/>
          <p:cNvSpPr txBox="1"/>
          <p:nvPr>
            <p:ph idx="3" type="subTitle"/>
          </p:nvPr>
        </p:nvSpPr>
        <p:spPr>
          <a:xfrm>
            <a:off x="7743037" y="1670033"/>
            <a:ext cx="3276900" cy="3888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900"/>
              <a:buNone/>
              <a:defRPr sz="1900">
                <a:solidFill>
                  <a:schemeClr val="accent2"/>
                </a:solidFill>
              </a:defRPr>
            </a:lvl1pPr>
            <a:lvl2pPr lvl="1">
              <a:spcBef>
                <a:spcPts val="0"/>
              </a:spcBef>
              <a:spcAft>
                <a:spcPts val="0"/>
              </a:spcAft>
              <a:buClr>
                <a:schemeClr val="accent2"/>
              </a:buClr>
              <a:buSzPts val="1500"/>
              <a:buNone/>
              <a:defRPr>
                <a:solidFill>
                  <a:schemeClr val="accent2"/>
                </a:solidFill>
              </a:defRPr>
            </a:lvl2pPr>
            <a:lvl3pPr lvl="2">
              <a:spcBef>
                <a:spcPts val="0"/>
              </a:spcBef>
              <a:spcAft>
                <a:spcPts val="0"/>
              </a:spcAft>
              <a:buClr>
                <a:schemeClr val="accent2"/>
              </a:buClr>
              <a:buSzPts val="1500"/>
              <a:buNone/>
              <a:defRPr>
                <a:solidFill>
                  <a:schemeClr val="accent2"/>
                </a:solidFill>
              </a:defRPr>
            </a:lvl3pPr>
            <a:lvl4pPr lvl="3">
              <a:spcBef>
                <a:spcPts val="0"/>
              </a:spcBef>
              <a:spcAft>
                <a:spcPts val="0"/>
              </a:spcAft>
              <a:buClr>
                <a:schemeClr val="accent2"/>
              </a:buClr>
              <a:buSzPts val="1500"/>
              <a:buNone/>
              <a:defRPr>
                <a:solidFill>
                  <a:schemeClr val="accent2"/>
                </a:solidFill>
              </a:defRPr>
            </a:lvl4pPr>
            <a:lvl5pPr lvl="4">
              <a:spcBef>
                <a:spcPts val="0"/>
              </a:spcBef>
              <a:spcAft>
                <a:spcPts val="0"/>
              </a:spcAft>
              <a:buClr>
                <a:schemeClr val="accent2"/>
              </a:buClr>
              <a:buSzPts val="1500"/>
              <a:buNone/>
              <a:defRPr>
                <a:solidFill>
                  <a:schemeClr val="accent2"/>
                </a:solidFill>
              </a:defRPr>
            </a:lvl5pPr>
            <a:lvl6pPr lvl="5">
              <a:spcBef>
                <a:spcPts val="0"/>
              </a:spcBef>
              <a:spcAft>
                <a:spcPts val="0"/>
              </a:spcAft>
              <a:buClr>
                <a:schemeClr val="accent2"/>
              </a:buClr>
              <a:buSzPts val="1500"/>
              <a:buNone/>
              <a:defRPr>
                <a:solidFill>
                  <a:schemeClr val="accent2"/>
                </a:solidFill>
              </a:defRPr>
            </a:lvl6pPr>
            <a:lvl7pPr lvl="6">
              <a:spcBef>
                <a:spcPts val="0"/>
              </a:spcBef>
              <a:spcAft>
                <a:spcPts val="0"/>
              </a:spcAft>
              <a:buClr>
                <a:schemeClr val="accent2"/>
              </a:buClr>
              <a:buSzPts val="1500"/>
              <a:buNone/>
              <a:defRPr>
                <a:solidFill>
                  <a:schemeClr val="accent2"/>
                </a:solidFill>
              </a:defRPr>
            </a:lvl7pPr>
            <a:lvl8pPr lvl="7">
              <a:spcBef>
                <a:spcPts val="0"/>
              </a:spcBef>
              <a:spcAft>
                <a:spcPts val="0"/>
              </a:spcAft>
              <a:buClr>
                <a:schemeClr val="accent2"/>
              </a:buClr>
              <a:buSzPts val="1500"/>
              <a:buNone/>
              <a:defRPr>
                <a:solidFill>
                  <a:schemeClr val="accent2"/>
                </a:solidFill>
              </a:defRPr>
            </a:lvl8pPr>
            <a:lvl9pPr lvl="8">
              <a:spcBef>
                <a:spcPts val="0"/>
              </a:spcBef>
              <a:spcAft>
                <a:spcPts val="0"/>
              </a:spcAft>
              <a:buClr>
                <a:schemeClr val="accent2"/>
              </a:buClr>
              <a:buSzPts val="1500"/>
              <a:buNone/>
              <a:defRPr>
                <a:solidFill>
                  <a:schemeClr val="accent2"/>
                </a:solidFill>
              </a:defRPr>
            </a:lvl9pPr>
          </a:lstStyle>
          <a:p/>
        </p:txBody>
      </p:sp>
      <p:sp>
        <p:nvSpPr>
          <p:cNvPr id="1016" name="Google Shape;1016;g353d945279f_0_2640"/>
          <p:cNvSpPr txBox="1"/>
          <p:nvPr>
            <p:ph idx="4" type="body"/>
          </p:nvPr>
        </p:nvSpPr>
        <p:spPr>
          <a:xfrm>
            <a:off x="7743037" y="2407367"/>
            <a:ext cx="32769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017" name="Google Shape;1017;g353d945279f_0_2640"/>
          <p:cNvSpPr txBox="1"/>
          <p:nvPr>
            <p:ph idx="5" type="subTitle"/>
          </p:nvPr>
        </p:nvSpPr>
        <p:spPr>
          <a:xfrm>
            <a:off x="4054923" y="1670033"/>
            <a:ext cx="3276900" cy="3888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900"/>
              <a:buNone/>
              <a:defRPr sz="1900">
                <a:solidFill>
                  <a:schemeClr val="accent2"/>
                </a:solidFill>
              </a:defRPr>
            </a:lvl1pPr>
            <a:lvl2pPr lvl="1">
              <a:spcBef>
                <a:spcPts val="0"/>
              </a:spcBef>
              <a:spcAft>
                <a:spcPts val="0"/>
              </a:spcAft>
              <a:buClr>
                <a:schemeClr val="accent2"/>
              </a:buClr>
              <a:buSzPts val="1500"/>
              <a:buNone/>
              <a:defRPr>
                <a:solidFill>
                  <a:schemeClr val="accent2"/>
                </a:solidFill>
              </a:defRPr>
            </a:lvl2pPr>
            <a:lvl3pPr lvl="2">
              <a:spcBef>
                <a:spcPts val="0"/>
              </a:spcBef>
              <a:spcAft>
                <a:spcPts val="0"/>
              </a:spcAft>
              <a:buClr>
                <a:schemeClr val="accent2"/>
              </a:buClr>
              <a:buSzPts val="1500"/>
              <a:buNone/>
              <a:defRPr>
                <a:solidFill>
                  <a:schemeClr val="accent2"/>
                </a:solidFill>
              </a:defRPr>
            </a:lvl3pPr>
            <a:lvl4pPr lvl="3">
              <a:spcBef>
                <a:spcPts val="0"/>
              </a:spcBef>
              <a:spcAft>
                <a:spcPts val="0"/>
              </a:spcAft>
              <a:buClr>
                <a:schemeClr val="accent2"/>
              </a:buClr>
              <a:buSzPts val="1500"/>
              <a:buNone/>
              <a:defRPr>
                <a:solidFill>
                  <a:schemeClr val="accent2"/>
                </a:solidFill>
              </a:defRPr>
            </a:lvl4pPr>
            <a:lvl5pPr lvl="4">
              <a:spcBef>
                <a:spcPts val="0"/>
              </a:spcBef>
              <a:spcAft>
                <a:spcPts val="0"/>
              </a:spcAft>
              <a:buClr>
                <a:schemeClr val="accent2"/>
              </a:buClr>
              <a:buSzPts val="1500"/>
              <a:buNone/>
              <a:defRPr>
                <a:solidFill>
                  <a:schemeClr val="accent2"/>
                </a:solidFill>
              </a:defRPr>
            </a:lvl5pPr>
            <a:lvl6pPr lvl="5">
              <a:spcBef>
                <a:spcPts val="0"/>
              </a:spcBef>
              <a:spcAft>
                <a:spcPts val="0"/>
              </a:spcAft>
              <a:buClr>
                <a:schemeClr val="accent2"/>
              </a:buClr>
              <a:buSzPts val="1500"/>
              <a:buNone/>
              <a:defRPr>
                <a:solidFill>
                  <a:schemeClr val="accent2"/>
                </a:solidFill>
              </a:defRPr>
            </a:lvl6pPr>
            <a:lvl7pPr lvl="6">
              <a:spcBef>
                <a:spcPts val="0"/>
              </a:spcBef>
              <a:spcAft>
                <a:spcPts val="0"/>
              </a:spcAft>
              <a:buClr>
                <a:schemeClr val="accent2"/>
              </a:buClr>
              <a:buSzPts val="1500"/>
              <a:buNone/>
              <a:defRPr>
                <a:solidFill>
                  <a:schemeClr val="accent2"/>
                </a:solidFill>
              </a:defRPr>
            </a:lvl7pPr>
            <a:lvl8pPr lvl="7">
              <a:spcBef>
                <a:spcPts val="0"/>
              </a:spcBef>
              <a:spcAft>
                <a:spcPts val="0"/>
              </a:spcAft>
              <a:buClr>
                <a:schemeClr val="accent2"/>
              </a:buClr>
              <a:buSzPts val="1500"/>
              <a:buNone/>
              <a:defRPr>
                <a:solidFill>
                  <a:schemeClr val="accent2"/>
                </a:solidFill>
              </a:defRPr>
            </a:lvl8pPr>
            <a:lvl9pPr lvl="8">
              <a:spcBef>
                <a:spcPts val="0"/>
              </a:spcBef>
              <a:spcAft>
                <a:spcPts val="0"/>
              </a:spcAft>
              <a:buClr>
                <a:schemeClr val="accent2"/>
              </a:buClr>
              <a:buSzPts val="1500"/>
              <a:buNone/>
              <a:defRPr>
                <a:solidFill>
                  <a:schemeClr val="accent2"/>
                </a:solidFill>
              </a:defRPr>
            </a:lvl9pPr>
          </a:lstStyle>
          <a:p/>
        </p:txBody>
      </p:sp>
      <p:sp>
        <p:nvSpPr>
          <p:cNvPr id="1018" name="Google Shape;1018;g353d945279f_0_2640"/>
          <p:cNvSpPr txBox="1"/>
          <p:nvPr>
            <p:ph idx="6" type="body"/>
          </p:nvPr>
        </p:nvSpPr>
        <p:spPr>
          <a:xfrm>
            <a:off x="4054923" y="2407367"/>
            <a:ext cx="3276900" cy="35448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user slide - v1">
  <p:cSld name="CUSTOM_10">
    <p:bg>
      <p:bgPr>
        <a:solidFill>
          <a:schemeClr val="accent5"/>
        </a:solidFill>
      </p:bgPr>
    </p:bg>
    <p:spTree>
      <p:nvGrpSpPr>
        <p:cNvPr id="1019" name="Shape 1019"/>
        <p:cNvGrpSpPr/>
        <p:nvPr/>
      </p:nvGrpSpPr>
      <p:grpSpPr>
        <a:xfrm>
          <a:off x="0" y="0"/>
          <a:ext cx="0" cy="0"/>
          <a:chOff x="0" y="0"/>
          <a:chExt cx="0" cy="0"/>
        </a:xfrm>
      </p:grpSpPr>
      <p:sp>
        <p:nvSpPr>
          <p:cNvPr id="1020" name="Google Shape;1020;g353d945279f_0_2675"/>
          <p:cNvSpPr txBox="1"/>
          <p:nvPr>
            <p:ph type="title"/>
          </p:nvPr>
        </p:nvSpPr>
        <p:spPr>
          <a:xfrm>
            <a:off x="4859133" y="359933"/>
            <a:ext cx="5698500" cy="6108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2700"/>
              <a:buNone/>
              <a:defRPr>
                <a:solidFill>
                  <a:schemeClr val="lt1"/>
                </a:solidFill>
              </a:defRPr>
            </a:lvl1pPr>
            <a:lvl2pPr lvl="1">
              <a:spcBef>
                <a:spcPts val="0"/>
              </a:spcBef>
              <a:spcAft>
                <a:spcPts val="0"/>
              </a:spcAft>
              <a:buClr>
                <a:schemeClr val="accent4"/>
              </a:buClr>
              <a:buSzPts val="2700"/>
              <a:buNone/>
              <a:defRPr>
                <a:solidFill>
                  <a:schemeClr val="accent4"/>
                </a:solidFill>
              </a:defRPr>
            </a:lvl2pPr>
            <a:lvl3pPr lvl="2">
              <a:spcBef>
                <a:spcPts val="0"/>
              </a:spcBef>
              <a:spcAft>
                <a:spcPts val="0"/>
              </a:spcAft>
              <a:buClr>
                <a:schemeClr val="accent4"/>
              </a:buClr>
              <a:buSzPts val="2700"/>
              <a:buNone/>
              <a:defRPr>
                <a:solidFill>
                  <a:schemeClr val="accent4"/>
                </a:solidFill>
              </a:defRPr>
            </a:lvl3pPr>
            <a:lvl4pPr lvl="3">
              <a:spcBef>
                <a:spcPts val="0"/>
              </a:spcBef>
              <a:spcAft>
                <a:spcPts val="0"/>
              </a:spcAft>
              <a:buClr>
                <a:schemeClr val="accent4"/>
              </a:buClr>
              <a:buSzPts val="2700"/>
              <a:buNone/>
              <a:defRPr>
                <a:solidFill>
                  <a:schemeClr val="accent4"/>
                </a:solidFill>
              </a:defRPr>
            </a:lvl4pPr>
            <a:lvl5pPr lvl="4">
              <a:spcBef>
                <a:spcPts val="0"/>
              </a:spcBef>
              <a:spcAft>
                <a:spcPts val="0"/>
              </a:spcAft>
              <a:buClr>
                <a:schemeClr val="accent4"/>
              </a:buClr>
              <a:buSzPts val="2700"/>
              <a:buNone/>
              <a:defRPr>
                <a:solidFill>
                  <a:schemeClr val="accent4"/>
                </a:solidFill>
              </a:defRPr>
            </a:lvl5pPr>
            <a:lvl6pPr lvl="5">
              <a:spcBef>
                <a:spcPts val="0"/>
              </a:spcBef>
              <a:spcAft>
                <a:spcPts val="0"/>
              </a:spcAft>
              <a:buClr>
                <a:schemeClr val="accent4"/>
              </a:buClr>
              <a:buSzPts val="2700"/>
              <a:buNone/>
              <a:defRPr>
                <a:solidFill>
                  <a:schemeClr val="accent4"/>
                </a:solidFill>
              </a:defRPr>
            </a:lvl6pPr>
            <a:lvl7pPr lvl="6">
              <a:spcBef>
                <a:spcPts val="0"/>
              </a:spcBef>
              <a:spcAft>
                <a:spcPts val="0"/>
              </a:spcAft>
              <a:buClr>
                <a:schemeClr val="accent4"/>
              </a:buClr>
              <a:buSzPts val="2700"/>
              <a:buNone/>
              <a:defRPr>
                <a:solidFill>
                  <a:schemeClr val="accent4"/>
                </a:solidFill>
              </a:defRPr>
            </a:lvl7pPr>
            <a:lvl8pPr lvl="7">
              <a:spcBef>
                <a:spcPts val="0"/>
              </a:spcBef>
              <a:spcAft>
                <a:spcPts val="0"/>
              </a:spcAft>
              <a:buClr>
                <a:schemeClr val="accent4"/>
              </a:buClr>
              <a:buSzPts val="2700"/>
              <a:buNone/>
              <a:defRPr>
                <a:solidFill>
                  <a:schemeClr val="accent4"/>
                </a:solidFill>
              </a:defRPr>
            </a:lvl8pPr>
            <a:lvl9pPr lvl="8">
              <a:spcBef>
                <a:spcPts val="0"/>
              </a:spcBef>
              <a:spcAft>
                <a:spcPts val="0"/>
              </a:spcAft>
              <a:buClr>
                <a:schemeClr val="accent4"/>
              </a:buClr>
              <a:buSzPts val="2700"/>
              <a:buNone/>
              <a:defRPr>
                <a:solidFill>
                  <a:schemeClr val="accent4"/>
                </a:solidFill>
              </a:defRPr>
            </a:lvl9pPr>
          </a:lstStyle>
          <a:p/>
        </p:txBody>
      </p:sp>
      <p:sp>
        <p:nvSpPr>
          <p:cNvPr id="1021" name="Google Shape;1021;g353d945279f_0_2675"/>
          <p:cNvSpPr/>
          <p:nvPr>
            <p:ph idx="2" type="pic"/>
          </p:nvPr>
        </p:nvSpPr>
        <p:spPr>
          <a:xfrm>
            <a:off x="360000" y="355700"/>
            <a:ext cx="3615600" cy="4214700"/>
          </a:xfrm>
          <a:prstGeom prst="snip2DiagRect">
            <a:avLst>
              <a:gd fmla="val 0" name="adj1"/>
              <a:gd fmla="val 16667" name="adj2"/>
            </a:avLst>
          </a:prstGeom>
          <a:noFill/>
          <a:ln>
            <a:noFill/>
          </a:ln>
        </p:spPr>
      </p:sp>
      <p:sp>
        <p:nvSpPr>
          <p:cNvPr id="1022" name="Google Shape;1022;g353d945279f_0_2675"/>
          <p:cNvSpPr/>
          <p:nvPr/>
        </p:nvSpPr>
        <p:spPr>
          <a:xfrm rot="10800000">
            <a:off x="10179133" y="-692900"/>
            <a:ext cx="3266400" cy="1458300"/>
          </a:xfrm>
          <a:prstGeom prst="snip1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023" name="Google Shape;1023;g353d945279f_0_2675"/>
          <p:cNvGrpSpPr/>
          <p:nvPr/>
        </p:nvGrpSpPr>
        <p:grpSpPr>
          <a:xfrm>
            <a:off x="10850301" y="-66259"/>
            <a:ext cx="523554" cy="523554"/>
            <a:chOff x="458050" y="265600"/>
            <a:chExt cx="392675" cy="392675"/>
          </a:xfrm>
        </p:grpSpPr>
        <p:sp>
          <p:nvSpPr>
            <p:cNvPr id="1024" name="Google Shape;1024;g353d945279f_0_267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25" name="Google Shape;1025;g353d945279f_0_267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26" name="Google Shape;1026;g353d945279f_0_267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27" name="Google Shape;1027;g353d945279f_0_267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028" name="Google Shape;1028;g353d945279f_0_2675"/>
          <p:cNvGrpSpPr/>
          <p:nvPr/>
        </p:nvGrpSpPr>
        <p:grpSpPr>
          <a:xfrm>
            <a:off x="11570168" y="-66276"/>
            <a:ext cx="523554" cy="523554"/>
            <a:chOff x="458050" y="265600"/>
            <a:chExt cx="392675" cy="392675"/>
          </a:xfrm>
        </p:grpSpPr>
        <p:sp>
          <p:nvSpPr>
            <p:cNvPr id="1029" name="Google Shape;1029;g353d945279f_0_267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30" name="Google Shape;1030;g353d945279f_0_267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31" name="Google Shape;1031;g353d945279f_0_267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32" name="Google Shape;1032;g353d945279f_0_267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033" name="Google Shape;1033;g353d945279f_0_2675"/>
          <p:cNvSpPr/>
          <p:nvPr/>
        </p:nvSpPr>
        <p:spPr>
          <a:xfrm>
            <a:off x="11476568" y="6174574"/>
            <a:ext cx="1458300" cy="14583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34" name="Google Shape;1034;g353d945279f_0_2675"/>
          <p:cNvSpPr txBox="1"/>
          <p:nvPr>
            <p:ph idx="1" type="body"/>
          </p:nvPr>
        </p:nvSpPr>
        <p:spPr>
          <a:xfrm>
            <a:off x="4859133" y="1414967"/>
            <a:ext cx="6711300" cy="44607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035" name="Google Shape;1035;g353d945279f_0_2675"/>
          <p:cNvSpPr txBox="1"/>
          <p:nvPr>
            <p:ph idx="3" type="subTitle"/>
          </p:nvPr>
        </p:nvSpPr>
        <p:spPr>
          <a:xfrm>
            <a:off x="360000" y="4866567"/>
            <a:ext cx="3669300" cy="388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600"/>
              <a:buFont typeface="DM Sans Medium"/>
              <a:buNone/>
              <a:defRPr sz="1600">
                <a:solidFill>
                  <a:schemeClr val="accent6"/>
                </a:solidFill>
                <a:latin typeface="DM Sans Medium"/>
                <a:ea typeface="DM Sans Medium"/>
                <a:cs typeface="DM Sans Medium"/>
                <a:sym typeface="DM Sans Medium"/>
              </a:defRPr>
            </a:lvl1pPr>
            <a:lvl2pPr lvl="1">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2pPr>
            <a:lvl3pPr lvl="2">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3pPr>
            <a:lvl4pPr lvl="3">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4pPr>
            <a:lvl5pPr lvl="4">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5pPr>
            <a:lvl6pPr lvl="5">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6pPr>
            <a:lvl7pPr lvl="6">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7pPr>
            <a:lvl8pPr lvl="7">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8pPr>
            <a:lvl9pPr lvl="8">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9pPr>
          </a:lstStyle>
          <a:p/>
        </p:txBody>
      </p:sp>
      <p:sp>
        <p:nvSpPr>
          <p:cNvPr id="1036" name="Google Shape;1036;g353d945279f_0_2675"/>
          <p:cNvSpPr txBox="1"/>
          <p:nvPr>
            <p:ph idx="4" type="body"/>
          </p:nvPr>
        </p:nvSpPr>
        <p:spPr>
          <a:xfrm>
            <a:off x="360000" y="5255367"/>
            <a:ext cx="3669300" cy="7761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user layout - v2">
  <p:cSld name="CUSTOM_10_1">
    <p:bg>
      <p:bgPr>
        <a:solidFill>
          <a:schemeClr val="dk1"/>
        </a:solidFill>
      </p:bgPr>
    </p:bg>
    <p:spTree>
      <p:nvGrpSpPr>
        <p:cNvPr id="1037" name="Shape 1037"/>
        <p:cNvGrpSpPr/>
        <p:nvPr/>
      </p:nvGrpSpPr>
      <p:grpSpPr>
        <a:xfrm>
          <a:off x="0" y="0"/>
          <a:ext cx="0" cy="0"/>
          <a:chOff x="0" y="0"/>
          <a:chExt cx="0" cy="0"/>
        </a:xfrm>
      </p:grpSpPr>
      <p:sp>
        <p:nvSpPr>
          <p:cNvPr id="1038" name="Google Shape;1038;g353d945279f_0_2693"/>
          <p:cNvSpPr/>
          <p:nvPr/>
        </p:nvSpPr>
        <p:spPr>
          <a:xfrm>
            <a:off x="375467" y="4572600"/>
            <a:ext cx="3615600" cy="14544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accent5"/>
              </a:solidFill>
              <a:latin typeface="DM Sans"/>
              <a:ea typeface="DM Sans"/>
              <a:cs typeface="DM Sans"/>
              <a:sym typeface="DM Sans"/>
            </a:endParaRPr>
          </a:p>
        </p:txBody>
      </p:sp>
      <p:sp>
        <p:nvSpPr>
          <p:cNvPr id="1039" name="Google Shape;1039;g353d945279f_0_2693"/>
          <p:cNvSpPr txBox="1"/>
          <p:nvPr>
            <p:ph type="title"/>
          </p:nvPr>
        </p:nvSpPr>
        <p:spPr>
          <a:xfrm>
            <a:off x="4859133" y="359933"/>
            <a:ext cx="5698500" cy="6108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2700"/>
              <a:buNone/>
              <a:defRPr>
                <a:solidFill>
                  <a:schemeClr val="accent6"/>
                </a:solidFill>
              </a:defRPr>
            </a:lvl1pPr>
            <a:lvl2pPr lvl="1">
              <a:spcBef>
                <a:spcPts val="0"/>
              </a:spcBef>
              <a:spcAft>
                <a:spcPts val="0"/>
              </a:spcAft>
              <a:buClr>
                <a:schemeClr val="accent4"/>
              </a:buClr>
              <a:buSzPts val="2700"/>
              <a:buNone/>
              <a:defRPr>
                <a:solidFill>
                  <a:schemeClr val="accent4"/>
                </a:solidFill>
              </a:defRPr>
            </a:lvl2pPr>
            <a:lvl3pPr lvl="2">
              <a:spcBef>
                <a:spcPts val="0"/>
              </a:spcBef>
              <a:spcAft>
                <a:spcPts val="0"/>
              </a:spcAft>
              <a:buClr>
                <a:schemeClr val="accent4"/>
              </a:buClr>
              <a:buSzPts val="2700"/>
              <a:buNone/>
              <a:defRPr>
                <a:solidFill>
                  <a:schemeClr val="accent4"/>
                </a:solidFill>
              </a:defRPr>
            </a:lvl3pPr>
            <a:lvl4pPr lvl="3">
              <a:spcBef>
                <a:spcPts val="0"/>
              </a:spcBef>
              <a:spcAft>
                <a:spcPts val="0"/>
              </a:spcAft>
              <a:buClr>
                <a:schemeClr val="accent4"/>
              </a:buClr>
              <a:buSzPts val="2700"/>
              <a:buNone/>
              <a:defRPr>
                <a:solidFill>
                  <a:schemeClr val="accent4"/>
                </a:solidFill>
              </a:defRPr>
            </a:lvl4pPr>
            <a:lvl5pPr lvl="4">
              <a:spcBef>
                <a:spcPts val="0"/>
              </a:spcBef>
              <a:spcAft>
                <a:spcPts val="0"/>
              </a:spcAft>
              <a:buClr>
                <a:schemeClr val="accent4"/>
              </a:buClr>
              <a:buSzPts val="2700"/>
              <a:buNone/>
              <a:defRPr>
                <a:solidFill>
                  <a:schemeClr val="accent4"/>
                </a:solidFill>
              </a:defRPr>
            </a:lvl5pPr>
            <a:lvl6pPr lvl="5">
              <a:spcBef>
                <a:spcPts val="0"/>
              </a:spcBef>
              <a:spcAft>
                <a:spcPts val="0"/>
              </a:spcAft>
              <a:buClr>
                <a:schemeClr val="accent4"/>
              </a:buClr>
              <a:buSzPts val="2700"/>
              <a:buNone/>
              <a:defRPr>
                <a:solidFill>
                  <a:schemeClr val="accent4"/>
                </a:solidFill>
              </a:defRPr>
            </a:lvl6pPr>
            <a:lvl7pPr lvl="6">
              <a:spcBef>
                <a:spcPts val="0"/>
              </a:spcBef>
              <a:spcAft>
                <a:spcPts val="0"/>
              </a:spcAft>
              <a:buClr>
                <a:schemeClr val="accent4"/>
              </a:buClr>
              <a:buSzPts val="2700"/>
              <a:buNone/>
              <a:defRPr>
                <a:solidFill>
                  <a:schemeClr val="accent4"/>
                </a:solidFill>
              </a:defRPr>
            </a:lvl7pPr>
            <a:lvl8pPr lvl="7">
              <a:spcBef>
                <a:spcPts val="0"/>
              </a:spcBef>
              <a:spcAft>
                <a:spcPts val="0"/>
              </a:spcAft>
              <a:buClr>
                <a:schemeClr val="accent4"/>
              </a:buClr>
              <a:buSzPts val="2700"/>
              <a:buNone/>
              <a:defRPr>
                <a:solidFill>
                  <a:schemeClr val="accent4"/>
                </a:solidFill>
              </a:defRPr>
            </a:lvl8pPr>
            <a:lvl9pPr lvl="8">
              <a:spcBef>
                <a:spcPts val="0"/>
              </a:spcBef>
              <a:spcAft>
                <a:spcPts val="0"/>
              </a:spcAft>
              <a:buClr>
                <a:schemeClr val="accent4"/>
              </a:buClr>
              <a:buSzPts val="2700"/>
              <a:buNone/>
              <a:defRPr>
                <a:solidFill>
                  <a:schemeClr val="accent4"/>
                </a:solidFill>
              </a:defRPr>
            </a:lvl9pPr>
          </a:lstStyle>
          <a:p/>
        </p:txBody>
      </p:sp>
      <p:sp>
        <p:nvSpPr>
          <p:cNvPr id="1040" name="Google Shape;1040;g353d945279f_0_2693"/>
          <p:cNvSpPr/>
          <p:nvPr>
            <p:ph idx="2" type="pic"/>
          </p:nvPr>
        </p:nvSpPr>
        <p:spPr>
          <a:xfrm>
            <a:off x="360000" y="355700"/>
            <a:ext cx="3615600" cy="4214700"/>
          </a:xfrm>
          <a:prstGeom prst="snip1Rect">
            <a:avLst>
              <a:gd fmla="val 16667" name="adj"/>
            </a:avLst>
          </a:prstGeom>
          <a:noFill/>
          <a:ln>
            <a:noFill/>
          </a:ln>
        </p:spPr>
      </p:sp>
      <p:sp>
        <p:nvSpPr>
          <p:cNvPr id="1041" name="Google Shape;1041;g353d945279f_0_2693"/>
          <p:cNvSpPr txBox="1"/>
          <p:nvPr>
            <p:ph idx="1" type="body"/>
          </p:nvPr>
        </p:nvSpPr>
        <p:spPr>
          <a:xfrm>
            <a:off x="4859133" y="1414967"/>
            <a:ext cx="6240300" cy="44607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042" name="Google Shape;1042;g353d945279f_0_2693"/>
          <p:cNvSpPr txBox="1"/>
          <p:nvPr>
            <p:ph idx="3" type="subTitle"/>
          </p:nvPr>
        </p:nvSpPr>
        <p:spPr>
          <a:xfrm>
            <a:off x="571667" y="4729577"/>
            <a:ext cx="3185700" cy="3888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DM Sans Medium"/>
              <a:buNone/>
              <a:defRPr sz="1600">
                <a:solidFill>
                  <a:schemeClr val="lt1"/>
                </a:solidFill>
                <a:latin typeface="DM Sans Medium"/>
                <a:ea typeface="DM Sans Medium"/>
                <a:cs typeface="DM Sans Medium"/>
                <a:sym typeface="DM Sans Medium"/>
              </a:defRPr>
            </a:lvl1pPr>
            <a:lvl2pPr lvl="1">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2pPr>
            <a:lvl3pPr lvl="2">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3pPr>
            <a:lvl4pPr lvl="3">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4pPr>
            <a:lvl5pPr lvl="4">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5pPr>
            <a:lvl6pPr lvl="5">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6pPr>
            <a:lvl7pPr lvl="6">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7pPr>
            <a:lvl8pPr lvl="7">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8pPr>
            <a:lvl9pPr lvl="8">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9pPr>
          </a:lstStyle>
          <a:p/>
        </p:txBody>
      </p:sp>
      <p:sp>
        <p:nvSpPr>
          <p:cNvPr id="1043" name="Google Shape;1043;g353d945279f_0_2693"/>
          <p:cNvSpPr txBox="1"/>
          <p:nvPr>
            <p:ph idx="4" type="body"/>
          </p:nvPr>
        </p:nvSpPr>
        <p:spPr>
          <a:xfrm>
            <a:off x="571667" y="5118377"/>
            <a:ext cx="3185700" cy="7683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044" name="Google Shape;1044;g353d945279f_0_2693"/>
          <p:cNvSpPr/>
          <p:nvPr/>
        </p:nvSpPr>
        <p:spPr>
          <a:xfrm>
            <a:off x="11429967" y="-4767"/>
            <a:ext cx="870300" cy="68580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045" name="Google Shape;1045;g353d945279f_0_2693"/>
          <p:cNvGrpSpPr/>
          <p:nvPr/>
        </p:nvGrpSpPr>
        <p:grpSpPr>
          <a:xfrm>
            <a:off x="10346806" y="-1120825"/>
            <a:ext cx="3036717" cy="3036717"/>
            <a:chOff x="987244" y="313753"/>
            <a:chExt cx="555321" cy="555321"/>
          </a:xfrm>
        </p:grpSpPr>
        <p:grpSp>
          <p:nvGrpSpPr>
            <p:cNvPr id="1046" name="Google Shape;1046;g353d945279f_0_2693"/>
            <p:cNvGrpSpPr/>
            <p:nvPr/>
          </p:nvGrpSpPr>
          <p:grpSpPr>
            <a:xfrm>
              <a:off x="1068575" y="395075"/>
              <a:ext cx="392675" cy="392675"/>
              <a:chOff x="458050" y="265600"/>
              <a:chExt cx="392675" cy="392675"/>
            </a:xfrm>
          </p:grpSpPr>
          <p:sp>
            <p:nvSpPr>
              <p:cNvPr id="1047" name="Google Shape;1047;g353d945279f_0_2693"/>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48" name="Google Shape;1048;g353d945279f_0_2693"/>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49" name="Google Shape;1049;g353d945279f_0_2693"/>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50" name="Google Shape;1050;g353d945279f_0_2693"/>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051" name="Google Shape;1051;g353d945279f_0_2693"/>
            <p:cNvGrpSpPr/>
            <p:nvPr/>
          </p:nvGrpSpPr>
          <p:grpSpPr>
            <a:xfrm rot="-2700000">
              <a:off x="1068569" y="395078"/>
              <a:ext cx="392671" cy="392671"/>
              <a:chOff x="458050" y="265600"/>
              <a:chExt cx="392675" cy="392675"/>
            </a:xfrm>
          </p:grpSpPr>
          <p:sp>
            <p:nvSpPr>
              <p:cNvPr id="1052" name="Google Shape;1052;g353d945279f_0_2693"/>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53" name="Google Shape;1053;g353d945279f_0_2693"/>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54" name="Google Shape;1054;g353d945279f_0_2693"/>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55" name="Google Shape;1055;g353d945279f_0_2693"/>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grpSp>
        <p:nvGrpSpPr>
          <p:cNvPr id="1056" name="Google Shape;1056;g353d945279f_0_2693"/>
          <p:cNvGrpSpPr/>
          <p:nvPr/>
        </p:nvGrpSpPr>
        <p:grpSpPr>
          <a:xfrm>
            <a:off x="98214" y="6393291"/>
            <a:ext cx="366484" cy="366484"/>
            <a:chOff x="458050" y="265600"/>
            <a:chExt cx="392675" cy="392675"/>
          </a:xfrm>
        </p:grpSpPr>
        <p:sp>
          <p:nvSpPr>
            <p:cNvPr id="1057" name="Google Shape;1057;g353d945279f_0_2693"/>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58" name="Google Shape;1058;g353d945279f_0_2693"/>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59" name="Google Shape;1059;g353d945279f_0_2693"/>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60" name="Google Shape;1060;g353d945279f_0_2693"/>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061" name="Google Shape;1061;g353d945279f_0_2693"/>
          <p:cNvGrpSpPr/>
          <p:nvPr/>
        </p:nvGrpSpPr>
        <p:grpSpPr>
          <a:xfrm>
            <a:off x="602119" y="6393280"/>
            <a:ext cx="366484" cy="366484"/>
            <a:chOff x="458050" y="265600"/>
            <a:chExt cx="392675" cy="392675"/>
          </a:xfrm>
        </p:grpSpPr>
        <p:sp>
          <p:nvSpPr>
            <p:cNvPr id="1062" name="Google Shape;1062;g353d945279f_0_2693"/>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63" name="Google Shape;1063;g353d945279f_0_2693"/>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64" name="Google Shape;1064;g353d945279f_0_2693"/>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65" name="Google Shape;1065;g353d945279f_0_2693"/>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066" name="Google Shape;1066;g353d945279f_0_2693"/>
          <p:cNvGrpSpPr/>
          <p:nvPr/>
        </p:nvGrpSpPr>
        <p:grpSpPr>
          <a:xfrm>
            <a:off x="354320" y="6026796"/>
            <a:ext cx="366484" cy="366484"/>
            <a:chOff x="458050" y="265600"/>
            <a:chExt cx="392675" cy="392675"/>
          </a:xfrm>
        </p:grpSpPr>
        <p:sp>
          <p:nvSpPr>
            <p:cNvPr id="1067" name="Google Shape;1067;g353d945279f_0_2693"/>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68" name="Google Shape;1068;g353d945279f_0_2693"/>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69" name="Google Shape;1069;g353d945279f_0_2693"/>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70" name="Google Shape;1070;g353d945279f_0_2693"/>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user layout - v3">
  <p:cSld name="CUSTOM_11">
    <p:bg>
      <p:bgPr>
        <a:solidFill>
          <a:schemeClr val="accent5"/>
        </a:solidFill>
      </p:bgPr>
    </p:bg>
    <p:spTree>
      <p:nvGrpSpPr>
        <p:cNvPr id="1071" name="Shape 1071"/>
        <p:cNvGrpSpPr/>
        <p:nvPr/>
      </p:nvGrpSpPr>
      <p:grpSpPr>
        <a:xfrm>
          <a:off x="0" y="0"/>
          <a:ext cx="0" cy="0"/>
          <a:chOff x="0" y="0"/>
          <a:chExt cx="0" cy="0"/>
        </a:xfrm>
      </p:grpSpPr>
      <p:sp>
        <p:nvSpPr>
          <p:cNvPr id="1072" name="Google Shape;1072;g353d945279f_0_2727"/>
          <p:cNvSpPr txBox="1"/>
          <p:nvPr>
            <p:ph type="title"/>
          </p:nvPr>
        </p:nvSpPr>
        <p:spPr>
          <a:xfrm>
            <a:off x="953367" y="359933"/>
            <a:ext cx="9957600" cy="6108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2700"/>
              <a:buNone/>
              <a:defRPr>
                <a:solidFill>
                  <a:schemeClr val="lt1"/>
                </a:solidFill>
              </a:defRPr>
            </a:lvl1pPr>
            <a:lvl2pPr lvl="1">
              <a:spcBef>
                <a:spcPts val="0"/>
              </a:spcBef>
              <a:spcAft>
                <a:spcPts val="0"/>
              </a:spcAft>
              <a:buClr>
                <a:schemeClr val="lt1"/>
              </a:buClr>
              <a:buSzPts val="2700"/>
              <a:buNone/>
              <a:defRPr>
                <a:solidFill>
                  <a:schemeClr val="lt1"/>
                </a:solidFill>
              </a:defRPr>
            </a:lvl2pPr>
            <a:lvl3pPr lvl="2">
              <a:spcBef>
                <a:spcPts val="0"/>
              </a:spcBef>
              <a:spcAft>
                <a:spcPts val="0"/>
              </a:spcAft>
              <a:buClr>
                <a:schemeClr val="lt1"/>
              </a:buClr>
              <a:buSzPts val="2700"/>
              <a:buNone/>
              <a:defRPr>
                <a:solidFill>
                  <a:schemeClr val="lt1"/>
                </a:solidFill>
              </a:defRPr>
            </a:lvl3pPr>
            <a:lvl4pPr lvl="3">
              <a:spcBef>
                <a:spcPts val="0"/>
              </a:spcBef>
              <a:spcAft>
                <a:spcPts val="0"/>
              </a:spcAft>
              <a:buClr>
                <a:schemeClr val="lt1"/>
              </a:buClr>
              <a:buSzPts val="2700"/>
              <a:buNone/>
              <a:defRPr>
                <a:solidFill>
                  <a:schemeClr val="lt1"/>
                </a:solidFill>
              </a:defRPr>
            </a:lvl4pPr>
            <a:lvl5pPr lvl="4">
              <a:spcBef>
                <a:spcPts val="0"/>
              </a:spcBef>
              <a:spcAft>
                <a:spcPts val="0"/>
              </a:spcAft>
              <a:buClr>
                <a:schemeClr val="lt1"/>
              </a:buClr>
              <a:buSzPts val="2700"/>
              <a:buNone/>
              <a:defRPr>
                <a:solidFill>
                  <a:schemeClr val="lt1"/>
                </a:solidFill>
              </a:defRPr>
            </a:lvl5pPr>
            <a:lvl6pPr lvl="5">
              <a:spcBef>
                <a:spcPts val="0"/>
              </a:spcBef>
              <a:spcAft>
                <a:spcPts val="0"/>
              </a:spcAft>
              <a:buClr>
                <a:schemeClr val="lt1"/>
              </a:buClr>
              <a:buSzPts val="2700"/>
              <a:buNone/>
              <a:defRPr>
                <a:solidFill>
                  <a:schemeClr val="lt1"/>
                </a:solidFill>
              </a:defRPr>
            </a:lvl6pPr>
            <a:lvl7pPr lvl="6">
              <a:spcBef>
                <a:spcPts val="0"/>
              </a:spcBef>
              <a:spcAft>
                <a:spcPts val="0"/>
              </a:spcAft>
              <a:buClr>
                <a:schemeClr val="lt1"/>
              </a:buClr>
              <a:buSzPts val="2700"/>
              <a:buNone/>
              <a:defRPr>
                <a:solidFill>
                  <a:schemeClr val="lt1"/>
                </a:solidFill>
              </a:defRPr>
            </a:lvl7pPr>
            <a:lvl8pPr lvl="7">
              <a:spcBef>
                <a:spcPts val="0"/>
              </a:spcBef>
              <a:spcAft>
                <a:spcPts val="0"/>
              </a:spcAft>
              <a:buClr>
                <a:schemeClr val="lt1"/>
              </a:buClr>
              <a:buSzPts val="2700"/>
              <a:buNone/>
              <a:defRPr>
                <a:solidFill>
                  <a:schemeClr val="lt1"/>
                </a:solidFill>
              </a:defRPr>
            </a:lvl8pPr>
            <a:lvl9pPr lvl="8">
              <a:spcBef>
                <a:spcPts val="0"/>
              </a:spcBef>
              <a:spcAft>
                <a:spcPts val="0"/>
              </a:spcAft>
              <a:buClr>
                <a:schemeClr val="lt1"/>
              </a:buClr>
              <a:buSzPts val="2700"/>
              <a:buNone/>
              <a:defRPr>
                <a:solidFill>
                  <a:schemeClr val="lt1"/>
                </a:solidFill>
              </a:defRPr>
            </a:lvl9pPr>
          </a:lstStyle>
          <a:p/>
        </p:txBody>
      </p:sp>
      <p:sp>
        <p:nvSpPr>
          <p:cNvPr id="1073" name="Google Shape;1073;g353d945279f_0_2727"/>
          <p:cNvSpPr/>
          <p:nvPr/>
        </p:nvSpPr>
        <p:spPr>
          <a:xfrm>
            <a:off x="953367" y="1189667"/>
            <a:ext cx="10055100" cy="4809900"/>
          </a:xfrm>
          <a:prstGeom prst="snip2DiagRect">
            <a:avLst>
              <a:gd fmla="val 0" name="adj1"/>
              <a:gd fmla="val 7540" name="adj2"/>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74" name="Google Shape;1074;g353d945279f_0_2727"/>
          <p:cNvSpPr/>
          <p:nvPr>
            <p:ph idx="2" type="pic"/>
          </p:nvPr>
        </p:nvSpPr>
        <p:spPr>
          <a:xfrm>
            <a:off x="1258400" y="1465200"/>
            <a:ext cx="2883600" cy="3361500"/>
          </a:xfrm>
          <a:prstGeom prst="snip1Rect">
            <a:avLst>
              <a:gd fmla="val 16667" name="adj"/>
            </a:avLst>
          </a:prstGeom>
          <a:noFill/>
          <a:ln>
            <a:noFill/>
          </a:ln>
        </p:spPr>
      </p:sp>
      <p:sp>
        <p:nvSpPr>
          <p:cNvPr id="1075" name="Google Shape;1075;g353d945279f_0_2727"/>
          <p:cNvSpPr txBox="1"/>
          <p:nvPr>
            <p:ph idx="1" type="subTitle"/>
          </p:nvPr>
        </p:nvSpPr>
        <p:spPr>
          <a:xfrm>
            <a:off x="1258400" y="4983577"/>
            <a:ext cx="3185700" cy="388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Font typeface="DM Sans Medium"/>
              <a:buNone/>
              <a:defRPr sz="1600">
                <a:solidFill>
                  <a:schemeClr val="dk1"/>
                </a:solidFill>
                <a:latin typeface="DM Sans Medium"/>
                <a:ea typeface="DM Sans Medium"/>
                <a:cs typeface="DM Sans Medium"/>
                <a:sym typeface="DM Sans Medium"/>
              </a:defRPr>
            </a:lvl1pPr>
            <a:lvl2pPr lvl="1">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2pPr>
            <a:lvl3pPr lvl="2">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3pPr>
            <a:lvl4pPr lvl="3">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4pPr>
            <a:lvl5pPr lvl="4">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5pPr>
            <a:lvl6pPr lvl="5">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6pPr>
            <a:lvl7pPr lvl="6">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7pPr>
            <a:lvl8pPr lvl="7">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8pPr>
            <a:lvl9pPr lvl="8">
              <a:spcBef>
                <a:spcPts val="0"/>
              </a:spcBef>
              <a:spcAft>
                <a:spcPts val="0"/>
              </a:spcAft>
              <a:buClr>
                <a:schemeClr val="accent6"/>
              </a:buClr>
              <a:buSzPts val="1500"/>
              <a:buFont typeface="DM Sans Medium"/>
              <a:buNone/>
              <a:defRPr>
                <a:solidFill>
                  <a:schemeClr val="accent6"/>
                </a:solidFill>
                <a:latin typeface="DM Sans Medium"/>
                <a:ea typeface="DM Sans Medium"/>
                <a:cs typeface="DM Sans Medium"/>
                <a:sym typeface="DM Sans Medium"/>
              </a:defRPr>
            </a:lvl9pPr>
          </a:lstStyle>
          <a:p/>
        </p:txBody>
      </p:sp>
      <p:sp>
        <p:nvSpPr>
          <p:cNvPr id="1076" name="Google Shape;1076;g353d945279f_0_2727"/>
          <p:cNvSpPr txBox="1"/>
          <p:nvPr>
            <p:ph idx="3" type="body"/>
          </p:nvPr>
        </p:nvSpPr>
        <p:spPr>
          <a:xfrm>
            <a:off x="1258400" y="5372370"/>
            <a:ext cx="3185700" cy="503100"/>
          </a:xfrm>
          <a:prstGeom prst="rect">
            <a:avLst/>
          </a:prstGeom>
        </p:spPr>
        <p:txBody>
          <a:bodyPr anchorCtr="0" anchor="t" bIns="0" lIns="0" spcFirstLastPara="1" rIns="0" wrap="square" tIns="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077" name="Google Shape;1077;g353d945279f_0_2727"/>
          <p:cNvSpPr txBox="1"/>
          <p:nvPr>
            <p:ph idx="4" type="body"/>
          </p:nvPr>
        </p:nvSpPr>
        <p:spPr>
          <a:xfrm>
            <a:off x="4609933" y="1465200"/>
            <a:ext cx="6069300" cy="4145700"/>
          </a:xfrm>
          <a:prstGeom prst="rect">
            <a:avLst/>
          </a:prstGeom>
        </p:spPr>
        <p:txBody>
          <a:bodyPr anchorCtr="0" anchor="t" bIns="0" lIns="0" spcFirstLastPara="1" rIns="0" wrap="square" tIns="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078" name="Google Shape;1078;g353d945279f_0_2727"/>
          <p:cNvSpPr/>
          <p:nvPr/>
        </p:nvSpPr>
        <p:spPr>
          <a:xfrm>
            <a:off x="-96567" y="5699867"/>
            <a:ext cx="1336800" cy="12276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79" name="Google Shape;1079;g353d945279f_0_2727"/>
          <p:cNvSpPr/>
          <p:nvPr/>
        </p:nvSpPr>
        <p:spPr>
          <a:xfrm rot="10800000">
            <a:off x="10855200" y="-100"/>
            <a:ext cx="1336800" cy="11493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80" name="Google Shape;1080;g353d945279f_0_2727"/>
          <p:cNvSpPr/>
          <p:nvPr/>
        </p:nvSpPr>
        <p:spPr>
          <a:xfrm>
            <a:off x="11451202" y="6106265"/>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081" name="Google Shape;1081;g353d945279f_0_2727"/>
          <p:cNvGrpSpPr/>
          <p:nvPr/>
        </p:nvGrpSpPr>
        <p:grpSpPr>
          <a:xfrm>
            <a:off x="-409799" y="-164592"/>
            <a:ext cx="523554" cy="523554"/>
            <a:chOff x="458050" y="265600"/>
            <a:chExt cx="392675" cy="392675"/>
          </a:xfrm>
        </p:grpSpPr>
        <p:sp>
          <p:nvSpPr>
            <p:cNvPr id="1082" name="Google Shape;1082;g353d945279f_0_2727"/>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83" name="Google Shape;1083;g353d945279f_0_2727"/>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84" name="Google Shape;1084;g353d945279f_0_2727"/>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85" name="Google Shape;1085;g353d945279f_0_2727"/>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086" name="Google Shape;1086;g353d945279f_0_2727"/>
          <p:cNvGrpSpPr/>
          <p:nvPr/>
        </p:nvGrpSpPr>
        <p:grpSpPr>
          <a:xfrm>
            <a:off x="310068" y="-164609"/>
            <a:ext cx="523554" cy="523554"/>
            <a:chOff x="458050" y="265600"/>
            <a:chExt cx="392675" cy="392675"/>
          </a:xfrm>
        </p:grpSpPr>
        <p:sp>
          <p:nvSpPr>
            <p:cNvPr id="1087" name="Google Shape;1087;g353d945279f_0_2727"/>
            <p:cNvSpPr/>
            <p:nvPr/>
          </p:nvSpPr>
          <p:spPr>
            <a:xfrm>
              <a:off x="638050" y="265600"/>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88" name="Google Shape;1088;g353d945279f_0_2727"/>
            <p:cNvSpPr/>
            <p:nvPr/>
          </p:nvSpPr>
          <p:spPr>
            <a:xfrm>
              <a:off x="638050" y="5229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89" name="Google Shape;1089;g353d945279f_0_2727"/>
            <p:cNvSpPr/>
            <p:nvPr/>
          </p:nvSpPr>
          <p:spPr>
            <a:xfrm rot="-5400000">
              <a:off x="509350"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90" name="Google Shape;1090;g353d945279f_0_2727"/>
            <p:cNvSpPr/>
            <p:nvPr/>
          </p:nvSpPr>
          <p:spPr>
            <a:xfrm rot="-5400000">
              <a:off x="766725" y="394275"/>
              <a:ext cx="32700" cy="135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lide - v1">
  <p:cSld name="CUSTOM_8_1">
    <p:bg>
      <p:bgPr>
        <a:solidFill>
          <a:schemeClr val="accent1"/>
        </a:solidFill>
      </p:bgPr>
    </p:bg>
    <p:spTree>
      <p:nvGrpSpPr>
        <p:cNvPr id="1091" name="Shape 1091"/>
        <p:cNvGrpSpPr/>
        <p:nvPr/>
      </p:nvGrpSpPr>
      <p:grpSpPr>
        <a:xfrm>
          <a:off x="0" y="0"/>
          <a:ext cx="0" cy="0"/>
          <a:chOff x="0" y="0"/>
          <a:chExt cx="0" cy="0"/>
        </a:xfrm>
      </p:grpSpPr>
      <p:sp>
        <p:nvSpPr>
          <p:cNvPr id="1092" name="Google Shape;1092;g353d945279f_0_2747"/>
          <p:cNvSpPr txBox="1"/>
          <p:nvPr>
            <p:ph type="title"/>
          </p:nvPr>
        </p:nvSpPr>
        <p:spPr>
          <a:xfrm>
            <a:off x="5238167" y="943567"/>
            <a:ext cx="6537900" cy="610800"/>
          </a:xfrm>
          <a:prstGeom prst="rect">
            <a:avLst/>
          </a:prstGeom>
        </p:spPr>
        <p:txBody>
          <a:bodyPr anchorCtr="0" anchor="b" bIns="0" lIns="0" spcFirstLastPara="1" rIns="0" wrap="square" tIns="0">
            <a:noAutofit/>
          </a:bodyPr>
          <a:lstStyle>
            <a:lvl1pPr lvl="0">
              <a:spcBef>
                <a:spcPts val="0"/>
              </a:spcBef>
              <a:spcAft>
                <a:spcPts val="0"/>
              </a:spcAft>
              <a:buClr>
                <a:schemeClr val="accent4"/>
              </a:buClr>
              <a:buSzPts val="2700"/>
              <a:buNone/>
              <a:defRPr>
                <a:solidFill>
                  <a:schemeClr val="accent4"/>
                </a:solidFill>
              </a:defRPr>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1093" name="Google Shape;1093;g353d945279f_0_2747"/>
          <p:cNvSpPr/>
          <p:nvPr>
            <p:ph idx="2" type="pic"/>
          </p:nvPr>
        </p:nvSpPr>
        <p:spPr>
          <a:xfrm>
            <a:off x="-11000" y="0"/>
            <a:ext cx="4040400" cy="6858000"/>
          </a:xfrm>
          <a:prstGeom prst="snip2DiagRect">
            <a:avLst>
              <a:gd fmla="val 0" name="adj1"/>
              <a:gd fmla="val 16667" name="adj2"/>
            </a:avLst>
          </a:prstGeom>
          <a:noFill/>
          <a:ln>
            <a:noFill/>
          </a:ln>
        </p:spPr>
      </p:sp>
      <p:sp>
        <p:nvSpPr>
          <p:cNvPr id="1094" name="Google Shape;1094;g353d945279f_0_2747"/>
          <p:cNvSpPr/>
          <p:nvPr/>
        </p:nvSpPr>
        <p:spPr>
          <a:xfrm rot="10800000">
            <a:off x="10179133" y="-692900"/>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095" name="Google Shape;1095;g353d945279f_0_2747"/>
          <p:cNvGrpSpPr/>
          <p:nvPr/>
        </p:nvGrpSpPr>
        <p:grpSpPr>
          <a:xfrm>
            <a:off x="10850301" y="-66259"/>
            <a:ext cx="523554" cy="523554"/>
            <a:chOff x="458050" y="265600"/>
            <a:chExt cx="392675" cy="392675"/>
          </a:xfrm>
        </p:grpSpPr>
        <p:sp>
          <p:nvSpPr>
            <p:cNvPr id="1096" name="Google Shape;1096;g353d945279f_0_274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97" name="Google Shape;1097;g353d945279f_0_274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98" name="Google Shape;1098;g353d945279f_0_274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099" name="Google Shape;1099;g353d945279f_0_274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100" name="Google Shape;1100;g353d945279f_0_2747"/>
          <p:cNvGrpSpPr/>
          <p:nvPr/>
        </p:nvGrpSpPr>
        <p:grpSpPr>
          <a:xfrm>
            <a:off x="11570168" y="-66276"/>
            <a:ext cx="523554" cy="523554"/>
            <a:chOff x="458050" y="265600"/>
            <a:chExt cx="392675" cy="392675"/>
          </a:xfrm>
        </p:grpSpPr>
        <p:sp>
          <p:nvSpPr>
            <p:cNvPr id="1101" name="Google Shape;1101;g353d945279f_0_274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02" name="Google Shape;1102;g353d945279f_0_274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03" name="Google Shape;1103;g353d945279f_0_274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04" name="Google Shape;1104;g353d945279f_0_274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105" name="Google Shape;1105;g353d945279f_0_2747"/>
          <p:cNvSpPr/>
          <p:nvPr/>
        </p:nvSpPr>
        <p:spPr>
          <a:xfrm>
            <a:off x="3315435" y="6174574"/>
            <a:ext cx="1458300" cy="14583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06" name="Google Shape;1106;g353d945279f_0_2747"/>
          <p:cNvSpPr/>
          <p:nvPr/>
        </p:nvSpPr>
        <p:spPr>
          <a:xfrm>
            <a:off x="5238167" y="3552883"/>
            <a:ext cx="384900" cy="334500"/>
          </a:xfrm>
          <a:prstGeom prst="snip2DiagRect">
            <a:avLst>
              <a:gd fmla="val 0" name="adj1"/>
              <a:gd fmla="val 26186" name="adj2"/>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07" name="Google Shape;1107;g353d945279f_0_2747"/>
          <p:cNvSpPr/>
          <p:nvPr/>
        </p:nvSpPr>
        <p:spPr>
          <a:xfrm>
            <a:off x="5238167" y="2331733"/>
            <a:ext cx="384900" cy="334500"/>
          </a:xfrm>
          <a:prstGeom prst="snip2DiagRect">
            <a:avLst>
              <a:gd fmla="val 0" name="adj1"/>
              <a:gd fmla="val 26186" name="adj2"/>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08" name="Google Shape;1108;g353d945279f_0_2747"/>
          <p:cNvSpPr/>
          <p:nvPr/>
        </p:nvSpPr>
        <p:spPr>
          <a:xfrm>
            <a:off x="5238167" y="4774033"/>
            <a:ext cx="384900" cy="334500"/>
          </a:xfrm>
          <a:prstGeom prst="snip2DiagRect">
            <a:avLst>
              <a:gd fmla="val 0" name="adj1"/>
              <a:gd fmla="val 26186" name="adj2"/>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09" name="Google Shape;1109;g353d945279f_0_2747"/>
          <p:cNvSpPr/>
          <p:nvPr/>
        </p:nvSpPr>
        <p:spPr>
          <a:xfrm>
            <a:off x="5298333" y="2366700"/>
            <a:ext cx="264466" cy="264466"/>
          </a:xfrm>
          <a:prstGeom prst="rect">
            <a:avLst/>
          </a:prstGeom>
          <a:noFill/>
          <a:ln>
            <a:noFill/>
          </a:ln>
        </p:spPr>
      </p:sp>
      <p:sp>
        <p:nvSpPr>
          <p:cNvPr id="1110" name="Google Shape;1110;g353d945279f_0_2747"/>
          <p:cNvSpPr/>
          <p:nvPr/>
        </p:nvSpPr>
        <p:spPr>
          <a:xfrm>
            <a:off x="5308800" y="4819458"/>
            <a:ext cx="243534" cy="243534"/>
          </a:xfrm>
          <a:prstGeom prst="rect">
            <a:avLst/>
          </a:prstGeom>
          <a:noFill/>
          <a:ln>
            <a:noFill/>
          </a:ln>
        </p:spPr>
      </p:sp>
      <p:sp>
        <p:nvSpPr>
          <p:cNvPr id="1111" name="Google Shape;1111;g353d945279f_0_2747"/>
          <p:cNvSpPr/>
          <p:nvPr/>
        </p:nvSpPr>
        <p:spPr>
          <a:xfrm>
            <a:off x="5298332" y="3587866"/>
            <a:ext cx="264466" cy="264434"/>
          </a:xfrm>
          <a:prstGeom prst="rect">
            <a:avLst/>
          </a:prstGeom>
          <a:noFill/>
          <a:ln>
            <a:noFill/>
          </a:ln>
        </p:spPr>
      </p:sp>
      <p:sp>
        <p:nvSpPr>
          <p:cNvPr id="1112" name="Google Shape;1112;g353d945279f_0_2747"/>
          <p:cNvSpPr txBox="1"/>
          <p:nvPr>
            <p:ph idx="1" type="body"/>
          </p:nvPr>
        </p:nvSpPr>
        <p:spPr>
          <a:xfrm>
            <a:off x="5755867" y="2666133"/>
            <a:ext cx="5814300" cy="334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113" name="Google Shape;1113;g353d945279f_0_2747"/>
          <p:cNvSpPr txBox="1"/>
          <p:nvPr>
            <p:ph idx="3" type="body"/>
          </p:nvPr>
        </p:nvSpPr>
        <p:spPr>
          <a:xfrm>
            <a:off x="5755867" y="3943967"/>
            <a:ext cx="5814300" cy="334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114" name="Google Shape;1114;g353d945279f_0_2747"/>
          <p:cNvSpPr txBox="1"/>
          <p:nvPr>
            <p:ph idx="4" type="body"/>
          </p:nvPr>
        </p:nvSpPr>
        <p:spPr>
          <a:xfrm>
            <a:off x="5755867" y="5150301"/>
            <a:ext cx="5814300" cy="334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115" name="Google Shape;1115;g353d945279f_0_2747"/>
          <p:cNvSpPr txBox="1"/>
          <p:nvPr/>
        </p:nvSpPr>
        <p:spPr>
          <a:xfrm>
            <a:off x="5755867" y="2331733"/>
            <a:ext cx="5814300" cy="334500"/>
          </a:xfrm>
          <a:prstGeom prst="rect">
            <a:avLst/>
          </a:prstGeom>
          <a:noFill/>
          <a:ln>
            <a:noFill/>
          </a:ln>
        </p:spPr>
        <p:txBody>
          <a:bodyPr anchorCtr="0" anchor="ctr" bIns="121900" lIns="0" spcFirstLastPara="1" rIns="121900" wrap="square" tIns="121900">
            <a:noAutofit/>
          </a:bodyPr>
          <a:lstStyle/>
          <a:p>
            <a:pPr indent="0" lvl="0" marL="0" rtl="0" algn="l">
              <a:spcBef>
                <a:spcPts val="0"/>
              </a:spcBef>
              <a:spcAft>
                <a:spcPts val="0"/>
              </a:spcAft>
              <a:buNone/>
            </a:pPr>
            <a:r>
              <a:rPr lang="en-US" sz="1600">
                <a:solidFill>
                  <a:schemeClr val="accent6"/>
                </a:solidFill>
                <a:latin typeface="DM Sans Medium"/>
                <a:ea typeface="DM Sans Medium"/>
                <a:cs typeface="DM Sans Medium"/>
                <a:sym typeface="DM Sans Medium"/>
              </a:rPr>
              <a:t>Email</a:t>
            </a:r>
            <a:endParaRPr sz="1600">
              <a:solidFill>
                <a:schemeClr val="accent6"/>
              </a:solidFill>
              <a:latin typeface="DM Sans Medium"/>
              <a:ea typeface="DM Sans Medium"/>
              <a:cs typeface="DM Sans Medium"/>
              <a:sym typeface="DM Sans Medium"/>
            </a:endParaRPr>
          </a:p>
        </p:txBody>
      </p:sp>
      <p:sp>
        <p:nvSpPr>
          <p:cNvPr id="1116" name="Google Shape;1116;g353d945279f_0_2747"/>
          <p:cNvSpPr txBox="1"/>
          <p:nvPr/>
        </p:nvSpPr>
        <p:spPr>
          <a:xfrm>
            <a:off x="5755867" y="3552900"/>
            <a:ext cx="5814300" cy="334500"/>
          </a:xfrm>
          <a:prstGeom prst="rect">
            <a:avLst/>
          </a:prstGeom>
          <a:noFill/>
          <a:ln>
            <a:noFill/>
          </a:ln>
        </p:spPr>
        <p:txBody>
          <a:bodyPr anchorCtr="0" anchor="ctr" bIns="121900" lIns="0" spcFirstLastPara="1" rIns="121900" wrap="square" tIns="121900">
            <a:noAutofit/>
          </a:bodyPr>
          <a:lstStyle/>
          <a:p>
            <a:pPr indent="0" lvl="0" marL="0" rtl="0" algn="l">
              <a:spcBef>
                <a:spcPts val="0"/>
              </a:spcBef>
              <a:spcAft>
                <a:spcPts val="0"/>
              </a:spcAft>
              <a:buNone/>
            </a:pPr>
            <a:r>
              <a:rPr lang="en-US" sz="1600">
                <a:solidFill>
                  <a:schemeClr val="accent6"/>
                </a:solidFill>
                <a:latin typeface="DM Sans Medium"/>
                <a:ea typeface="DM Sans Medium"/>
                <a:cs typeface="DM Sans Medium"/>
                <a:sym typeface="DM Sans Medium"/>
              </a:rPr>
              <a:t>Contact</a:t>
            </a:r>
            <a:endParaRPr sz="1600">
              <a:solidFill>
                <a:schemeClr val="accent6"/>
              </a:solidFill>
              <a:latin typeface="DM Sans Medium"/>
              <a:ea typeface="DM Sans Medium"/>
              <a:cs typeface="DM Sans Medium"/>
              <a:sym typeface="DM Sans Medium"/>
            </a:endParaRPr>
          </a:p>
        </p:txBody>
      </p:sp>
      <p:sp>
        <p:nvSpPr>
          <p:cNvPr id="1117" name="Google Shape;1117;g353d945279f_0_2747"/>
          <p:cNvSpPr txBox="1"/>
          <p:nvPr/>
        </p:nvSpPr>
        <p:spPr>
          <a:xfrm>
            <a:off x="5755867" y="4774067"/>
            <a:ext cx="5814300" cy="334500"/>
          </a:xfrm>
          <a:prstGeom prst="rect">
            <a:avLst/>
          </a:prstGeom>
          <a:noFill/>
          <a:ln>
            <a:noFill/>
          </a:ln>
        </p:spPr>
        <p:txBody>
          <a:bodyPr anchorCtr="0" anchor="ctr" bIns="121900" lIns="0" spcFirstLastPara="1" rIns="121900" wrap="square" tIns="121900">
            <a:noAutofit/>
          </a:bodyPr>
          <a:lstStyle/>
          <a:p>
            <a:pPr indent="0" lvl="0" marL="0" rtl="0" algn="l">
              <a:spcBef>
                <a:spcPts val="0"/>
              </a:spcBef>
              <a:spcAft>
                <a:spcPts val="0"/>
              </a:spcAft>
              <a:buNone/>
            </a:pPr>
            <a:r>
              <a:rPr lang="en-US" sz="1600">
                <a:solidFill>
                  <a:schemeClr val="accent6"/>
                </a:solidFill>
                <a:latin typeface="DM Sans Medium"/>
                <a:ea typeface="DM Sans Medium"/>
                <a:cs typeface="DM Sans Medium"/>
                <a:sym typeface="DM Sans Medium"/>
              </a:rPr>
              <a:t>Website</a:t>
            </a:r>
            <a:endParaRPr sz="1600">
              <a:solidFill>
                <a:schemeClr val="accent6"/>
              </a:solidFill>
              <a:latin typeface="DM Sans Medium"/>
              <a:ea typeface="DM Sans Medium"/>
              <a:cs typeface="DM Sans Medium"/>
              <a:sym typeface="DM Sans Medium"/>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lide - v3">
  <p:cSld name="CUSTOM_8_2">
    <p:bg>
      <p:bgPr>
        <a:solidFill>
          <a:schemeClr val="accent1"/>
        </a:solidFill>
      </p:bgPr>
    </p:bg>
    <p:spTree>
      <p:nvGrpSpPr>
        <p:cNvPr id="1118" name="Shape 1118"/>
        <p:cNvGrpSpPr/>
        <p:nvPr/>
      </p:nvGrpSpPr>
      <p:grpSpPr>
        <a:xfrm>
          <a:off x="0" y="0"/>
          <a:ext cx="0" cy="0"/>
          <a:chOff x="0" y="0"/>
          <a:chExt cx="0" cy="0"/>
        </a:xfrm>
      </p:grpSpPr>
      <p:sp>
        <p:nvSpPr>
          <p:cNvPr id="1119" name="Google Shape;1119;g353d945279f_0_2774"/>
          <p:cNvSpPr txBox="1"/>
          <p:nvPr>
            <p:ph type="title"/>
          </p:nvPr>
        </p:nvSpPr>
        <p:spPr>
          <a:xfrm>
            <a:off x="5238167" y="1097067"/>
            <a:ext cx="6537900" cy="610800"/>
          </a:xfrm>
          <a:prstGeom prst="rect">
            <a:avLst/>
          </a:prstGeom>
        </p:spPr>
        <p:txBody>
          <a:bodyPr anchorCtr="0" anchor="b" bIns="0" lIns="0" spcFirstLastPara="1" rIns="0" wrap="square" tIns="0">
            <a:noAutofit/>
          </a:bodyPr>
          <a:lstStyle>
            <a:lvl1pPr lvl="0">
              <a:spcBef>
                <a:spcPts val="0"/>
              </a:spcBef>
              <a:spcAft>
                <a:spcPts val="0"/>
              </a:spcAft>
              <a:buClr>
                <a:schemeClr val="accent4"/>
              </a:buClr>
              <a:buSzPts val="2700"/>
              <a:buNone/>
              <a:defRPr>
                <a:solidFill>
                  <a:schemeClr val="accent4"/>
                </a:solidFill>
              </a:defRPr>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1120" name="Google Shape;1120;g353d945279f_0_2774"/>
          <p:cNvSpPr/>
          <p:nvPr>
            <p:ph idx="2" type="pic"/>
          </p:nvPr>
        </p:nvSpPr>
        <p:spPr>
          <a:xfrm>
            <a:off x="-11000" y="0"/>
            <a:ext cx="4040400" cy="6858000"/>
          </a:xfrm>
          <a:prstGeom prst="snip2DiagRect">
            <a:avLst>
              <a:gd fmla="val 0" name="adj1"/>
              <a:gd fmla="val 16667" name="adj2"/>
            </a:avLst>
          </a:prstGeom>
          <a:noFill/>
          <a:ln>
            <a:noFill/>
          </a:ln>
        </p:spPr>
      </p:sp>
      <p:sp>
        <p:nvSpPr>
          <p:cNvPr id="1121" name="Google Shape;1121;g353d945279f_0_2774"/>
          <p:cNvSpPr/>
          <p:nvPr/>
        </p:nvSpPr>
        <p:spPr>
          <a:xfrm rot="10800000">
            <a:off x="10179133" y="-692900"/>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122" name="Google Shape;1122;g353d945279f_0_2774"/>
          <p:cNvGrpSpPr/>
          <p:nvPr/>
        </p:nvGrpSpPr>
        <p:grpSpPr>
          <a:xfrm>
            <a:off x="10850301" y="-66259"/>
            <a:ext cx="523554" cy="523554"/>
            <a:chOff x="458050" y="265600"/>
            <a:chExt cx="392675" cy="392675"/>
          </a:xfrm>
        </p:grpSpPr>
        <p:sp>
          <p:nvSpPr>
            <p:cNvPr id="1123" name="Google Shape;1123;g353d945279f_0_2774"/>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24" name="Google Shape;1124;g353d945279f_0_2774"/>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25" name="Google Shape;1125;g353d945279f_0_2774"/>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26" name="Google Shape;1126;g353d945279f_0_2774"/>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127" name="Google Shape;1127;g353d945279f_0_2774"/>
          <p:cNvGrpSpPr/>
          <p:nvPr/>
        </p:nvGrpSpPr>
        <p:grpSpPr>
          <a:xfrm>
            <a:off x="11570168" y="-66276"/>
            <a:ext cx="523554" cy="523554"/>
            <a:chOff x="458050" y="265600"/>
            <a:chExt cx="392675" cy="392675"/>
          </a:xfrm>
        </p:grpSpPr>
        <p:sp>
          <p:nvSpPr>
            <p:cNvPr id="1128" name="Google Shape;1128;g353d945279f_0_2774"/>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29" name="Google Shape;1129;g353d945279f_0_2774"/>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30" name="Google Shape;1130;g353d945279f_0_2774"/>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31" name="Google Shape;1131;g353d945279f_0_2774"/>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132" name="Google Shape;1132;g353d945279f_0_2774"/>
          <p:cNvSpPr/>
          <p:nvPr/>
        </p:nvSpPr>
        <p:spPr>
          <a:xfrm>
            <a:off x="3315435" y="6174574"/>
            <a:ext cx="1458300" cy="14583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33" name="Google Shape;1133;g353d945279f_0_2774"/>
          <p:cNvSpPr/>
          <p:nvPr/>
        </p:nvSpPr>
        <p:spPr>
          <a:xfrm>
            <a:off x="5242133" y="2570833"/>
            <a:ext cx="384900" cy="334500"/>
          </a:xfrm>
          <a:prstGeom prst="snip2DiagRect">
            <a:avLst>
              <a:gd fmla="val 0" name="adj1"/>
              <a:gd fmla="val 26186" name="adj2"/>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34" name="Google Shape;1134;g353d945279f_0_2774"/>
          <p:cNvSpPr/>
          <p:nvPr/>
        </p:nvSpPr>
        <p:spPr>
          <a:xfrm>
            <a:off x="8152500" y="2570833"/>
            <a:ext cx="384900" cy="334500"/>
          </a:xfrm>
          <a:prstGeom prst="snip2DiagRect">
            <a:avLst>
              <a:gd fmla="val 0" name="adj1"/>
              <a:gd fmla="val 26186" name="adj2"/>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35" name="Google Shape;1135;g353d945279f_0_2774"/>
          <p:cNvSpPr/>
          <p:nvPr/>
        </p:nvSpPr>
        <p:spPr>
          <a:xfrm>
            <a:off x="5242133" y="4508900"/>
            <a:ext cx="384900" cy="334500"/>
          </a:xfrm>
          <a:prstGeom prst="snip2DiagRect">
            <a:avLst>
              <a:gd fmla="val 0" name="adj1"/>
              <a:gd fmla="val 26186" name="adj2"/>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36" name="Google Shape;1136;g353d945279f_0_2774"/>
          <p:cNvSpPr/>
          <p:nvPr/>
        </p:nvSpPr>
        <p:spPr>
          <a:xfrm>
            <a:off x="8152500" y="4508900"/>
            <a:ext cx="384900" cy="334500"/>
          </a:xfrm>
          <a:prstGeom prst="snip2DiagRect">
            <a:avLst>
              <a:gd fmla="val 0" name="adj1"/>
              <a:gd fmla="val 26186" name="adj2"/>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37" name="Google Shape;1137;g353d945279f_0_2774"/>
          <p:cNvSpPr/>
          <p:nvPr/>
        </p:nvSpPr>
        <p:spPr>
          <a:xfrm>
            <a:off x="5302300" y="4543867"/>
            <a:ext cx="264466" cy="264466"/>
          </a:xfrm>
          <a:prstGeom prst="rect">
            <a:avLst/>
          </a:prstGeom>
          <a:noFill/>
          <a:ln>
            <a:noFill/>
          </a:ln>
        </p:spPr>
      </p:sp>
      <p:sp>
        <p:nvSpPr>
          <p:cNvPr id="1138" name="Google Shape;1138;g353d945279f_0_2774"/>
          <p:cNvSpPr/>
          <p:nvPr/>
        </p:nvSpPr>
        <p:spPr>
          <a:xfrm>
            <a:off x="8223133" y="4554325"/>
            <a:ext cx="243534" cy="243534"/>
          </a:xfrm>
          <a:prstGeom prst="rect">
            <a:avLst/>
          </a:prstGeom>
          <a:noFill/>
          <a:ln>
            <a:noFill/>
          </a:ln>
        </p:spPr>
      </p:sp>
      <p:sp>
        <p:nvSpPr>
          <p:cNvPr id="1139" name="Google Shape;1139;g353d945279f_0_2774"/>
          <p:cNvSpPr/>
          <p:nvPr/>
        </p:nvSpPr>
        <p:spPr>
          <a:xfrm>
            <a:off x="5313795" y="2617283"/>
            <a:ext cx="241466" cy="241498"/>
          </a:xfrm>
          <a:prstGeom prst="rect">
            <a:avLst/>
          </a:prstGeom>
          <a:noFill/>
          <a:ln>
            <a:noFill/>
          </a:ln>
        </p:spPr>
      </p:sp>
      <p:sp>
        <p:nvSpPr>
          <p:cNvPr id="1140" name="Google Shape;1140;g353d945279f_0_2774"/>
          <p:cNvSpPr/>
          <p:nvPr/>
        </p:nvSpPr>
        <p:spPr>
          <a:xfrm>
            <a:off x="8212666" y="2605816"/>
            <a:ext cx="264466" cy="264434"/>
          </a:xfrm>
          <a:prstGeom prst="rect">
            <a:avLst/>
          </a:prstGeom>
          <a:noFill/>
          <a:ln>
            <a:noFill/>
          </a:ln>
        </p:spPr>
      </p:sp>
      <p:sp>
        <p:nvSpPr>
          <p:cNvPr id="1141" name="Google Shape;1141;g353d945279f_0_2774"/>
          <p:cNvSpPr txBox="1"/>
          <p:nvPr>
            <p:ph idx="1" type="body"/>
          </p:nvPr>
        </p:nvSpPr>
        <p:spPr>
          <a:xfrm>
            <a:off x="5759833" y="2957800"/>
            <a:ext cx="2145900" cy="523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142" name="Google Shape;1142;g353d945279f_0_2774"/>
          <p:cNvSpPr txBox="1"/>
          <p:nvPr>
            <p:ph idx="3" type="body"/>
          </p:nvPr>
        </p:nvSpPr>
        <p:spPr>
          <a:xfrm>
            <a:off x="8670200" y="2957800"/>
            <a:ext cx="2145900" cy="523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143" name="Google Shape;1143;g353d945279f_0_2774"/>
          <p:cNvSpPr txBox="1"/>
          <p:nvPr>
            <p:ph idx="4" type="body"/>
          </p:nvPr>
        </p:nvSpPr>
        <p:spPr>
          <a:xfrm>
            <a:off x="5759833" y="4934533"/>
            <a:ext cx="2145900" cy="523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144" name="Google Shape;1144;g353d945279f_0_2774"/>
          <p:cNvSpPr txBox="1"/>
          <p:nvPr>
            <p:ph idx="5" type="body"/>
          </p:nvPr>
        </p:nvSpPr>
        <p:spPr>
          <a:xfrm>
            <a:off x="8670200" y="4934533"/>
            <a:ext cx="2145900" cy="523500"/>
          </a:xfrm>
          <a:prstGeom prst="rect">
            <a:avLst/>
          </a:prstGeom>
        </p:spPr>
        <p:txBody>
          <a:bodyPr anchorCtr="0" anchor="t" bIns="0" lIns="0" spcFirstLastPara="1" rIns="0" wrap="square" tIns="0">
            <a:noAutofit/>
          </a:bodyPr>
          <a:lstStyle>
            <a:lvl1pPr indent="-323850" lvl="0" marL="457200">
              <a:spcBef>
                <a:spcPts val="0"/>
              </a:spcBef>
              <a:spcAft>
                <a:spcPts val="0"/>
              </a:spcAft>
              <a:buClr>
                <a:schemeClr val="lt2"/>
              </a:buClr>
              <a:buSzPts val="1500"/>
              <a:buChar char="●"/>
              <a:defRPr>
                <a:solidFill>
                  <a:schemeClr val="lt2"/>
                </a:solidFill>
              </a:defRPr>
            </a:lvl1pPr>
            <a:lvl2pPr indent="-323850" lvl="1" marL="914400">
              <a:spcBef>
                <a:spcPts val="0"/>
              </a:spcBef>
              <a:spcAft>
                <a:spcPts val="0"/>
              </a:spcAft>
              <a:buClr>
                <a:schemeClr val="lt2"/>
              </a:buClr>
              <a:buSzPts val="1500"/>
              <a:buChar char="○"/>
              <a:defRPr>
                <a:solidFill>
                  <a:schemeClr val="lt2"/>
                </a:solidFill>
              </a:defRPr>
            </a:lvl2pPr>
            <a:lvl3pPr indent="-323850" lvl="2" marL="1371600">
              <a:spcBef>
                <a:spcPts val="0"/>
              </a:spcBef>
              <a:spcAft>
                <a:spcPts val="0"/>
              </a:spcAft>
              <a:buClr>
                <a:schemeClr val="lt2"/>
              </a:buClr>
              <a:buSzPts val="1500"/>
              <a:buChar char="■"/>
              <a:defRPr>
                <a:solidFill>
                  <a:schemeClr val="lt2"/>
                </a:solidFill>
              </a:defRPr>
            </a:lvl3pPr>
            <a:lvl4pPr indent="-323850" lvl="3" marL="1828800">
              <a:spcBef>
                <a:spcPts val="0"/>
              </a:spcBef>
              <a:spcAft>
                <a:spcPts val="0"/>
              </a:spcAft>
              <a:buClr>
                <a:schemeClr val="lt2"/>
              </a:buClr>
              <a:buSzPts val="1500"/>
              <a:buChar char="●"/>
              <a:defRPr>
                <a:solidFill>
                  <a:schemeClr val="lt2"/>
                </a:solidFill>
              </a:defRPr>
            </a:lvl4pPr>
            <a:lvl5pPr indent="-323850" lvl="4" marL="2286000">
              <a:spcBef>
                <a:spcPts val="0"/>
              </a:spcBef>
              <a:spcAft>
                <a:spcPts val="0"/>
              </a:spcAft>
              <a:buClr>
                <a:schemeClr val="lt2"/>
              </a:buClr>
              <a:buSzPts val="1500"/>
              <a:buChar char="○"/>
              <a:defRPr>
                <a:solidFill>
                  <a:schemeClr val="lt2"/>
                </a:solidFill>
              </a:defRPr>
            </a:lvl5pPr>
            <a:lvl6pPr indent="-323850" lvl="5" marL="2743200">
              <a:spcBef>
                <a:spcPts val="0"/>
              </a:spcBef>
              <a:spcAft>
                <a:spcPts val="0"/>
              </a:spcAft>
              <a:buClr>
                <a:schemeClr val="lt2"/>
              </a:buClr>
              <a:buSzPts val="1500"/>
              <a:buChar char="■"/>
              <a:defRPr>
                <a:solidFill>
                  <a:schemeClr val="lt2"/>
                </a:solidFill>
              </a:defRPr>
            </a:lvl6pPr>
            <a:lvl7pPr indent="-323850" lvl="6" marL="3200400">
              <a:spcBef>
                <a:spcPts val="0"/>
              </a:spcBef>
              <a:spcAft>
                <a:spcPts val="0"/>
              </a:spcAft>
              <a:buClr>
                <a:schemeClr val="lt2"/>
              </a:buClr>
              <a:buSzPts val="1500"/>
              <a:buChar char="●"/>
              <a:defRPr>
                <a:solidFill>
                  <a:schemeClr val="lt2"/>
                </a:solidFill>
              </a:defRPr>
            </a:lvl7pPr>
            <a:lvl8pPr indent="-323850" lvl="7" marL="3657600">
              <a:spcBef>
                <a:spcPts val="0"/>
              </a:spcBef>
              <a:spcAft>
                <a:spcPts val="0"/>
              </a:spcAft>
              <a:buClr>
                <a:schemeClr val="lt2"/>
              </a:buClr>
              <a:buSzPts val="1500"/>
              <a:buChar char="○"/>
              <a:defRPr>
                <a:solidFill>
                  <a:schemeClr val="lt2"/>
                </a:solidFill>
              </a:defRPr>
            </a:lvl8pPr>
            <a:lvl9pPr indent="-323850" lvl="8" marL="4114800">
              <a:spcBef>
                <a:spcPts val="0"/>
              </a:spcBef>
              <a:spcAft>
                <a:spcPts val="0"/>
              </a:spcAft>
              <a:buClr>
                <a:schemeClr val="lt2"/>
              </a:buClr>
              <a:buSzPts val="1500"/>
              <a:buChar char="■"/>
              <a:defRPr>
                <a:solidFill>
                  <a:schemeClr val="lt2"/>
                </a:solidFill>
              </a:defRPr>
            </a:lvl9pPr>
          </a:lstStyle>
          <a:p/>
        </p:txBody>
      </p:sp>
      <p:sp>
        <p:nvSpPr>
          <p:cNvPr id="1145" name="Google Shape;1145;g353d945279f_0_2774"/>
          <p:cNvSpPr txBox="1"/>
          <p:nvPr/>
        </p:nvSpPr>
        <p:spPr>
          <a:xfrm>
            <a:off x="5759833" y="2570833"/>
            <a:ext cx="2145900" cy="334500"/>
          </a:xfrm>
          <a:prstGeom prst="rect">
            <a:avLst/>
          </a:prstGeom>
          <a:noFill/>
          <a:ln>
            <a:noFill/>
          </a:ln>
        </p:spPr>
        <p:txBody>
          <a:bodyPr anchorCtr="0" anchor="ctr" bIns="121900" lIns="0" spcFirstLastPara="1" rIns="121900" wrap="square" tIns="121900">
            <a:noAutofit/>
          </a:bodyPr>
          <a:lstStyle/>
          <a:p>
            <a:pPr indent="0" lvl="0" marL="0" rtl="0" algn="l">
              <a:spcBef>
                <a:spcPts val="0"/>
              </a:spcBef>
              <a:spcAft>
                <a:spcPts val="0"/>
              </a:spcAft>
              <a:buNone/>
            </a:pPr>
            <a:r>
              <a:rPr lang="en-US" sz="1600">
                <a:solidFill>
                  <a:schemeClr val="accent6"/>
                </a:solidFill>
                <a:latin typeface="DM Sans Medium"/>
                <a:ea typeface="DM Sans Medium"/>
                <a:cs typeface="DM Sans Medium"/>
                <a:sym typeface="DM Sans Medium"/>
              </a:rPr>
              <a:t>Address</a:t>
            </a:r>
            <a:endParaRPr sz="1600">
              <a:solidFill>
                <a:schemeClr val="accent6"/>
              </a:solidFill>
              <a:latin typeface="DM Sans Medium"/>
              <a:ea typeface="DM Sans Medium"/>
              <a:cs typeface="DM Sans Medium"/>
              <a:sym typeface="DM Sans Medium"/>
            </a:endParaRPr>
          </a:p>
        </p:txBody>
      </p:sp>
      <p:sp>
        <p:nvSpPr>
          <p:cNvPr id="1146" name="Google Shape;1146;g353d945279f_0_2774"/>
          <p:cNvSpPr txBox="1"/>
          <p:nvPr/>
        </p:nvSpPr>
        <p:spPr>
          <a:xfrm>
            <a:off x="8670200" y="2570833"/>
            <a:ext cx="2145900" cy="334500"/>
          </a:xfrm>
          <a:prstGeom prst="rect">
            <a:avLst/>
          </a:prstGeom>
          <a:noFill/>
          <a:ln>
            <a:noFill/>
          </a:ln>
        </p:spPr>
        <p:txBody>
          <a:bodyPr anchorCtr="0" anchor="ctr" bIns="121900" lIns="0" spcFirstLastPara="1" rIns="121900" wrap="square" tIns="121900">
            <a:noAutofit/>
          </a:bodyPr>
          <a:lstStyle/>
          <a:p>
            <a:pPr indent="0" lvl="0" marL="0" rtl="0" algn="l">
              <a:spcBef>
                <a:spcPts val="0"/>
              </a:spcBef>
              <a:spcAft>
                <a:spcPts val="0"/>
              </a:spcAft>
              <a:buNone/>
            </a:pPr>
            <a:r>
              <a:rPr lang="en-US" sz="1600">
                <a:solidFill>
                  <a:schemeClr val="accent6"/>
                </a:solidFill>
                <a:latin typeface="DM Sans Medium"/>
                <a:ea typeface="DM Sans Medium"/>
                <a:cs typeface="DM Sans Medium"/>
                <a:sym typeface="DM Sans Medium"/>
              </a:rPr>
              <a:t>Contact</a:t>
            </a:r>
            <a:endParaRPr sz="1600">
              <a:solidFill>
                <a:schemeClr val="accent6"/>
              </a:solidFill>
              <a:latin typeface="DM Sans Medium"/>
              <a:ea typeface="DM Sans Medium"/>
              <a:cs typeface="DM Sans Medium"/>
              <a:sym typeface="DM Sans Medium"/>
            </a:endParaRPr>
          </a:p>
        </p:txBody>
      </p:sp>
      <p:sp>
        <p:nvSpPr>
          <p:cNvPr id="1147" name="Google Shape;1147;g353d945279f_0_2774"/>
          <p:cNvSpPr txBox="1"/>
          <p:nvPr/>
        </p:nvSpPr>
        <p:spPr>
          <a:xfrm>
            <a:off x="5759833" y="4508900"/>
            <a:ext cx="2145900" cy="334500"/>
          </a:xfrm>
          <a:prstGeom prst="rect">
            <a:avLst/>
          </a:prstGeom>
          <a:noFill/>
          <a:ln>
            <a:noFill/>
          </a:ln>
        </p:spPr>
        <p:txBody>
          <a:bodyPr anchorCtr="0" anchor="ctr" bIns="121900" lIns="0" spcFirstLastPara="1" rIns="121900" wrap="square" tIns="121900">
            <a:noAutofit/>
          </a:bodyPr>
          <a:lstStyle/>
          <a:p>
            <a:pPr indent="0" lvl="0" marL="0" rtl="0" algn="l">
              <a:spcBef>
                <a:spcPts val="0"/>
              </a:spcBef>
              <a:spcAft>
                <a:spcPts val="0"/>
              </a:spcAft>
              <a:buNone/>
            </a:pPr>
            <a:r>
              <a:rPr lang="en-US" sz="1600">
                <a:solidFill>
                  <a:schemeClr val="accent6"/>
                </a:solidFill>
                <a:latin typeface="DM Sans Medium"/>
                <a:ea typeface="DM Sans Medium"/>
                <a:cs typeface="DM Sans Medium"/>
                <a:sym typeface="DM Sans Medium"/>
              </a:rPr>
              <a:t>Email</a:t>
            </a:r>
            <a:endParaRPr sz="1600">
              <a:solidFill>
                <a:schemeClr val="accent6"/>
              </a:solidFill>
              <a:latin typeface="DM Sans Medium"/>
              <a:ea typeface="DM Sans Medium"/>
              <a:cs typeface="DM Sans Medium"/>
              <a:sym typeface="DM Sans Medium"/>
            </a:endParaRPr>
          </a:p>
        </p:txBody>
      </p:sp>
      <p:sp>
        <p:nvSpPr>
          <p:cNvPr id="1148" name="Google Shape;1148;g353d945279f_0_2774"/>
          <p:cNvSpPr txBox="1"/>
          <p:nvPr/>
        </p:nvSpPr>
        <p:spPr>
          <a:xfrm>
            <a:off x="8670200" y="4508900"/>
            <a:ext cx="2145900" cy="334500"/>
          </a:xfrm>
          <a:prstGeom prst="rect">
            <a:avLst/>
          </a:prstGeom>
          <a:noFill/>
          <a:ln>
            <a:noFill/>
          </a:ln>
        </p:spPr>
        <p:txBody>
          <a:bodyPr anchorCtr="0" anchor="ctr" bIns="121900" lIns="0" spcFirstLastPara="1" rIns="121900" wrap="square" tIns="121900">
            <a:noAutofit/>
          </a:bodyPr>
          <a:lstStyle/>
          <a:p>
            <a:pPr indent="0" lvl="0" marL="0" rtl="0" algn="l">
              <a:spcBef>
                <a:spcPts val="0"/>
              </a:spcBef>
              <a:spcAft>
                <a:spcPts val="0"/>
              </a:spcAft>
              <a:buNone/>
            </a:pPr>
            <a:r>
              <a:rPr lang="en-US" sz="1600">
                <a:solidFill>
                  <a:schemeClr val="accent6"/>
                </a:solidFill>
                <a:latin typeface="DM Sans Medium"/>
                <a:ea typeface="DM Sans Medium"/>
                <a:cs typeface="DM Sans Medium"/>
                <a:sym typeface="DM Sans Medium"/>
              </a:rPr>
              <a:t>Website</a:t>
            </a:r>
            <a:endParaRPr sz="1600">
              <a:solidFill>
                <a:schemeClr val="accent6"/>
              </a:solidFill>
              <a:latin typeface="DM Sans Medium"/>
              <a:ea typeface="DM Sans Medium"/>
              <a:cs typeface="DM Sans Medium"/>
              <a:sym typeface="DM Sans Medium"/>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4 v1">
  <p:cSld name="CUSTOM_29_2">
    <p:spTree>
      <p:nvGrpSpPr>
        <p:cNvPr id="1149" name="Shape 1149"/>
        <p:cNvGrpSpPr/>
        <p:nvPr/>
      </p:nvGrpSpPr>
      <p:grpSpPr>
        <a:xfrm>
          <a:off x="0" y="0"/>
          <a:ext cx="0" cy="0"/>
          <a:chOff x="0" y="0"/>
          <a:chExt cx="0" cy="0"/>
        </a:xfrm>
      </p:grpSpPr>
      <p:sp>
        <p:nvSpPr>
          <p:cNvPr id="1150" name="Google Shape;1150;g353d945279f_0_2805"/>
          <p:cNvSpPr txBox="1"/>
          <p:nvPr>
            <p:ph type="title"/>
          </p:nvPr>
        </p:nvSpPr>
        <p:spPr>
          <a:xfrm>
            <a:off x="505867" y="745400"/>
            <a:ext cx="10931100" cy="1151700"/>
          </a:xfrm>
          <a:prstGeom prst="rect">
            <a:avLst/>
          </a:prstGeom>
        </p:spPr>
        <p:txBody>
          <a:bodyPr anchorCtr="0" anchor="t" bIns="0" lIns="0" spcFirstLastPara="1" rIns="0" wrap="square" tIns="0">
            <a:noAutofit/>
          </a:bodyPr>
          <a:lstStyle>
            <a:lvl1pPr lvl="0">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1151" name="Google Shape;1151;g353d945279f_0_2805"/>
          <p:cNvSpPr/>
          <p:nvPr/>
        </p:nvSpPr>
        <p:spPr>
          <a:xfrm>
            <a:off x="505867" y="3360767"/>
            <a:ext cx="1087200" cy="9741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152" name="Google Shape;1152;g353d945279f_0_2805"/>
          <p:cNvSpPr/>
          <p:nvPr/>
        </p:nvSpPr>
        <p:spPr>
          <a:xfrm>
            <a:off x="6108633" y="3360767"/>
            <a:ext cx="1087200" cy="9741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153" name="Google Shape;1153;g353d945279f_0_2805"/>
          <p:cNvSpPr/>
          <p:nvPr/>
        </p:nvSpPr>
        <p:spPr>
          <a:xfrm>
            <a:off x="505867" y="4940733"/>
            <a:ext cx="1087200" cy="974100"/>
          </a:xfrm>
          <a:prstGeom prst="snip2DiagRect">
            <a:avLst>
              <a:gd fmla="val 0" name="adj1"/>
              <a:gd fmla="val 16667" name="adj2"/>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154" name="Google Shape;1154;g353d945279f_0_2805"/>
          <p:cNvSpPr/>
          <p:nvPr/>
        </p:nvSpPr>
        <p:spPr>
          <a:xfrm>
            <a:off x="6108633" y="4940733"/>
            <a:ext cx="1087200" cy="974100"/>
          </a:xfrm>
          <a:prstGeom prst="snip2DiagRect">
            <a:avLst>
              <a:gd fmla="val 0" name="adj1"/>
              <a:gd fmla="val 16667" name="adj2"/>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155" name="Google Shape;1155;g353d945279f_0_2805"/>
          <p:cNvSpPr txBox="1"/>
          <p:nvPr>
            <p:ph idx="1" type="body"/>
          </p:nvPr>
        </p:nvSpPr>
        <p:spPr>
          <a:xfrm>
            <a:off x="1761833" y="3493550"/>
            <a:ext cx="40725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156" name="Google Shape;1156;g353d945279f_0_2805"/>
          <p:cNvSpPr txBox="1"/>
          <p:nvPr>
            <p:ph idx="2" type="body"/>
          </p:nvPr>
        </p:nvSpPr>
        <p:spPr>
          <a:xfrm>
            <a:off x="7364600" y="3493550"/>
            <a:ext cx="40725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157" name="Google Shape;1157;g353d945279f_0_2805"/>
          <p:cNvSpPr txBox="1"/>
          <p:nvPr>
            <p:ph idx="3" type="body"/>
          </p:nvPr>
        </p:nvSpPr>
        <p:spPr>
          <a:xfrm>
            <a:off x="1761833" y="5091417"/>
            <a:ext cx="40725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158" name="Google Shape;1158;g353d945279f_0_2805"/>
          <p:cNvSpPr txBox="1"/>
          <p:nvPr>
            <p:ph idx="4" type="body"/>
          </p:nvPr>
        </p:nvSpPr>
        <p:spPr>
          <a:xfrm>
            <a:off x="7364600" y="5091417"/>
            <a:ext cx="40725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159" name="Google Shape;1159;g353d945279f_0_2805"/>
          <p:cNvSpPr txBox="1"/>
          <p:nvPr>
            <p:ph idx="5" type="subTitle"/>
          </p:nvPr>
        </p:nvSpPr>
        <p:spPr>
          <a:xfrm>
            <a:off x="723067" y="3559367"/>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160" name="Google Shape;1160;g353d945279f_0_2805"/>
          <p:cNvSpPr txBox="1"/>
          <p:nvPr>
            <p:ph idx="6" type="subTitle"/>
          </p:nvPr>
        </p:nvSpPr>
        <p:spPr>
          <a:xfrm>
            <a:off x="6325833" y="3559367"/>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161" name="Google Shape;1161;g353d945279f_0_2805"/>
          <p:cNvSpPr txBox="1"/>
          <p:nvPr>
            <p:ph idx="7" type="subTitle"/>
          </p:nvPr>
        </p:nvSpPr>
        <p:spPr>
          <a:xfrm>
            <a:off x="723067" y="5157233"/>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162" name="Google Shape;1162;g353d945279f_0_2805"/>
          <p:cNvSpPr txBox="1"/>
          <p:nvPr>
            <p:ph idx="8" type="subTitle"/>
          </p:nvPr>
        </p:nvSpPr>
        <p:spPr>
          <a:xfrm>
            <a:off x="6325833" y="5157233"/>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163" name="Google Shape;1163;g353d945279f_0_2805"/>
          <p:cNvSpPr/>
          <p:nvPr/>
        </p:nvSpPr>
        <p:spPr>
          <a:xfrm rot="10800000">
            <a:off x="10179133" y="-692900"/>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164" name="Google Shape;1164;g353d945279f_0_2805"/>
          <p:cNvGrpSpPr/>
          <p:nvPr/>
        </p:nvGrpSpPr>
        <p:grpSpPr>
          <a:xfrm>
            <a:off x="10850301" y="-66259"/>
            <a:ext cx="523554" cy="523554"/>
            <a:chOff x="458050" y="265600"/>
            <a:chExt cx="392675" cy="392675"/>
          </a:xfrm>
        </p:grpSpPr>
        <p:sp>
          <p:nvSpPr>
            <p:cNvPr id="1165" name="Google Shape;1165;g353d945279f_0_280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66" name="Google Shape;1166;g353d945279f_0_280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67" name="Google Shape;1167;g353d945279f_0_280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68" name="Google Shape;1168;g353d945279f_0_280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169" name="Google Shape;1169;g353d945279f_0_2805"/>
          <p:cNvGrpSpPr/>
          <p:nvPr/>
        </p:nvGrpSpPr>
        <p:grpSpPr>
          <a:xfrm>
            <a:off x="11570168" y="-66276"/>
            <a:ext cx="523554" cy="523554"/>
            <a:chOff x="458050" y="265600"/>
            <a:chExt cx="392675" cy="392675"/>
          </a:xfrm>
        </p:grpSpPr>
        <p:sp>
          <p:nvSpPr>
            <p:cNvPr id="1170" name="Google Shape;1170;g353d945279f_0_280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71" name="Google Shape;1171;g353d945279f_0_280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72" name="Google Shape;1172;g353d945279f_0_280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73" name="Google Shape;1173;g353d945279f_0_280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174" name="Google Shape;1174;g353d945279f_0_2805"/>
          <p:cNvSpPr/>
          <p:nvPr/>
        </p:nvSpPr>
        <p:spPr>
          <a:xfrm>
            <a:off x="-1030099" y="6174574"/>
            <a:ext cx="1458300" cy="14583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75" name="Google Shape;1175;g353d945279f_0_2805"/>
          <p:cNvSpPr/>
          <p:nvPr/>
        </p:nvSpPr>
        <p:spPr>
          <a:xfrm rot="10800000">
            <a:off x="10382333" y="-489700"/>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176" name="Google Shape;1176;g353d945279f_0_2805"/>
          <p:cNvGrpSpPr/>
          <p:nvPr/>
        </p:nvGrpSpPr>
        <p:grpSpPr>
          <a:xfrm>
            <a:off x="11053501" y="136941"/>
            <a:ext cx="523554" cy="523554"/>
            <a:chOff x="458050" y="265600"/>
            <a:chExt cx="392675" cy="392675"/>
          </a:xfrm>
        </p:grpSpPr>
        <p:sp>
          <p:nvSpPr>
            <p:cNvPr id="1177" name="Google Shape;1177;g353d945279f_0_280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78" name="Google Shape;1178;g353d945279f_0_280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79" name="Google Shape;1179;g353d945279f_0_280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80" name="Google Shape;1180;g353d945279f_0_280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181" name="Google Shape;1181;g353d945279f_0_2805"/>
          <p:cNvGrpSpPr/>
          <p:nvPr/>
        </p:nvGrpSpPr>
        <p:grpSpPr>
          <a:xfrm>
            <a:off x="11773368" y="136924"/>
            <a:ext cx="523554" cy="523554"/>
            <a:chOff x="458050" y="265600"/>
            <a:chExt cx="392675" cy="392675"/>
          </a:xfrm>
        </p:grpSpPr>
        <p:sp>
          <p:nvSpPr>
            <p:cNvPr id="1182" name="Google Shape;1182;g353d945279f_0_2805"/>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83" name="Google Shape;1183;g353d945279f_0_2805"/>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84" name="Google Shape;1184;g353d945279f_0_2805"/>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85" name="Google Shape;1185;g353d945279f_0_2805"/>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186" name="Google Shape;1186;g353d945279f_0_2805"/>
          <p:cNvSpPr/>
          <p:nvPr/>
        </p:nvSpPr>
        <p:spPr>
          <a:xfrm>
            <a:off x="-826899" y="6377774"/>
            <a:ext cx="1458300" cy="14583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Tree>
  </p:cSld>
  <p:clrMapOvr>
    <a:masterClrMapping/>
  </p:clrMapOvr>
  <p:extLst>
    <p:ext uri="{DCECCB84-F9BA-43D5-87BE-67443E8EF086}">
      <p15:sldGuideLst>
        <p15:guide id="1" orient="horz" pos="2351">
          <p15:clr>
            <a:srgbClr val="E46962"/>
          </p15:clr>
        </p15:guide>
        <p15:guide id="2" orient="horz" pos="1356">
          <p15:clr>
            <a:srgbClr val="E46962"/>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4 v2">
  <p:cSld name="CUSTOM_29_1">
    <p:spTree>
      <p:nvGrpSpPr>
        <p:cNvPr id="1187" name="Shape 1187"/>
        <p:cNvGrpSpPr/>
        <p:nvPr/>
      </p:nvGrpSpPr>
      <p:grpSpPr>
        <a:xfrm>
          <a:off x="0" y="0"/>
          <a:ext cx="0" cy="0"/>
          <a:chOff x="0" y="0"/>
          <a:chExt cx="0" cy="0"/>
        </a:xfrm>
      </p:grpSpPr>
      <p:sp>
        <p:nvSpPr>
          <p:cNvPr id="1188" name="Google Shape;1188;g353d945279f_0_2843"/>
          <p:cNvSpPr/>
          <p:nvPr/>
        </p:nvSpPr>
        <p:spPr>
          <a:xfrm>
            <a:off x="5213033" y="-36300"/>
            <a:ext cx="6978900" cy="6894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189" name="Google Shape;1189;g353d945279f_0_2843"/>
          <p:cNvGrpSpPr/>
          <p:nvPr/>
        </p:nvGrpSpPr>
        <p:grpSpPr>
          <a:xfrm>
            <a:off x="10585576" y="-745840"/>
            <a:ext cx="2096392" cy="2096392"/>
            <a:chOff x="987244" y="313753"/>
            <a:chExt cx="555321" cy="555321"/>
          </a:xfrm>
        </p:grpSpPr>
        <p:grpSp>
          <p:nvGrpSpPr>
            <p:cNvPr id="1190" name="Google Shape;1190;g353d945279f_0_2843"/>
            <p:cNvGrpSpPr/>
            <p:nvPr/>
          </p:nvGrpSpPr>
          <p:grpSpPr>
            <a:xfrm>
              <a:off x="1068575" y="395075"/>
              <a:ext cx="392675" cy="392675"/>
              <a:chOff x="458050" y="265600"/>
              <a:chExt cx="392675" cy="392675"/>
            </a:xfrm>
          </p:grpSpPr>
          <p:sp>
            <p:nvSpPr>
              <p:cNvPr id="1191" name="Google Shape;1191;g353d945279f_0_2843"/>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92" name="Google Shape;1192;g353d945279f_0_2843"/>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93" name="Google Shape;1193;g353d945279f_0_2843"/>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94" name="Google Shape;1194;g353d945279f_0_2843"/>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195" name="Google Shape;1195;g353d945279f_0_2843"/>
            <p:cNvGrpSpPr/>
            <p:nvPr/>
          </p:nvGrpSpPr>
          <p:grpSpPr>
            <a:xfrm rot="-2700000">
              <a:off x="1068569" y="395078"/>
              <a:ext cx="392671" cy="392671"/>
              <a:chOff x="458050" y="265600"/>
              <a:chExt cx="392675" cy="392675"/>
            </a:xfrm>
          </p:grpSpPr>
          <p:sp>
            <p:nvSpPr>
              <p:cNvPr id="1196" name="Google Shape;1196;g353d945279f_0_2843"/>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97" name="Google Shape;1197;g353d945279f_0_2843"/>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98" name="Google Shape;1198;g353d945279f_0_2843"/>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199" name="Google Shape;1199;g353d945279f_0_2843"/>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1200" name="Google Shape;1200;g353d945279f_0_2843"/>
          <p:cNvSpPr/>
          <p:nvPr/>
        </p:nvSpPr>
        <p:spPr>
          <a:xfrm>
            <a:off x="4483368" y="6363865"/>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201" name="Google Shape;1201;g353d945279f_0_2843"/>
          <p:cNvGrpSpPr/>
          <p:nvPr/>
        </p:nvGrpSpPr>
        <p:grpSpPr>
          <a:xfrm rot="5400000">
            <a:off x="5553239" y="65295"/>
            <a:ext cx="307425" cy="307425"/>
            <a:chOff x="458050" y="265600"/>
            <a:chExt cx="392675" cy="392675"/>
          </a:xfrm>
        </p:grpSpPr>
        <p:sp>
          <p:nvSpPr>
            <p:cNvPr id="1202" name="Google Shape;1202;g353d945279f_0_2843"/>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03" name="Google Shape;1203;g353d945279f_0_2843"/>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04" name="Google Shape;1204;g353d945279f_0_2843"/>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05" name="Google Shape;1205;g353d945279f_0_2843"/>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06" name="Google Shape;1206;g353d945279f_0_2843"/>
          <p:cNvGrpSpPr/>
          <p:nvPr/>
        </p:nvGrpSpPr>
        <p:grpSpPr>
          <a:xfrm rot="5400000">
            <a:off x="5314625" y="368669"/>
            <a:ext cx="307425" cy="307425"/>
            <a:chOff x="458050" y="265600"/>
            <a:chExt cx="392675" cy="392675"/>
          </a:xfrm>
        </p:grpSpPr>
        <p:sp>
          <p:nvSpPr>
            <p:cNvPr id="1207" name="Google Shape;1207;g353d945279f_0_2843"/>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08" name="Google Shape;1208;g353d945279f_0_2843"/>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09" name="Google Shape;1209;g353d945279f_0_2843"/>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10" name="Google Shape;1210;g353d945279f_0_2843"/>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11" name="Google Shape;1211;g353d945279f_0_2843"/>
          <p:cNvGrpSpPr/>
          <p:nvPr/>
        </p:nvGrpSpPr>
        <p:grpSpPr>
          <a:xfrm rot="5400000">
            <a:off x="59772" y="6111761"/>
            <a:ext cx="307425" cy="307425"/>
            <a:chOff x="458050" y="265600"/>
            <a:chExt cx="392675" cy="392675"/>
          </a:xfrm>
        </p:grpSpPr>
        <p:sp>
          <p:nvSpPr>
            <p:cNvPr id="1212" name="Google Shape;1212;g353d945279f_0_2843"/>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13" name="Google Shape;1213;g353d945279f_0_2843"/>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14" name="Google Shape;1214;g353d945279f_0_2843"/>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15" name="Google Shape;1215;g353d945279f_0_2843"/>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16" name="Google Shape;1216;g353d945279f_0_2843"/>
          <p:cNvGrpSpPr/>
          <p:nvPr/>
        </p:nvGrpSpPr>
        <p:grpSpPr>
          <a:xfrm rot="5400000">
            <a:off x="59791" y="6476902"/>
            <a:ext cx="307425" cy="307425"/>
            <a:chOff x="458050" y="265600"/>
            <a:chExt cx="392675" cy="392675"/>
          </a:xfrm>
        </p:grpSpPr>
        <p:sp>
          <p:nvSpPr>
            <p:cNvPr id="1217" name="Google Shape;1217;g353d945279f_0_2843"/>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18" name="Google Shape;1218;g353d945279f_0_2843"/>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19" name="Google Shape;1219;g353d945279f_0_2843"/>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20" name="Google Shape;1220;g353d945279f_0_2843"/>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21" name="Google Shape;1221;g353d945279f_0_2843"/>
          <p:cNvGrpSpPr/>
          <p:nvPr/>
        </p:nvGrpSpPr>
        <p:grpSpPr>
          <a:xfrm rot="5400000">
            <a:off x="367206" y="6322661"/>
            <a:ext cx="307425" cy="307425"/>
            <a:chOff x="458050" y="265600"/>
            <a:chExt cx="392675" cy="392675"/>
          </a:xfrm>
        </p:grpSpPr>
        <p:sp>
          <p:nvSpPr>
            <p:cNvPr id="1222" name="Google Shape;1222;g353d945279f_0_2843"/>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23" name="Google Shape;1223;g353d945279f_0_2843"/>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24" name="Google Shape;1224;g353d945279f_0_2843"/>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25" name="Google Shape;1225;g353d945279f_0_2843"/>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26" name="Google Shape;1226;g353d945279f_0_2843"/>
          <p:cNvGrpSpPr/>
          <p:nvPr/>
        </p:nvGrpSpPr>
        <p:grpSpPr>
          <a:xfrm rot="5400000">
            <a:off x="367225" y="6687802"/>
            <a:ext cx="307425" cy="307425"/>
            <a:chOff x="458050" y="265600"/>
            <a:chExt cx="392675" cy="392675"/>
          </a:xfrm>
        </p:grpSpPr>
        <p:sp>
          <p:nvSpPr>
            <p:cNvPr id="1227" name="Google Shape;1227;g353d945279f_0_2843"/>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28" name="Google Shape;1228;g353d945279f_0_2843"/>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29" name="Google Shape;1229;g353d945279f_0_2843"/>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30" name="Google Shape;1230;g353d945279f_0_2843"/>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231" name="Google Shape;1231;g353d945279f_0_2843"/>
          <p:cNvSpPr txBox="1"/>
          <p:nvPr>
            <p:ph type="title"/>
          </p:nvPr>
        </p:nvSpPr>
        <p:spPr>
          <a:xfrm>
            <a:off x="755000" y="3047200"/>
            <a:ext cx="4244700" cy="763500"/>
          </a:xfrm>
          <a:prstGeom prst="rect">
            <a:avLst/>
          </a:prstGeom>
        </p:spPr>
        <p:txBody>
          <a:bodyPr anchorCtr="0" anchor="ctr" bIns="0" lIns="0" spcFirstLastPara="1" rIns="0" wrap="square" tIns="0">
            <a:noAutofit/>
          </a:bodyPr>
          <a:lstStyle>
            <a:lvl1pPr lvl="0">
              <a:spcBef>
                <a:spcPts val="0"/>
              </a:spcBef>
              <a:spcAft>
                <a:spcPts val="0"/>
              </a:spcAft>
              <a:buSzPts val="3200"/>
              <a:buNone/>
              <a:defRPr sz="3200"/>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1232" name="Google Shape;1232;g353d945279f_0_2843"/>
          <p:cNvSpPr/>
          <p:nvPr/>
        </p:nvSpPr>
        <p:spPr>
          <a:xfrm>
            <a:off x="6966033" y="932500"/>
            <a:ext cx="3472800" cy="9741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233" name="Google Shape;1233;g353d945279f_0_2843"/>
          <p:cNvSpPr/>
          <p:nvPr/>
        </p:nvSpPr>
        <p:spPr>
          <a:xfrm>
            <a:off x="6966033" y="2272167"/>
            <a:ext cx="3472800" cy="9741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234" name="Google Shape;1234;g353d945279f_0_2843"/>
          <p:cNvSpPr/>
          <p:nvPr/>
        </p:nvSpPr>
        <p:spPr>
          <a:xfrm>
            <a:off x="6966033" y="3611833"/>
            <a:ext cx="3472800" cy="974100"/>
          </a:xfrm>
          <a:prstGeom prst="snip2DiagRect">
            <a:avLst>
              <a:gd fmla="val 0" name="adj1"/>
              <a:gd fmla="val 16667" name="adj2"/>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235" name="Google Shape;1235;g353d945279f_0_2843"/>
          <p:cNvSpPr/>
          <p:nvPr/>
        </p:nvSpPr>
        <p:spPr>
          <a:xfrm>
            <a:off x="6966033" y="4951500"/>
            <a:ext cx="3472800" cy="974100"/>
          </a:xfrm>
          <a:prstGeom prst="snip2DiagRect">
            <a:avLst>
              <a:gd fmla="val 0" name="adj1"/>
              <a:gd fmla="val 16667" name="adj2"/>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236" name="Google Shape;1236;g353d945279f_0_2843"/>
          <p:cNvSpPr txBox="1"/>
          <p:nvPr>
            <p:ph idx="1" type="body"/>
          </p:nvPr>
        </p:nvSpPr>
        <p:spPr>
          <a:xfrm>
            <a:off x="7817219" y="1100300"/>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237" name="Google Shape;1237;g353d945279f_0_2843"/>
          <p:cNvSpPr txBox="1"/>
          <p:nvPr>
            <p:ph idx="2" type="body"/>
          </p:nvPr>
        </p:nvSpPr>
        <p:spPr>
          <a:xfrm>
            <a:off x="7813400" y="2436567"/>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238" name="Google Shape;1238;g353d945279f_0_2843"/>
          <p:cNvSpPr txBox="1"/>
          <p:nvPr>
            <p:ph idx="3" type="body"/>
          </p:nvPr>
        </p:nvSpPr>
        <p:spPr>
          <a:xfrm>
            <a:off x="7813400" y="3793517"/>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239" name="Google Shape;1239;g353d945279f_0_2843"/>
          <p:cNvSpPr txBox="1"/>
          <p:nvPr>
            <p:ph idx="4" type="body"/>
          </p:nvPr>
        </p:nvSpPr>
        <p:spPr>
          <a:xfrm>
            <a:off x="7813400" y="5115900"/>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240" name="Google Shape;1240;g353d945279f_0_2843"/>
          <p:cNvSpPr txBox="1"/>
          <p:nvPr>
            <p:ph idx="5" type="subTitle"/>
          </p:nvPr>
        </p:nvSpPr>
        <p:spPr>
          <a:xfrm>
            <a:off x="7143100" y="1135200"/>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241" name="Google Shape;1241;g353d945279f_0_2843"/>
          <p:cNvSpPr txBox="1"/>
          <p:nvPr>
            <p:ph idx="6" type="subTitle"/>
          </p:nvPr>
        </p:nvSpPr>
        <p:spPr>
          <a:xfrm>
            <a:off x="7143100" y="2464367"/>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242" name="Google Shape;1242;g353d945279f_0_2843"/>
          <p:cNvSpPr txBox="1"/>
          <p:nvPr>
            <p:ph idx="7" type="subTitle"/>
          </p:nvPr>
        </p:nvSpPr>
        <p:spPr>
          <a:xfrm>
            <a:off x="7143100" y="3821333"/>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243" name="Google Shape;1243;g353d945279f_0_2843"/>
          <p:cNvSpPr txBox="1"/>
          <p:nvPr>
            <p:ph idx="8" type="subTitle"/>
          </p:nvPr>
        </p:nvSpPr>
        <p:spPr>
          <a:xfrm>
            <a:off x="7206200" y="5156347"/>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3 v1">
  <p:cSld name="CUSTOM_30">
    <p:spTree>
      <p:nvGrpSpPr>
        <p:cNvPr id="1244" name="Shape 1244"/>
        <p:cNvGrpSpPr/>
        <p:nvPr/>
      </p:nvGrpSpPr>
      <p:grpSpPr>
        <a:xfrm>
          <a:off x="0" y="0"/>
          <a:ext cx="0" cy="0"/>
          <a:chOff x="0" y="0"/>
          <a:chExt cx="0" cy="0"/>
        </a:xfrm>
      </p:grpSpPr>
      <p:sp>
        <p:nvSpPr>
          <p:cNvPr id="1245" name="Google Shape;1245;g353d945279f_0_2900"/>
          <p:cNvSpPr txBox="1"/>
          <p:nvPr>
            <p:ph type="title"/>
          </p:nvPr>
        </p:nvSpPr>
        <p:spPr>
          <a:xfrm>
            <a:off x="505867" y="593367"/>
            <a:ext cx="11162700" cy="763500"/>
          </a:xfrm>
          <a:prstGeom prst="rect">
            <a:avLst/>
          </a:prstGeom>
        </p:spPr>
        <p:txBody>
          <a:bodyPr anchorCtr="0" anchor="t" bIns="0" lIns="0" spcFirstLastPara="1" rIns="0" wrap="square" tIns="0">
            <a:noAutofit/>
          </a:bodyPr>
          <a:lstStyle>
            <a:lvl1pPr lvl="0">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1246" name="Google Shape;1246;g353d945279f_0_2900"/>
          <p:cNvSpPr/>
          <p:nvPr/>
        </p:nvSpPr>
        <p:spPr>
          <a:xfrm>
            <a:off x="505867" y="3525933"/>
            <a:ext cx="852300" cy="7635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247" name="Google Shape;1247;g353d945279f_0_2900"/>
          <p:cNvSpPr txBox="1"/>
          <p:nvPr>
            <p:ph idx="1" type="body"/>
          </p:nvPr>
        </p:nvSpPr>
        <p:spPr>
          <a:xfrm>
            <a:off x="1483600" y="3553533"/>
            <a:ext cx="24624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248" name="Google Shape;1248;g353d945279f_0_2900"/>
          <p:cNvSpPr txBox="1"/>
          <p:nvPr>
            <p:ph idx="2" type="body"/>
          </p:nvPr>
        </p:nvSpPr>
        <p:spPr>
          <a:xfrm>
            <a:off x="5391617" y="3553533"/>
            <a:ext cx="24624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249" name="Google Shape;1249;g353d945279f_0_2900"/>
          <p:cNvSpPr txBox="1"/>
          <p:nvPr>
            <p:ph idx="3" type="body"/>
          </p:nvPr>
        </p:nvSpPr>
        <p:spPr>
          <a:xfrm>
            <a:off x="9169633" y="3553533"/>
            <a:ext cx="24624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250" name="Google Shape;1250;g353d945279f_0_2900"/>
          <p:cNvSpPr/>
          <p:nvPr/>
        </p:nvSpPr>
        <p:spPr>
          <a:xfrm>
            <a:off x="4338000" y="3525933"/>
            <a:ext cx="852300" cy="7635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251" name="Google Shape;1251;g353d945279f_0_2900"/>
          <p:cNvSpPr/>
          <p:nvPr/>
        </p:nvSpPr>
        <p:spPr>
          <a:xfrm>
            <a:off x="8177867" y="3525933"/>
            <a:ext cx="852300" cy="763500"/>
          </a:xfrm>
          <a:prstGeom prst="snip2DiagRect">
            <a:avLst>
              <a:gd fmla="val 0" name="adj1"/>
              <a:gd fmla="val 16667" name="adj2"/>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252" name="Google Shape;1252;g353d945279f_0_2900"/>
          <p:cNvSpPr txBox="1"/>
          <p:nvPr>
            <p:ph idx="4" type="subTitle"/>
          </p:nvPr>
        </p:nvSpPr>
        <p:spPr>
          <a:xfrm>
            <a:off x="605667" y="3619333"/>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253" name="Google Shape;1253;g353d945279f_0_2900"/>
          <p:cNvSpPr txBox="1"/>
          <p:nvPr>
            <p:ph idx="5" type="subTitle"/>
          </p:nvPr>
        </p:nvSpPr>
        <p:spPr>
          <a:xfrm>
            <a:off x="4441667" y="3619333"/>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254" name="Google Shape;1254;g353d945279f_0_2900"/>
          <p:cNvSpPr txBox="1"/>
          <p:nvPr>
            <p:ph idx="6" type="subTitle"/>
          </p:nvPr>
        </p:nvSpPr>
        <p:spPr>
          <a:xfrm>
            <a:off x="8282581" y="3619333"/>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255" name="Google Shape;1255;g353d945279f_0_2900"/>
          <p:cNvSpPr/>
          <p:nvPr/>
        </p:nvSpPr>
        <p:spPr>
          <a:xfrm rot="10800000">
            <a:off x="10179133" y="-692900"/>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256" name="Google Shape;1256;g353d945279f_0_2900"/>
          <p:cNvGrpSpPr/>
          <p:nvPr/>
        </p:nvGrpSpPr>
        <p:grpSpPr>
          <a:xfrm>
            <a:off x="10850301" y="-66259"/>
            <a:ext cx="523554" cy="523554"/>
            <a:chOff x="458050" y="265600"/>
            <a:chExt cx="392675" cy="392675"/>
          </a:xfrm>
        </p:grpSpPr>
        <p:sp>
          <p:nvSpPr>
            <p:cNvPr id="1257" name="Google Shape;1257;g353d945279f_0_2900"/>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58" name="Google Shape;1258;g353d945279f_0_2900"/>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59" name="Google Shape;1259;g353d945279f_0_2900"/>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60" name="Google Shape;1260;g353d945279f_0_2900"/>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61" name="Google Shape;1261;g353d945279f_0_2900"/>
          <p:cNvGrpSpPr/>
          <p:nvPr/>
        </p:nvGrpSpPr>
        <p:grpSpPr>
          <a:xfrm>
            <a:off x="11570168" y="-66276"/>
            <a:ext cx="523554" cy="523554"/>
            <a:chOff x="458050" y="265600"/>
            <a:chExt cx="392675" cy="392675"/>
          </a:xfrm>
        </p:grpSpPr>
        <p:sp>
          <p:nvSpPr>
            <p:cNvPr id="1262" name="Google Shape;1262;g353d945279f_0_2900"/>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63" name="Google Shape;1263;g353d945279f_0_2900"/>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64" name="Google Shape;1264;g353d945279f_0_2900"/>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65" name="Google Shape;1265;g353d945279f_0_2900"/>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266" name="Google Shape;1266;g353d945279f_0_2900"/>
          <p:cNvSpPr/>
          <p:nvPr/>
        </p:nvSpPr>
        <p:spPr>
          <a:xfrm>
            <a:off x="3315435" y="6174574"/>
            <a:ext cx="1458300" cy="14583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3 v2">
  <p:cSld name="CUSTOM_31">
    <p:spTree>
      <p:nvGrpSpPr>
        <p:cNvPr id="1267" name="Shape 1267"/>
        <p:cNvGrpSpPr/>
        <p:nvPr/>
      </p:nvGrpSpPr>
      <p:grpSpPr>
        <a:xfrm>
          <a:off x="0" y="0"/>
          <a:ext cx="0" cy="0"/>
          <a:chOff x="0" y="0"/>
          <a:chExt cx="0" cy="0"/>
        </a:xfrm>
      </p:grpSpPr>
      <p:sp>
        <p:nvSpPr>
          <p:cNvPr id="1268" name="Google Shape;1268;g353d945279f_0_2923"/>
          <p:cNvSpPr/>
          <p:nvPr/>
        </p:nvSpPr>
        <p:spPr>
          <a:xfrm>
            <a:off x="5213033" y="-36300"/>
            <a:ext cx="6978900" cy="6894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269" name="Google Shape;1269;g353d945279f_0_2923"/>
          <p:cNvGrpSpPr/>
          <p:nvPr/>
        </p:nvGrpSpPr>
        <p:grpSpPr>
          <a:xfrm>
            <a:off x="10585576" y="-745840"/>
            <a:ext cx="2096392" cy="2096392"/>
            <a:chOff x="987244" y="313753"/>
            <a:chExt cx="555321" cy="555321"/>
          </a:xfrm>
        </p:grpSpPr>
        <p:grpSp>
          <p:nvGrpSpPr>
            <p:cNvPr id="1270" name="Google Shape;1270;g353d945279f_0_2923"/>
            <p:cNvGrpSpPr/>
            <p:nvPr/>
          </p:nvGrpSpPr>
          <p:grpSpPr>
            <a:xfrm>
              <a:off x="1068575" y="395075"/>
              <a:ext cx="392675" cy="392675"/>
              <a:chOff x="458050" y="265600"/>
              <a:chExt cx="392675" cy="392675"/>
            </a:xfrm>
          </p:grpSpPr>
          <p:sp>
            <p:nvSpPr>
              <p:cNvPr id="1271" name="Google Shape;1271;g353d945279f_0_2923"/>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72" name="Google Shape;1272;g353d945279f_0_2923"/>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73" name="Google Shape;1273;g353d945279f_0_2923"/>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74" name="Google Shape;1274;g353d945279f_0_2923"/>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75" name="Google Shape;1275;g353d945279f_0_2923"/>
            <p:cNvGrpSpPr/>
            <p:nvPr/>
          </p:nvGrpSpPr>
          <p:grpSpPr>
            <a:xfrm rot="-2700000">
              <a:off x="1068569" y="395078"/>
              <a:ext cx="392671" cy="392671"/>
              <a:chOff x="458050" y="265600"/>
              <a:chExt cx="392675" cy="392675"/>
            </a:xfrm>
          </p:grpSpPr>
          <p:sp>
            <p:nvSpPr>
              <p:cNvPr id="1276" name="Google Shape;1276;g353d945279f_0_2923"/>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77" name="Google Shape;1277;g353d945279f_0_2923"/>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78" name="Google Shape;1278;g353d945279f_0_2923"/>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79" name="Google Shape;1279;g353d945279f_0_2923"/>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1280" name="Google Shape;1280;g353d945279f_0_2923"/>
          <p:cNvSpPr/>
          <p:nvPr/>
        </p:nvSpPr>
        <p:spPr>
          <a:xfrm>
            <a:off x="4483368" y="6363865"/>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281" name="Google Shape;1281;g353d945279f_0_2923"/>
          <p:cNvGrpSpPr/>
          <p:nvPr/>
        </p:nvGrpSpPr>
        <p:grpSpPr>
          <a:xfrm rot="5400000">
            <a:off x="5553239" y="65295"/>
            <a:ext cx="307425" cy="307425"/>
            <a:chOff x="458050" y="265600"/>
            <a:chExt cx="392675" cy="392675"/>
          </a:xfrm>
        </p:grpSpPr>
        <p:sp>
          <p:nvSpPr>
            <p:cNvPr id="1282" name="Google Shape;1282;g353d945279f_0_2923"/>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83" name="Google Shape;1283;g353d945279f_0_2923"/>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84" name="Google Shape;1284;g353d945279f_0_2923"/>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85" name="Google Shape;1285;g353d945279f_0_2923"/>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86" name="Google Shape;1286;g353d945279f_0_2923"/>
          <p:cNvGrpSpPr/>
          <p:nvPr/>
        </p:nvGrpSpPr>
        <p:grpSpPr>
          <a:xfrm rot="5400000">
            <a:off x="5314625" y="368669"/>
            <a:ext cx="307425" cy="307425"/>
            <a:chOff x="458050" y="265600"/>
            <a:chExt cx="392675" cy="392675"/>
          </a:xfrm>
        </p:grpSpPr>
        <p:sp>
          <p:nvSpPr>
            <p:cNvPr id="1287" name="Google Shape;1287;g353d945279f_0_2923"/>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88" name="Google Shape;1288;g353d945279f_0_2923"/>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89" name="Google Shape;1289;g353d945279f_0_2923"/>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90" name="Google Shape;1290;g353d945279f_0_2923"/>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91" name="Google Shape;1291;g353d945279f_0_2923"/>
          <p:cNvGrpSpPr/>
          <p:nvPr/>
        </p:nvGrpSpPr>
        <p:grpSpPr>
          <a:xfrm rot="5400000">
            <a:off x="59772" y="6111761"/>
            <a:ext cx="307425" cy="307425"/>
            <a:chOff x="458050" y="265600"/>
            <a:chExt cx="392675" cy="392675"/>
          </a:xfrm>
        </p:grpSpPr>
        <p:sp>
          <p:nvSpPr>
            <p:cNvPr id="1292" name="Google Shape;1292;g353d945279f_0_2923"/>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93" name="Google Shape;1293;g353d945279f_0_2923"/>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94" name="Google Shape;1294;g353d945279f_0_2923"/>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95" name="Google Shape;1295;g353d945279f_0_2923"/>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296" name="Google Shape;1296;g353d945279f_0_2923"/>
          <p:cNvGrpSpPr/>
          <p:nvPr/>
        </p:nvGrpSpPr>
        <p:grpSpPr>
          <a:xfrm rot="5400000">
            <a:off x="59791" y="6476902"/>
            <a:ext cx="307425" cy="307425"/>
            <a:chOff x="458050" y="265600"/>
            <a:chExt cx="392675" cy="392675"/>
          </a:xfrm>
        </p:grpSpPr>
        <p:sp>
          <p:nvSpPr>
            <p:cNvPr id="1297" name="Google Shape;1297;g353d945279f_0_2923"/>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98" name="Google Shape;1298;g353d945279f_0_2923"/>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299" name="Google Shape;1299;g353d945279f_0_2923"/>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00" name="Google Shape;1300;g353d945279f_0_2923"/>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301" name="Google Shape;1301;g353d945279f_0_2923"/>
          <p:cNvGrpSpPr/>
          <p:nvPr/>
        </p:nvGrpSpPr>
        <p:grpSpPr>
          <a:xfrm rot="5400000">
            <a:off x="367206" y="6322661"/>
            <a:ext cx="307425" cy="307425"/>
            <a:chOff x="458050" y="265600"/>
            <a:chExt cx="392675" cy="392675"/>
          </a:xfrm>
        </p:grpSpPr>
        <p:sp>
          <p:nvSpPr>
            <p:cNvPr id="1302" name="Google Shape;1302;g353d945279f_0_2923"/>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03" name="Google Shape;1303;g353d945279f_0_2923"/>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04" name="Google Shape;1304;g353d945279f_0_2923"/>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05" name="Google Shape;1305;g353d945279f_0_2923"/>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306" name="Google Shape;1306;g353d945279f_0_2923"/>
          <p:cNvGrpSpPr/>
          <p:nvPr/>
        </p:nvGrpSpPr>
        <p:grpSpPr>
          <a:xfrm rot="5400000">
            <a:off x="367225" y="6687802"/>
            <a:ext cx="307425" cy="307425"/>
            <a:chOff x="458050" y="265600"/>
            <a:chExt cx="392675" cy="392675"/>
          </a:xfrm>
        </p:grpSpPr>
        <p:sp>
          <p:nvSpPr>
            <p:cNvPr id="1307" name="Google Shape;1307;g353d945279f_0_2923"/>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08" name="Google Shape;1308;g353d945279f_0_2923"/>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09" name="Google Shape;1309;g353d945279f_0_2923"/>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10" name="Google Shape;1310;g353d945279f_0_2923"/>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311" name="Google Shape;1311;g353d945279f_0_2923"/>
          <p:cNvSpPr txBox="1"/>
          <p:nvPr>
            <p:ph type="title"/>
          </p:nvPr>
        </p:nvSpPr>
        <p:spPr>
          <a:xfrm>
            <a:off x="755000" y="3047200"/>
            <a:ext cx="3886500" cy="763500"/>
          </a:xfrm>
          <a:prstGeom prst="rect">
            <a:avLst/>
          </a:prstGeom>
        </p:spPr>
        <p:txBody>
          <a:bodyPr anchorCtr="0" anchor="ctr" bIns="0" lIns="0" spcFirstLastPara="1" rIns="0" wrap="square" tIns="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312" name="Google Shape;1312;g353d945279f_0_2923"/>
          <p:cNvSpPr/>
          <p:nvPr/>
        </p:nvSpPr>
        <p:spPr>
          <a:xfrm>
            <a:off x="6966033" y="1096433"/>
            <a:ext cx="3472800" cy="9741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313" name="Google Shape;1313;g353d945279f_0_2923"/>
          <p:cNvSpPr/>
          <p:nvPr/>
        </p:nvSpPr>
        <p:spPr>
          <a:xfrm>
            <a:off x="6966033" y="2942000"/>
            <a:ext cx="3472800" cy="9741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314" name="Google Shape;1314;g353d945279f_0_2923"/>
          <p:cNvSpPr/>
          <p:nvPr/>
        </p:nvSpPr>
        <p:spPr>
          <a:xfrm>
            <a:off x="6966033" y="4787567"/>
            <a:ext cx="3472800" cy="974100"/>
          </a:xfrm>
          <a:prstGeom prst="snip2DiagRect">
            <a:avLst>
              <a:gd fmla="val 0" name="adj1"/>
              <a:gd fmla="val 16667" name="adj2"/>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315" name="Google Shape;1315;g353d945279f_0_2923"/>
          <p:cNvSpPr txBox="1"/>
          <p:nvPr>
            <p:ph idx="1" type="body"/>
          </p:nvPr>
        </p:nvSpPr>
        <p:spPr>
          <a:xfrm>
            <a:off x="7817219" y="1264233"/>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316" name="Google Shape;1316;g353d945279f_0_2923"/>
          <p:cNvSpPr txBox="1"/>
          <p:nvPr>
            <p:ph idx="2" type="body"/>
          </p:nvPr>
        </p:nvSpPr>
        <p:spPr>
          <a:xfrm>
            <a:off x="7813400" y="3106400"/>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317" name="Google Shape;1317;g353d945279f_0_2923"/>
          <p:cNvSpPr txBox="1"/>
          <p:nvPr>
            <p:ph idx="3" type="body"/>
          </p:nvPr>
        </p:nvSpPr>
        <p:spPr>
          <a:xfrm>
            <a:off x="7813400" y="4969250"/>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318" name="Google Shape;1318;g353d945279f_0_2923"/>
          <p:cNvSpPr txBox="1"/>
          <p:nvPr>
            <p:ph idx="4" type="subTitle"/>
          </p:nvPr>
        </p:nvSpPr>
        <p:spPr>
          <a:xfrm>
            <a:off x="7143100" y="1299133"/>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319" name="Google Shape;1319;g353d945279f_0_2923"/>
          <p:cNvSpPr txBox="1"/>
          <p:nvPr>
            <p:ph idx="5" type="subTitle"/>
          </p:nvPr>
        </p:nvSpPr>
        <p:spPr>
          <a:xfrm>
            <a:off x="7143100" y="3134200"/>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320" name="Google Shape;1320;g353d945279f_0_2923"/>
          <p:cNvSpPr txBox="1"/>
          <p:nvPr>
            <p:ph idx="6" type="subTitle"/>
          </p:nvPr>
        </p:nvSpPr>
        <p:spPr>
          <a:xfrm>
            <a:off x="7143100" y="4997067"/>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2 v1">
  <p:cSld name="CUSTOM_32">
    <p:spTree>
      <p:nvGrpSpPr>
        <p:cNvPr id="1321" name="Shape 1321"/>
        <p:cNvGrpSpPr/>
        <p:nvPr/>
      </p:nvGrpSpPr>
      <p:grpSpPr>
        <a:xfrm>
          <a:off x="0" y="0"/>
          <a:ext cx="0" cy="0"/>
          <a:chOff x="0" y="0"/>
          <a:chExt cx="0" cy="0"/>
        </a:xfrm>
      </p:grpSpPr>
      <p:sp>
        <p:nvSpPr>
          <p:cNvPr id="1322" name="Google Shape;1322;g353d945279f_0_2977"/>
          <p:cNvSpPr txBox="1"/>
          <p:nvPr>
            <p:ph type="title"/>
          </p:nvPr>
        </p:nvSpPr>
        <p:spPr>
          <a:xfrm>
            <a:off x="755000" y="593367"/>
            <a:ext cx="10682100" cy="763500"/>
          </a:xfrm>
          <a:prstGeom prst="rect">
            <a:avLst/>
          </a:prstGeom>
        </p:spPr>
        <p:txBody>
          <a:bodyPr anchorCtr="0" anchor="t" bIns="0" lIns="0" spcFirstLastPara="1" rIns="0" wrap="square" tIns="0">
            <a:noAutofit/>
          </a:bodyPr>
          <a:lstStyle>
            <a:lvl1pPr lvl="0">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1323" name="Google Shape;1323;g353d945279f_0_2977"/>
          <p:cNvSpPr/>
          <p:nvPr/>
        </p:nvSpPr>
        <p:spPr>
          <a:xfrm>
            <a:off x="685200" y="3272733"/>
            <a:ext cx="1088100" cy="9645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324" name="Google Shape;1324;g353d945279f_0_2977"/>
          <p:cNvSpPr txBox="1"/>
          <p:nvPr>
            <p:ph idx="1" type="body"/>
          </p:nvPr>
        </p:nvSpPr>
        <p:spPr>
          <a:xfrm>
            <a:off x="2001368" y="3258979"/>
            <a:ext cx="3447900" cy="9921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325" name="Google Shape;1325;g353d945279f_0_2977"/>
          <p:cNvSpPr txBox="1"/>
          <p:nvPr>
            <p:ph idx="2" type="body"/>
          </p:nvPr>
        </p:nvSpPr>
        <p:spPr>
          <a:xfrm>
            <a:off x="7988989" y="3264929"/>
            <a:ext cx="3447900" cy="9921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326" name="Google Shape;1326;g353d945279f_0_2977"/>
          <p:cNvSpPr/>
          <p:nvPr/>
        </p:nvSpPr>
        <p:spPr>
          <a:xfrm>
            <a:off x="6566567" y="3279461"/>
            <a:ext cx="1088100" cy="9747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327" name="Google Shape;1327;g353d945279f_0_2977"/>
          <p:cNvSpPr txBox="1"/>
          <p:nvPr>
            <p:ph idx="3" type="subTitle"/>
          </p:nvPr>
        </p:nvSpPr>
        <p:spPr>
          <a:xfrm>
            <a:off x="902800" y="3478467"/>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328" name="Google Shape;1328;g353d945279f_0_2977"/>
          <p:cNvSpPr txBox="1"/>
          <p:nvPr>
            <p:ph idx="4" type="subTitle"/>
          </p:nvPr>
        </p:nvSpPr>
        <p:spPr>
          <a:xfrm>
            <a:off x="6784167" y="3478467"/>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329" name="Google Shape;1329;g353d945279f_0_2977"/>
          <p:cNvSpPr/>
          <p:nvPr/>
        </p:nvSpPr>
        <p:spPr>
          <a:xfrm rot="10800000">
            <a:off x="10179133" y="-692900"/>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330" name="Google Shape;1330;g353d945279f_0_2977"/>
          <p:cNvGrpSpPr/>
          <p:nvPr/>
        </p:nvGrpSpPr>
        <p:grpSpPr>
          <a:xfrm>
            <a:off x="10850301" y="-66259"/>
            <a:ext cx="523554" cy="523554"/>
            <a:chOff x="458050" y="265600"/>
            <a:chExt cx="392675" cy="392675"/>
          </a:xfrm>
        </p:grpSpPr>
        <p:sp>
          <p:nvSpPr>
            <p:cNvPr id="1331" name="Google Shape;1331;g353d945279f_0_297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32" name="Google Shape;1332;g353d945279f_0_297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33" name="Google Shape;1333;g353d945279f_0_297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34" name="Google Shape;1334;g353d945279f_0_297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335" name="Google Shape;1335;g353d945279f_0_2977"/>
          <p:cNvGrpSpPr/>
          <p:nvPr/>
        </p:nvGrpSpPr>
        <p:grpSpPr>
          <a:xfrm>
            <a:off x="11570168" y="-66276"/>
            <a:ext cx="523554" cy="523554"/>
            <a:chOff x="458050" y="265600"/>
            <a:chExt cx="392675" cy="392675"/>
          </a:xfrm>
        </p:grpSpPr>
        <p:sp>
          <p:nvSpPr>
            <p:cNvPr id="1336" name="Google Shape;1336;g353d945279f_0_2977"/>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37" name="Google Shape;1337;g353d945279f_0_2977"/>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38" name="Google Shape;1338;g353d945279f_0_2977"/>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39" name="Google Shape;1339;g353d945279f_0_2977"/>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340" name="Google Shape;1340;g353d945279f_0_2977"/>
          <p:cNvSpPr/>
          <p:nvPr/>
        </p:nvSpPr>
        <p:spPr>
          <a:xfrm>
            <a:off x="3315435" y="6174574"/>
            <a:ext cx="1458300" cy="14583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Multiple Quiz Options 2 v2">
  <p:cSld name="CUSTOM_33">
    <p:spTree>
      <p:nvGrpSpPr>
        <p:cNvPr id="1341" name="Shape 1341"/>
        <p:cNvGrpSpPr/>
        <p:nvPr/>
      </p:nvGrpSpPr>
      <p:grpSpPr>
        <a:xfrm>
          <a:off x="0" y="0"/>
          <a:ext cx="0" cy="0"/>
          <a:chOff x="0" y="0"/>
          <a:chExt cx="0" cy="0"/>
        </a:xfrm>
      </p:grpSpPr>
      <p:sp>
        <p:nvSpPr>
          <p:cNvPr id="1342" name="Google Shape;1342;g353d945279f_0_2997"/>
          <p:cNvSpPr/>
          <p:nvPr/>
        </p:nvSpPr>
        <p:spPr>
          <a:xfrm>
            <a:off x="5213033" y="-36300"/>
            <a:ext cx="6978900" cy="6894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343" name="Google Shape;1343;g353d945279f_0_2997"/>
          <p:cNvGrpSpPr/>
          <p:nvPr/>
        </p:nvGrpSpPr>
        <p:grpSpPr>
          <a:xfrm>
            <a:off x="10585576" y="-745840"/>
            <a:ext cx="2096392" cy="2096392"/>
            <a:chOff x="987244" y="313753"/>
            <a:chExt cx="555321" cy="555321"/>
          </a:xfrm>
        </p:grpSpPr>
        <p:grpSp>
          <p:nvGrpSpPr>
            <p:cNvPr id="1344" name="Google Shape;1344;g353d945279f_0_2997"/>
            <p:cNvGrpSpPr/>
            <p:nvPr/>
          </p:nvGrpSpPr>
          <p:grpSpPr>
            <a:xfrm>
              <a:off x="1068575" y="395075"/>
              <a:ext cx="392675" cy="392675"/>
              <a:chOff x="458050" y="265600"/>
              <a:chExt cx="392675" cy="392675"/>
            </a:xfrm>
          </p:grpSpPr>
          <p:sp>
            <p:nvSpPr>
              <p:cNvPr id="1345" name="Google Shape;1345;g353d945279f_0_2997"/>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46" name="Google Shape;1346;g353d945279f_0_2997"/>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47" name="Google Shape;1347;g353d945279f_0_2997"/>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48" name="Google Shape;1348;g353d945279f_0_2997"/>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349" name="Google Shape;1349;g353d945279f_0_2997"/>
            <p:cNvGrpSpPr/>
            <p:nvPr/>
          </p:nvGrpSpPr>
          <p:grpSpPr>
            <a:xfrm rot="-2700000">
              <a:off x="1068569" y="395078"/>
              <a:ext cx="392671" cy="392671"/>
              <a:chOff x="458050" y="265600"/>
              <a:chExt cx="392675" cy="392675"/>
            </a:xfrm>
          </p:grpSpPr>
          <p:sp>
            <p:nvSpPr>
              <p:cNvPr id="1350" name="Google Shape;1350;g353d945279f_0_2997"/>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51" name="Google Shape;1351;g353d945279f_0_2997"/>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52" name="Google Shape;1352;g353d945279f_0_2997"/>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53" name="Google Shape;1353;g353d945279f_0_2997"/>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1354" name="Google Shape;1354;g353d945279f_0_2997"/>
          <p:cNvSpPr/>
          <p:nvPr/>
        </p:nvSpPr>
        <p:spPr>
          <a:xfrm>
            <a:off x="4483368" y="6363865"/>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355" name="Google Shape;1355;g353d945279f_0_2997"/>
          <p:cNvGrpSpPr/>
          <p:nvPr/>
        </p:nvGrpSpPr>
        <p:grpSpPr>
          <a:xfrm rot="5400000">
            <a:off x="5553239" y="65295"/>
            <a:ext cx="307425" cy="307425"/>
            <a:chOff x="458050" y="265600"/>
            <a:chExt cx="392675" cy="392675"/>
          </a:xfrm>
        </p:grpSpPr>
        <p:sp>
          <p:nvSpPr>
            <p:cNvPr id="1356" name="Google Shape;1356;g353d945279f_0_2997"/>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57" name="Google Shape;1357;g353d945279f_0_2997"/>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58" name="Google Shape;1358;g353d945279f_0_2997"/>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59" name="Google Shape;1359;g353d945279f_0_2997"/>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360" name="Google Shape;1360;g353d945279f_0_2997"/>
          <p:cNvGrpSpPr/>
          <p:nvPr/>
        </p:nvGrpSpPr>
        <p:grpSpPr>
          <a:xfrm rot="5400000">
            <a:off x="5314625" y="368669"/>
            <a:ext cx="307425" cy="307425"/>
            <a:chOff x="458050" y="265600"/>
            <a:chExt cx="392675" cy="392675"/>
          </a:xfrm>
        </p:grpSpPr>
        <p:sp>
          <p:nvSpPr>
            <p:cNvPr id="1361" name="Google Shape;1361;g353d945279f_0_2997"/>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62" name="Google Shape;1362;g353d945279f_0_2997"/>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63" name="Google Shape;1363;g353d945279f_0_2997"/>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64" name="Google Shape;1364;g353d945279f_0_2997"/>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365" name="Google Shape;1365;g353d945279f_0_2997"/>
          <p:cNvGrpSpPr/>
          <p:nvPr/>
        </p:nvGrpSpPr>
        <p:grpSpPr>
          <a:xfrm rot="5400000">
            <a:off x="59772" y="6111761"/>
            <a:ext cx="307425" cy="307425"/>
            <a:chOff x="458050" y="265600"/>
            <a:chExt cx="392675" cy="392675"/>
          </a:xfrm>
        </p:grpSpPr>
        <p:sp>
          <p:nvSpPr>
            <p:cNvPr id="1366" name="Google Shape;1366;g353d945279f_0_2997"/>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67" name="Google Shape;1367;g353d945279f_0_2997"/>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68" name="Google Shape;1368;g353d945279f_0_2997"/>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69" name="Google Shape;1369;g353d945279f_0_2997"/>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370" name="Google Shape;1370;g353d945279f_0_2997"/>
          <p:cNvGrpSpPr/>
          <p:nvPr/>
        </p:nvGrpSpPr>
        <p:grpSpPr>
          <a:xfrm rot="5400000">
            <a:off x="59791" y="6476902"/>
            <a:ext cx="307425" cy="307425"/>
            <a:chOff x="458050" y="265600"/>
            <a:chExt cx="392675" cy="392675"/>
          </a:xfrm>
        </p:grpSpPr>
        <p:sp>
          <p:nvSpPr>
            <p:cNvPr id="1371" name="Google Shape;1371;g353d945279f_0_2997"/>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72" name="Google Shape;1372;g353d945279f_0_2997"/>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73" name="Google Shape;1373;g353d945279f_0_2997"/>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74" name="Google Shape;1374;g353d945279f_0_2997"/>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375" name="Google Shape;1375;g353d945279f_0_2997"/>
          <p:cNvGrpSpPr/>
          <p:nvPr/>
        </p:nvGrpSpPr>
        <p:grpSpPr>
          <a:xfrm rot="5400000">
            <a:off x="367206" y="6322661"/>
            <a:ext cx="307425" cy="307425"/>
            <a:chOff x="458050" y="265600"/>
            <a:chExt cx="392675" cy="392675"/>
          </a:xfrm>
        </p:grpSpPr>
        <p:sp>
          <p:nvSpPr>
            <p:cNvPr id="1376" name="Google Shape;1376;g353d945279f_0_2997"/>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77" name="Google Shape;1377;g353d945279f_0_2997"/>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78" name="Google Shape;1378;g353d945279f_0_2997"/>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79" name="Google Shape;1379;g353d945279f_0_2997"/>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380" name="Google Shape;1380;g353d945279f_0_2997"/>
          <p:cNvGrpSpPr/>
          <p:nvPr/>
        </p:nvGrpSpPr>
        <p:grpSpPr>
          <a:xfrm rot="5400000">
            <a:off x="367225" y="6687802"/>
            <a:ext cx="307425" cy="307425"/>
            <a:chOff x="458050" y="265600"/>
            <a:chExt cx="392675" cy="392675"/>
          </a:xfrm>
        </p:grpSpPr>
        <p:sp>
          <p:nvSpPr>
            <p:cNvPr id="1381" name="Google Shape;1381;g353d945279f_0_2997"/>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82" name="Google Shape;1382;g353d945279f_0_2997"/>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83" name="Google Shape;1383;g353d945279f_0_2997"/>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84" name="Google Shape;1384;g353d945279f_0_2997"/>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385" name="Google Shape;1385;g353d945279f_0_2997"/>
          <p:cNvSpPr txBox="1"/>
          <p:nvPr>
            <p:ph type="title"/>
          </p:nvPr>
        </p:nvSpPr>
        <p:spPr>
          <a:xfrm>
            <a:off x="755000" y="3047200"/>
            <a:ext cx="3886500" cy="763500"/>
          </a:xfrm>
          <a:prstGeom prst="rect">
            <a:avLst/>
          </a:prstGeom>
        </p:spPr>
        <p:txBody>
          <a:bodyPr anchorCtr="0" anchor="ctr" bIns="0" lIns="0" spcFirstLastPara="1" rIns="0" wrap="square" tIns="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386" name="Google Shape;1386;g353d945279f_0_2997"/>
          <p:cNvSpPr/>
          <p:nvPr/>
        </p:nvSpPr>
        <p:spPr>
          <a:xfrm>
            <a:off x="6966033" y="2001117"/>
            <a:ext cx="3472800" cy="9741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387" name="Google Shape;1387;g353d945279f_0_2997"/>
          <p:cNvSpPr/>
          <p:nvPr/>
        </p:nvSpPr>
        <p:spPr>
          <a:xfrm>
            <a:off x="6966033" y="3846683"/>
            <a:ext cx="3472800" cy="9741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388" name="Google Shape;1388;g353d945279f_0_2997"/>
          <p:cNvSpPr txBox="1"/>
          <p:nvPr>
            <p:ph idx="1" type="body"/>
          </p:nvPr>
        </p:nvSpPr>
        <p:spPr>
          <a:xfrm>
            <a:off x="7817219" y="2168917"/>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389" name="Google Shape;1389;g353d945279f_0_2997"/>
          <p:cNvSpPr txBox="1"/>
          <p:nvPr>
            <p:ph idx="2" type="body"/>
          </p:nvPr>
        </p:nvSpPr>
        <p:spPr>
          <a:xfrm>
            <a:off x="7813400" y="4011083"/>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390" name="Google Shape;1390;g353d945279f_0_2997"/>
          <p:cNvSpPr txBox="1"/>
          <p:nvPr>
            <p:ph idx="3" type="subTitle"/>
          </p:nvPr>
        </p:nvSpPr>
        <p:spPr>
          <a:xfrm>
            <a:off x="7143100" y="2203817"/>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391" name="Google Shape;1391;g353d945279f_0_2997"/>
          <p:cNvSpPr txBox="1"/>
          <p:nvPr>
            <p:ph idx="4" type="subTitle"/>
          </p:nvPr>
        </p:nvSpPr>
        <p:spPr>
          <a:xfrm>
            <a:off x="7143100" y="4038883"/>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4 v1">
  <p:cSld name="CUSTOM_35">
    <p:spTree>
      <p:nvGrpSpPr>
        <p:cNvPr id="1392" name="Shape 1392"/>
        <p:cNvGrpSpPr/>
        <p:nvPr/>
      </p:nvGrpSpPr>
      <p:grpSpPr>
        <a:xfrm>
          <a:off x="0" y="0"/>
          <a:ext cx="0" cy="0"/>
          <a:chOff x="0" y="0"/>
          <a:chExt cx="0" cy="0"/>
        </a:xfrm>
      </p:grpSpPr>
      <p:sp>
        <p:nvSpPr>
          <p:cNvPr id="1393" name="Google Shape;1393;g353d945279f_0_3048"/>
          <p:cNvSpPr txBox="1"/>
          <p:nvPr>
            <p:ph type="title"/>
          </p:nvPr>
        </p:nvSpPr>
        <p:spPr>
          <a:xfrm>
            <a:off x="755000" y="593367"/>
            <a:ext cx="10682100" cy="763500"/>
          </a:xfrm>
          <a:prstGeom prst="rect">
            <a:avLst/>
          </a:prstGeom>
        </p:spPr>
        <p:txBody>
          <a:bodyPr anchorCtr="0" anchor="t" bIns="0" lIns="0" spcFirstLastPara="1" rIns="0" wrap="square" tIns="0">
            <a:noAutofit/>
          </a:bodyPr>
          <a:lstStyle>
            <a:lvl1pPr lvl="0">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1394" name="Google Shape;1394;g353d945279f_0_3048"/>
          <p:cNvSpPr/>
          <p:nvPr/>
        </p:nvSpPr>
        <p:spPr>
          <a:xfrm rot="10800000">
            <a:off x="10179133" y="-692900"/>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395" name="Google Shape;1395;g353d945279f_0_3048"/>
          <p:cNvGrpSpPr/>
          <p:nvPr/>
        </p:nvGrpSpPr>
        <p:grpSpPr>
          <a:xfrm>
            <a:off x="10850301" y="-66259"/>
            <a:ext cx="523554" cy="523554"/>
            <a:chOff x="458050" y="265600"/>
            <a:chExt cx="392675" cy="392675"/>
          </a:xfrm>
        </p:grpSpPr>
        <p:sp>
          <p:nvSpPr>
            <p:cNvPr id="1396" name="Google Shape;1396;g353d945279f_0_3048"/>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97" name="Google Shape;1397;g353d945279f_0_3048"/>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98" name="Google Shape;1398;g353d945279f_0_3048"/>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399" name="Google Shape;1399;g353d945279f_0_3048"/>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400" name="Google Shape;1400;g353d945279f_0_3048"/>
          <p:cNvGrpSpPr/>
          <p:nvPr/>
        </p:nvGrpSpPr>
        <p:grpSpPr>
          <a:xfrm>
            <a:off x="11570168" y="-66276"/>
            <a:ext cx="523554" cy="523554"/>
            <a:chOff x="458050" y="265600"/>
            <a:chExt cx="392675" cy="392675"/>
          </a:xfrm>
        </p:grpSpPr>
        <p:sp>
          <p:nvSpPr>
            <p:cNvPr id="1401" name="Google Shape;1401;g353d945279f_0_3048"/>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02" name="Google Shape;1402;g353d945279f_0_3048"/>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03" name="Google Shape;1403;g353d945279f_0_3048"/>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04" name="Google Shape;1404;g353d945279f_0_3048"/>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405" name="Google Shape;1405;g353d945279f_0_3048"/>
          <p:cNvSpPr/>
          <p:nvPr/>
        </p:nvSpPr>
        <p:spPr>
          <a:xfrm>
            <a:off x="3315435" y="6174574"/>
            <a:ext cx="1458300" cy="14583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06" name="Google Shape;1406;g353d945279f_0_3048"/>
          <p:cNvSpPr/>
          <p:nvPr/>
        </p:nvSpPr>
        <p:spPr>
          <a:xfrm>
            <a:off x="505867" y="3238367"/>
            <a:ext cx="1087200" cy="9741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407" name="Google Shape;1407;g353d945279f_0_3048"/>
          <p:cNvSpPr/>
          <p:nvPr/>
        </p:nvSpPr>
        <p:spPr>
          <a:xfrm>
            <a:off x="6108633" y="3238367"/>
            <a:ext cx="1087200" cy="9741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408" name="Google Shape;1408;g353d945279f_0_3048"/>
          <p:cNvSpPr/>
          <p:nvPr/>
        </p:nvSpPr>
        <p:spPr>
          <a:xfrm>
            <a:off x="505867" y="4818333"/>
            <a:ext cx="1087200" cy="974100"/>
          </a:xfrm>
          <a:prstGeom prst="snip2DiagRect">
            <a:avLst>
              <a:gd fmla="val 0" name="adj1"/>
              <a:gd fmla="val 16667" name="adj2"/>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409" name="Google Shape;1409;g353d945279f_0_3048"/>
          <p:cNvSpPr/>
          <p:nvPr/>
        </p:nvSpPr>
        <p:spPr>
          <a:xfrm>
            <a:off x="6108633" y="4818333"/>
            <a:ext cx="1087200" cy="974100"/>
          </a:xfrm>
          <a:prstGeom prst="snip2DiagRect">
            <a:avLst>
              <a:gd fmla="val 0" name="adj1"/>
              <a:gd fmla="val 16667" name="adj2"/>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410" name="Google Shape;1410;g353d945279f_0_3048"/>
          <p:cNvSpPr txBox="1"/>
          <p:nvPr>
            <p:ph idx="1" type="body"/>
          </p:nvPr>
        </p:nvSpPr>
        <p:spPr>
          <a:xfrm>
            <a:off x="1761833" y="3371150"/>
            <a:ext cx="40725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411" name="Google Shape;1411;g353d945279f_0_3048"/>
          <p:cNvSpPr txBox="1"/>
          <p:nvPr>
            <p:ph idx="2" type="body"/>
          </p:nvPr>
        </p:nvSpPr>
        <p:spPr>
          <a:xfrm>
            <a:off x="7364600" y="3371150"/>
            <a:ext cx="40725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412" name="Google Shape;1412;g353d945279f_0_3048"/>
          <p:cNvSpPr txBox="1"/>
          <p:nvPr>
            <p:ph idx="3" type="body"/>
          </p:nvPr>
        </p:nvSpPr>
        <p:spPr>
          <a:xfrm>
            <a:off x="1761833" y="4969017"/>
            <a:ext cx="40725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413" name="Google Shape;1413;g353d945279f_0_3048"/>
          <p:cNvSpPr txBox="1"/>
          <p:nvPr>
            <p:ph idx="4" type="body"/>
          </p:nvPr>
        </p:nvSpPr>
        <p:spPr>
          <a:xfrm>
            <a:off x="7364600" y="4969017"/>
            <a:ext cx="40725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414" name="Google Shape;1414;g353d945279f_0_3048"/>
          <p:cNvSpPr txBox="1"/>
          <p:nvPr>
            <p:ph idx="5" type="subTitle"/>
          </p:nvPr>
        </p:nvSpPr>
        <p:spPr>
          <a:xfrm>
            <a:off x="723067" y="3436967"/>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415" name="Google Shape;1415;g353d945279f_0_3048"/>
          <p:cNvSpPr txBox="1"/>
          <p:nvPr>
            <p:ph idx="6" type="subTitle"/>
          </p:nvPr>
        </p:nvSpPr>
        <p:spPr>
          <a:xfrm>
            <a:off x="6325833" y="3436967"/>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416" name="Google Shape;1416;g353d945279f_0_3048"/>
          <p:cNvSpPr txBox="1"/>
          <p:nvPr>
            <p:ph idx="7" type="subTitle"/>
          </p:nvPr>
        </p:nvSpPr>
        <p:spPr>
          <a:xfrm>
            <a:off x="723067" y="5034833"/>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417" name="Google Shape;1417;g353d945279f_0_3048"/>
          <p:cNvSpPr txBox="1"/>
          <p:nvPr>
            <p:ph idx="8" type="subTitle"/>
          </p:nvPr>
        </p:nvSpPr>
        <p:spPr>
          <a:xfrm>
            <a:off x="6325833" y="5034833"/>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4 v2">
  <p:cSld name="CUSTOM_36">
    <p:spTree>
      <p:nvGrpSpPr>
        <p:cNvPr id="1418" name="Shape 1418"/>
        <p:cNvGrpSpPr/>
        <p:nvPr/>
      </p:nvGrpSpPr>
      <p:grpSpPr>
        <a:xfrm>
          <a:off x="0" y="0"/>
          <a:ext cx="0" cy="0"/>
          <a:chOff x="0" y="0"/>
          <a:chExt cx="0" cy="0"/>
        </a:xfrm>
      </p:grpSpPr>
      <p:sp>
        <p:nvSpPr>
          <p:cNvPr id="1419" name="Google Shape;1419;g353d945279f_0_3074"/>
          <p:cNvSpPr/>
          <p:nvPr/>
        </p:nvSpPr>
        <p:spPr>
          <a:xfrm>
            <a:off x="5213033" y="-36300"/>
            <a:ext cx="6978900" cy="6894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420" name="Google Shape;1420;g353d945279f_0_3074"/>
          <p:cNvGrpSpPr/>
          <p:nvPr/>
        </p:nvGrpSpPr>
        <p:grpSpPr>
          <a:xfrm>
            <a:off x="10585576" y="-745840"/>
            <a:ext cx="2096392" cy="2096392"/>
            <a:chOff x="987244" y="313753"/>
            <a:chExt cx="555321" cy="555321"/>
          </a:xfrm>
        </p:grpSpPr>
        <p:grpSp>
          <p:nvGrpSpPr>
            <p:cNvPr id="1421" name="Google Shape;1421;g353d945279f_0_3074"/>
            <p:cNvGrpSpPr/>
            <p:nvPr/>
          </p:nvGrpSpPr>
          <p:grpSpPr>
            <a:xfrm>
              <a:off x="1068575" y="395075"/>
              <a:ext cx="392675" cy="392675"/>
              <a:chOff x="458050" y="265600"/>
              <a:chExt cx="392675" cy="392675"/>
            </a:xfrm>
          </p:grpSpPr>
          <p:sp>
            <p:nvSpPr>
              <p:cNvPr id="1422" name="Google Shape;1422;g353d945279f_0_3074"/>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23" name="Google Shape;1423;g353d945279f_0_3074"/>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24" name="Google Shape;1424;g353d945279f_0_3074"/>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25" name="Google Shape;1425;g353d945279f_0_3074"/>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426" name="Google Shape;1426;g353d945279f_0_3074"/>
            <p:cNvGrpSpPr/>
            <p:nvPr/>
          </p:nvGrpSpPr>
          <p:grpSpPr>
            <a:xfrm rot="-2700000">
              <a:off x="1068569" y="395078"/>
              <a:ext cx="392671" cy="392671"/>
              <a:chOff x="458050" y="265600"/>
              <a:chExt cx="392675" cy="392675"/>
            </a:xfrm>
          </p:grpSpPr>
          <p:sp>
            <p:nvSpPr>
              <p:cNvPr id="1427" name="Google Shape;1427;g353d945279f_0_3074"/>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28" name="Google Shape;1428;g353d945279f_0_3074"/>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29" name="Google Shape;1429;g353d945279f_0_3074"/>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30" name="Google Shape;1430;g353d945279f_0_3074"/>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1431" name="Google Shape;1431;g353d945279f_0_3074"/>
          <p:cNvSpPr/>
          <p:nvPr/>
        </p:nvSpPr>
        <p:spPr>
          <a:xfrm>
            <a:off x="4483368" y="6363865"/>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432" name="Google Shape;1432;g353d945279f_0_3074"/>
          <p:cNvGrpSpPr/>
          <p:nvPr/>
        </p:nvGrpSpPr>
        <p:grpSpPr>
          <a:xfrm rot="5400000">
            <a:off x="5553239" y="65295"/>
            <a:ext cx="307425" cy="307425"/>
            <a:chOff x="458050" y="265600"/>
            <a:chExt cx="392675" cy="392675"/>
          </a:xfrm>
        </p:grpSpPr>
        <p:sp>
          <p:nvSpPr>
            <p:cNvPr id="1433" name="Google Shape;1433;g353d945279f_0_3074"/>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34" name="Google Shape;1434;g353d945279f_0_3074"/>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35" name="Google Shape;1435;g353d945279f_0_3074"/>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36" name="Google Shape;1436;g353d945279f_0_3074"/>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437" name="Google Shape;1437;g353d945279f_0_3074"/>
          <p:cNvGrpSpPr/>
          <p:nvPr/>
        </p:nvGrpSpPr>
        <p:grpSpPr>
          <a:xfrm rot="5400000">
            <a:off x="5314625" y="368669"/>
            <a:ext cx="307425" cy="307425"/>
            <a:chOff x="458050" y="265600"/>
            <a:chExt cx="392675" cy="392675"/>
          </a:xfrm>
        </p:grpSpPr>
        <p:sp>
          <p:nvSpPr>
            <p:cNvPr id="1438" name="Google Shape;1438;g353d945279f_0_3074"/>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39" name="Google Shape;1439;g353d945279f_0_3074"/>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40" name="Google Shape;1440;g353d945279f_0_3074"/>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41" name="Google Shape;1441;g353d945279f_0_3074"/>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442" name="Google Shape;1442;g353d945279f_0_3074"/>
          <p:cNvGrpSpPr/>
          <p:nvPr/>
        </p:nvGrpSpPr>
        <p:grpSpPr>
          <a:xfrm rot="5400000">
            <a:off x="59772" y="6111761"/>
            <a:ext cx="307425" cy="307425"/>
            <a:chOff x="458050" y="265600"/>
            <a:chExt cx="392675" cy="392675"/>
          </a:xfrm>
        </p:grpSpPr>
        <p:sp>
          <p:nvSpPr>
            <p:cNvPr id="1443" name="Google Shape;1443;g353d945279f_0_3074"/>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44" name="Google Shape;1444;g353d945279f_0_3074"/>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45" name="Google Shape;1445;g353d945279f_0_3074"/>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46" name="Google Shape;1446;g353d945279f_0_3074"/>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447" name="Google Shape;1447;g353d945279f_0_3074"/>
          <p:cNvGrpSpPr/>
          <p:nvPr/>
        </p:nvGrpSpPr>
        <p:grpSpPr>
          <a:xfrm rot="5400000">
            <a:off x="59791" y="6476902"/>
            <a:ext cx="307425" cy="307425"/>
            <a:chOff x="458050" y="265600"/>
            <a:chExt cx="392675" cy="392675"/>
          </a:xfrm>
        </p:grpSpPr>
        <p:sp>
          <p:nvSpPr>
            <p:cNvPr id="1448" name="Google Shape;1448;g353d945279f_0_3074"/>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49" name="Google Shape;1449;g353d945279f_0_3074"/>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50" name="Google Shape;1450;g353d945279f_0_3074"/>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51" name="Google Shape;1451;g353d945279f_0_3074"/>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452" name="Google Shape;1452;g353d945279f_0_3074"/>
          <p:cNvGrpSpPr/>
          <p:nvPr/>
        </p:nvGrpSpPr>
        <p:grpSpPr>
          <a:xfrm rot="5400000">
            <a:off x="367206" y="6322661"/>
            <a:ext cx="307425" cy="307425"/>
            <a:chOff x="458050" y="265600"/>
            <a:chExt cx="392675" cy="392675"/>
          </a:xfrm>
        </p:grpSpPr>
        <p:sp>
          <p:nvSpPr>
            <p:cNvPr id="1453" name="Google Shape;1453;g353d945279f_0_3074"/>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54" name="Google Shape;1454;g353d945279f_0_3074"/>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55" name="Google Shape;1455;g353d945279f_0_3074"/>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56" name="Google Shape;1456;g353d945279f_0_3074"/>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457" name="Google Shape;1457;g353d945279f_0_3074"/>
          <p:cNvGrpSpPr/>
          <p:nvPr/>
        </p:nvGrpSpPr>
        <p:grpSpPr>
          <a:xfrm rot="5400000">
            <a:off x="367225" y="6687802"/>
            <a:ext cx="307425" cy="307425"/>
            <a:chOff x="458050" y="265600"/>
            <a:chExt cx="392675" cy="392675"/>
          </a:xfrm>
        </p:grpSpPr>
        <p:sp>
          <p:nvSpPr>
            <p:cNvPr id="1458" name="Google Shape;1458;g353d945279f_0_3074"/>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59" name="Google Shape;1459;g353d945279f_0_3074"/>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60" name="Google Shape;1460;g353d945279f_0_3074"/>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61" name="Google Shape;1461;g353d945279f_0_3074"/>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462" name="Google Shape;1462;g353d945279f_0_3074"/>
          <p:cNvSpPr txBox="1"/>
          <p:nvPr>
            <p:ph type="title"/>
          </p:nvPr>
        </p:nvSpPr>
        <p:spPr>
          <a:xfrm>
            <a:off x="755000" y="3047200"/>
            <a:ext cx="3966900" cy="763500"/>
          </a:xfrm>
          <a:prstGeom prst="rect">
            <a:avLst/>
          </a:prstGeom>
        </p:spPr>
        <p:txBody>
          <a:bodyPr anchorCtr="0" anchor="ctr" bIns="0" lIns="0" spcFirstLastPara="1" rIns="0" wrap="square" tIns="0">
            <a:noAutofit/>
          </a:bodyPr>
          <a:lstStyle>
            <a:lvl1pPr lvl="0">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1463" name="Google Shape;1463;g353d945279f_0_3074"/>
          <p:cNvSpPr/>
          <p:nvPr/>
        </p:nvSpPr>
        <p:spPr>
          <a:xfrm>
            <a:off x="6966033" y="932500"/>
            <a:ext cx="3472800" cy="9741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464" name="Google Shape;1464;g353d945279f_0_3074"/>
          <p:cNvSpPr/>
          <p:nvPr/>
        </p:nvSpPr>
        <p:spPr>
          <a:xfrm>
            <a:off x="6966033" y="2272167"/>
            <a:ext cx="3472800" cy="9741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465" name="Google Shape;1465;g353d945279f_0_3074"/>
          <p:cNvSpPr/>
          <p:nvPr/>
        </p:nvSpPr>
        <p:spPr>
          <a:xfrm>
            <a:off x="6966033" y="3611833"/>
            <a:ext cx="3472800" cy="974100"/>
          </a:xfrm>
          <a:prstGeom prst="snip2DiagRect">
            <a:avLst>
              <a:gd fmla="val 0" name="adj1"/>
              <a:gd fmla="val 16667" name="adj2"/>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466" name="Google Shape;1466;g353d945279f_0_3074"/>
          <p:cNvSpPr/>
          <p:nvPr/>
        </p:nvSpPr>
        <p:spPr>
          <a:xfrm>
            <a:off x="6966033" y="4951500"/>
            <a:ext cx="3472800" cy="974100"/>
          </a:xfrm>
          <a:prstGeom prst="snip2DiagRect">
            <a:avLst>
              <a:gd fmla="val 0" name="adj1"/>
              <a:gd fmla="val 16667" name="adj2"/>
            </a:avLst>
          </a:prstGeom>
          <a:solidFill>
            <a:schemeClr val="accent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467" name="Google Shape;1467;g353d945279f_0_3074"/>
          <p:cNvSpPr txBox="1"/>
          <p:nvPr>
            <p:ph idx="1" type="body"/>
          </p:nvPr>
        </p:nvSpPr>
        <p:spPr>
          <a:xfrm>
            <a:off x="7817219" y="1100300"/>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468" name="Google Shape;1468;g353d945279f_0_3074"/>
          <p:cNvSpPr txBox="1"/>
          <p:nvPr>
            <p:ph idx="2" type="body"/>
          </p:nvPr>
        </p:nvSpPr>
        <p:spPr>
          <a:xfrm>
            <a:off x="7813400" y="2436567"/>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469" name="Google Shape;1469;g353d945279f_0_3074"/>
          <p:cNvSpPr txBox="1"/>
          <p:nvPr>
            <p:ph idx="3" type="body"/>
          </p:nvPr>
        </p:nvSpPr>
        <p:spPr>
          <a:xfrm>
            <a:off x="7813400" y="3793517"/>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470" name="Google Shape;1470;g353d945279f_0_3074"/>
          <p:cNvSpPr txBox="1"/>
          <p:nvPr>
            <p:ph idx="4" type="body"/>
          </p:nvPr>
        </p:nvSpPr>
        <p:spPr>
          <a:xfrm>
            <a:off x="7813400" y="5115900"/>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471" name="Google Shape;1471;g353d945279f_0_3074"/>
          <p:cNvSpPr txBox="1"/>
          <p:nvPr>
            <p:ph idx="5" type="subTitle"/>
          </p:nvPr>
        </p:nvSpPr>
        <p:spPr>
          <a:xfrm>
            <a:off x="7143100" y="1135200"/>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472" name="Google Shape;1472;g353d945279f_0_3074"/>
          <p:cNvSpPr txBox="1"/>
          <p:nvPr>
            <p:ph idx="6" type="subTitle"/>
          </p:nvPr>
        </p:nvSpPr>
        <p:spPr>
          <a:xfrm>
            <a:off x="7143100" y="2464367"/>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473" name="Google Shape;1473;g353d945279f_0_3074"/>
          <p:cNvSpPr txBox="1"/>
          <p:nvPr>
            <p:ph idx="7" type="subTitle"/>
          </p:nvPr>
        </p:nvSpPr>
        <p:spPr>
          <a:xfrm>
            <a:off x="7143100" y="3821333"/>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474" name="Google Shape;1474;g353d945279f_0_3074"/>
          <p:cNvSpPr txBox="1"/>
          <p:nvPr>
            <p:ph idx="8" type="subTitle"/>
          </p:nvPr>
        </p:nvSpPr>
        <p:spPr>
          <a:xfrm>
            <a:off x="7206200" y="5156347"/>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3 v1">
  <p:cSld name="CUSTOM_37">
    <p:spTree>
      <p:nvGrpSpPr>
        <p:cNvPr id="1475" name="Shape 1475"/>
        <p:cNvGrpSpPr/>
        <p:nvPr/>
      </p:nvGrpSpPr>
      <p:grpSpPr>
        <a:xfrm>
          <a:off x="0" y="0"/>
          <a:ext cx="0" cy="0"/>
          <a:chOff x="0" y="0"/>
          <a:chExt cx="0" cy="0"/>
        </a:xfrm>
      </p:grpSpPr>
      <p:sp>
        <p:nvSpPr>
          <p:cNvPr id="1476" name="Google Shape;1476;g353d945279f_0_3131"/>
          <p:cNvSpPr txBox="1"/>
          <p:nvPr>
            <p:ph type="title"/>
          </p:nvPr>
        </p:nvSpPr>
        <p:spPr>
          <a:xfrm>
            <a:off x="505867" y="593367"/>
            <a:ext cx="11024400" cy="763500"/>
          </a:xfrm>
          <a:prstGeom prst="rect">
            <a:avLst/>
          </a:prstGeom>
        </p:spPr>
        <p:txBody>
          <a:bodyPr anchorCtr="0" anchor="t" bIns="0" lIns="0" spcFirstLastPara="1" rIns="0" wrap="square" tIns="0">
            <a:noAutofit/>
          </a:bodyPr>
          <a:lstStyle>
            <a:lvl1pPr lvl="0">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1477" name="Google Shape;1477;g353d945279f_0_3131"/>
          <p:cNvSpPr/>
          <p:nvPr/>
        </p:nvSpPr>
        <p:spPr>
          <a:xfrm rot="10800000">
            <a:off x="10179133" y="-692900"/>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478" name="Google Shape;1478;g353d945279f_0_3131"/>
          <p:cNvGrpSpPr/>
          <p:nvPr/>
        </p:nvGrpSpPr>
        <p:grpSpPr>
          <a:xfrm>
            <a:off x="10850301" y="-66259"/>
            <a:ext cx="523554" cy="523554"/>
            <a:chOff x="458050" y="265600"/>
            <a:chExt cx="392675" cy="392675"/>
          </a:xfrm>
        </p:grpSpPr>
        <p:sp>
          <p:nvSpPr>
            <p:cNvPr id="1479" name="Google Shape;1479;g353d945279f_0_3131"/>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80" name="Google Shape;1480;g353d945279f_0_3131"/>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81" name="Google Shape;1481;g353d945279f_0_3131"/>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82" name="Google Shape;1482;g353d945279f_0_3131"/>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483" name="Google Shape;1483;g353d945279f_0_3131"/>
          <p:cNvGrpSpPr/>
          <p:nvPr/>
        </p:nvGrpSpPr>
        <p:grpSpPr>
          <a:xfrm>
            <a:off x="11570168" y="-66276"/>
            <a:ext cx="523554" cy="523554"/>
            <a:chOff x="458050" y="265600"/>
            <a:chExt cx="392675" cy="392675"/>
          </a:xfrm>
        </p:grpSpPr>
        <p:sp>
          <p:nvSpPr>
            <p:cNvPr id="1484" name="Google Shape;1484;g353d945279f_0_3131"/>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85" name="Google Shape;1485;g353d945279f_0_3131"/>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86" name="Google Shape;1486;g353d945279f_0_3131"/>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87" name="Google Shape;1487;g353d945279f_0_3131"/>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488" name="Google Shape;1488;g353d945279f_0_3131"/>
          <p:cNvSpPr/>
          <p:nvPr/>
        </p:nvSpPr>
        <p:spPr>
          <a:xfrm>
            <a:off x="3315435" y="6174574"/>
            <a:ext cx="1458300" cy="14583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489" name="Google Shape;1489;g353d945279f_0_3131"/>
          <p:cNvSpPr/>
          <p:nvPr/>
        </p:nvSpPr>
        <p:spPr>
          <a:xfrm>
            <a:off x="505867" y="3525933"/>
            <a:ext cx="852300" cy="7635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490" name="Google Shape;1490;g353d945279f_0_3131"/>
          <p:cNvSpPr txBox="1"/>
          <p:nvPr>
            <p:ph idx="1" type="body"/>
          </p:nvPr>
        </p:nvSpPr>
        <p:spPr>
          <a:xfrm>
            <a:off x="1483600" y="3553533"/>
            <a:ext cx="24624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491" name="Google Shape;1491;g353d945279f_0_3131"/>
          <p:cNvSpPr txBox="1"/>
          <p:nvPr>
            <p:ph idx="2" type="body"/>
          </p:nvPr>
        </p:nvSpPr>
        <p:spPr>
          <a:xfrm>
            <a:off x="5391617" y="3553533"/>
            <a:ext cx="24624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492" name="Google Shape;1492;g353d945279f_0_3131"/>
          <p:cNvSpPr txBox="1"/>
          <p:nvPr>
            <p:ph idx="3" type="body"/>
          </p:nvPr>
        </p:nvSpPr>
        <p:spPr>
          <a:xfrm>
            <a:off x="9169633" y="3553533"/>
            <a:ext cx="2462400" cy="7083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493" name="Google Shape;1493;g353d945279f_0_3131"/>
          <p:cNvSpPr/>
          <p:nvPr/>
        </p:nvSpPr>
        <p:spPr>
          <a:xfrm>
            <a:off x="4338000" y="3525933"/>
            <a:ext cx="852300" cy="7635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494" name="Google Shape;1494;g353d945279f_0_3131"/>
          <p:cNvSpPr/>
          <p:nvPr/>
        </p:nvSpPr>
        <p:spPr>
          <a:xfrm>
            <a:off x="8177867" y="3525933"/>
            <a:ext cx="852300" cy="763500"/>
          </a:xfrm>
          <a:prstGeom prst="snip2DiagRect">
            <a:avLst>
              <a:gd fmla="val 0" name="adj1"/>
              <a:gd fmla="val 16667" name="adj2"/>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495" name="Google Shape;1495;g353d945279f_0_3131"/>
          <p:cNvSpPr txBox="1"/>
          <p:nvPr>
            <p:ph idx="4" type="subTitle"/>
          </p:nvPr>
        </p:nvSpPr>
        <p:spPr>
          <a:xfrm>
            <a:off x="605667" y="3619333"/>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496" name="Google Shape;1496;g353d945279f_0_3131"/>
          <p:cNvSpPr txBox="1"/>
          <p:nvPr>
            <p:ph idx="5" type="subTitle"/>
          </p:nvPr>
        </p:nvSpPr>
        <p:spPr>
          <a:xfrm>
            <a:off x="4441667" y="3619333"/>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497" name="Google Shape;1497;g353d945279f_0_3131"/>
          <p:cNvSpPr txBox="1"/>
          <p:nvPr>
            <p:ph idx="6" type="subTitle"/>
          </p:nvPr>
        </p:nvSpPr>
        <p:spPr>
          <a:xfrm>
            <a:off x="8282581" y="3619333"/>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3 v2">
  <p:cSld name="CUSTOM_38">
    <p:spTree>
      <p:nvGrpSpPr>
        <p:cNvPr id="1498" name="Shape 1498"/>
        <p:cNvGrpSpPr/>
        <p:nvPr/>
      </p:nvGrpSpPr>
      <p:grpSpPr>
        <a:xfrm>
          <a:off x="0" y="0"/>
          <a:ext cx="0" cy="0"/>
          <a:chOff x="0" y="0"/>
          <a:chExt cx="0" cy="0"/>
        </a:xfrm>
      </p:grpSpPr>
      <p:sp>
        <p:nvSpPr>
          <p:cNvPr id="1499" name="Google Shape;1499;g353d945279f_0_3154"/>
          <p:cNvSpPr/>
          <p:nvPr/>
        </p:nvSpPr>
        <p:spPr>
          <a:xfrm>
            <a:off x="5213033" y="-36300"/>
            <a:ext cx="6978900" cy="6894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500" name="Google Shape;1500;g353d945279f_0_3154"/>
          <p:cNvGrpSpPr/>
          <p:nvPr/>
        </p:nvGrpSpPr>
        <p:grpSpPr>
          <a:xfrm>
            <a:off x="10585576" y="-745840"/>
            <a:ext cx="2096392" cy="2096392"/>
            <a:chOff x="987244" y="313753"/>
            <a:chExt cx="555321" cy="555321"/>
          </a:xfrm>
        </p:grpSpPr>
        <p:grpSp>
          <p:nvGrpSpPr>
            <p:cNvPr id="1501" name="Google Shape;1501;g353d945279f_0_3154"/>
            <p:cNvGrpSpPr/>
            <p:nvPr/>
          </p:nvGrpSpPr>
          <p:grpSpPr>
            <a:xfrm>
              <a:off x="1068575" y="395075"/>
              <a:ext cx="392675" cy="392675"/>
              <a:chOff x="458050" y="265600"/>
              <a:chExt cx="392675" cy="392675"/>
            </a:xfrm>
          </p:grpSpPr>
          <p:sp>
            <p:nvSpPr>
              <p:cNvPr id="1502" name="Google Shape;1502;g353d945279f_0_3154"/>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03" name="Google Shape;1503;g353d945279f_0_3154"/>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04" name="Google Shape;1504;g353d945279f_0_3154"/>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05" name="Google Shape;1505;g353d945279f_0_3154"/>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506" name="Google Shape;1506;g353d945279f_0_3154"/>
            <p:cNvGrpSpPr/>
            <p:nvPr/>
          </p:nvGrpSpPr>
          <p:grpSpPr>
            <a:xfrm rot="-2700000">
              <a:off x="1068569" y="395078"/>
              <a:ext cx="392671" cy="392671"/>
              <a:chOff x="458050" y="265600"/>
              <a:chExt cx="392675" cy="392675"/>
            </a:xfrm>
          </p:grpSpPr>
          <p:sp>
            <p:nvSpPr>
              <p:cNvPr id="1507" name="Google Shape;1507;g353d945279f_0_3154"/>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08" name="Google Shape;1508;g353d945279f_0_3154"/>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09" name="Google Shape;1509;g353d945279f_0_3154"/>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10" name="Google Shape;1510;g353d945279f_0_3154"/>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1511" name="Google Shape;1511;g353d945279f_0_3154"/>
          <p:cNvSpPr/>
          <p:nvPr/>
        </p:nvSpPr>
        <p:spPr>
          <a:xfrm>
            <a:off x="4483368" y="6363865"/>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512" name="Google Shape;1512;g353d945279f_0_3154"/>
          <p:cNvGrpSpPr/>
          <p:nvPr/>
        </p:nvGrpSpPr>
        <p:grpSpPr>
          <a:xfrm rot="5400000">
            <a:off x="5553239" y="65295"/>
            <a:ext cx="307425" cy="307425"/>
            <a:chOff x="458050" y="265600"/>
            <a:chExt cx="392675" cy="392675"/>
          </a:xfrm>
        </p:grpSpPr>
        <p:sp>
          <p:nvSpPr>
            <p:cNvPr id="1513" name="Google Shape;1513;g353d945279f_0_3154"/>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14" name="Google Shape;1514;g353d945279f_0_3154"/>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15" name="Google Shape;1515;g353d945279f_0_3154"/>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16" name="Google Shape;1516;g353d945279f_0_3154"/>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517" name="Google Shape;1517;g353d945279f_0_3154"/>
          <p:cNvGrpSpPr/>
          <p:nvPr/>
        </p:nvGrpSpPr>
        <p:grpSpPr>
          <a:xfrm rot="5400000">
            <a:off x="5314625" y="368669"/>
            <a:ext cx="307425" cy="307425"/>
            <a:chOff x="458050" y="265600"/>
            <a:chExt cx="392675" cy="392675"/>
          </a:xfrm>
        </p:grpSpPr>
        <p:sp>
          <p:nvSpPr>
            <p:cNvPr id="1518" name="Google Shape;1518;g353d945279f_0_3154"/>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19" name="Google Shape;1519;g353d945279f_0_3154"/>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20" name="Google Shape;1520;g353d945279f_0_3154"/>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21" name="Google Shape;1521;g353d945279f_0_3154"/>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522" name="Google Shape;1522;g353d945279f_0_3154"/>
          <p:cNvGrpSpPr/>
          <p:nvPr/>
        </p:nvGrpSpPr>
        <p:grpSpPr>
          <a:xfrm rot="5400000">
            <a:off x="59772" y="6111761"/>
            <a:ext cx="307425" cy="307425"/>
            <a:chOff x="458050" y="265600"/>
            <a:chExt cx="392675" cy="392675"/>
          </a:xfrm>
        </p:grpSpPr>
        <p:sp>
          <p:nvSpPr>
            <p:cNvPr id="1523" name="Google Shape;1523;g353d945279f_0_3154"/>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24" name="Google Shape;1524;g353d945279f_0_3154"/>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25" name="Google Shape;1525;g353d945279f_0_3154"/>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26" name="Google Shape;1526;g353d945279f_0_3154"/>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527" name="Google Shape;1527;g353d945279f_0_3154"/>
          <p:cNvGrpSpPr/>
          <p:nvPr/>
        </p:nvGrpSpPr>
        <p:grpSpPr>
          <a:xfrm rot="5400000">
            <a:off x="59791" y="6476902"/>
            <a:ext cx="307425" cy="307425"/>
            <a:chOff x="458050" y="265600"/>
            <a:chExt cx="392675" cy="392675"/>
          </a:xfrm>
        </p:grpSpPr>
        <p:sp>
          <p:nvSpPr>
            <p:cNvPr id="1528" name="Google Shape;1528;g353d945279f_0_3154"/>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29" name="Google Shape;1529;g353d945279f_0_3154"/>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30" name="Google Shape;1530;g353d945279f_0_3154"/>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31" name="Google Shape;1531;g353d945279f_0_3154"/>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532" name="Google Shape;1532;g353d945279f_0_3154"/>
          <p:cNvGrpSpPr/>
          <p:nvPr/>
        </p:nvGrpSpPr>
        <p:grpSpPr>
          <a:xfrm rot="5400000">
            <a:off x="367206" y="6322661"/>
            <a:ext cx="307425" cy="307425"/>
            <a:chOff x="458050" y="265600"/>
            <a:chExt cx="392675" cy="392675"/>
          </a:xfrm>
        </p:grpSpPr>
        <p:sp>
          <p:nvSpPr>
            <p:cNvPr id="1533" name="Google Shape;1533;g353d945279f_0_3154"/>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34" name="Google Shape;1534;g353d945279f_0_3154"/>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35" name="Google Shape;1535;g353d945279f_0_3154"/>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36" name="Google Shape;1536;g353d945279f_0_3154"/>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537" name="Google Shape;1537;g353d945279f_0_3154"/>
          <p:cNvGrpSpPr/>
          <p:nvPr/>
        </p:nvGrpSpPr>
        <p:grpSpPr>
          <a:xfrm rot="5400000">
            <a:off x="367225" y="6687802"/>
            <a:ext cx="307425" cy="307425"/>
            <a:chOff x="458050" y="265600"/>
            <a:chExt cx="392675" cy="392675"/>
          </a:xfrm>
        </p:grpSpPr>
        <p:sp>
          <p:nvSpPr>
            <p:cNvPr id="1538" name="Google Shape;1538;g353d945279f_0_3154"/>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39" name="Google Shape;1539;g353d945279f_0_3154"/>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40" name="Google Shape;1540;g353d945279f_0_3154"/>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41" name="Google Shape;1541;g353d945279f_0_3154"/>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542" name="Google Shape;1542;g353d945279f_0_3154"/>
          <p:cNvSpPr txBox="1"/>
          <p:nvPr>
            <p:ph type="title"/>
          </p:nvPr>
        </p:nvSpPr>
        <p:spPr>
          <a:xfrm>
            <a:off x="755000" y="3047200"/>
            <a:ext cx="3966900" cy="763500"/>
          </a:xfrm>
          <a:prstGeom prst="rect">
            <a:avLst/>
          </a:prstGeom>
        </p:spPr>
        <p:txBody>
          <a:bodyPr anchorCtr="0" anchor="ctr" bIns="0" lIns="0" spcFirstLastPara="1" rIns="0" wrap="square" tIns="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543" name="Google Shape;1543;g353d945279f_0_3154"/>
          <p:cNvSpPr/>
          <p:nvPr/>
        </p:nvSpPr>
        <p:spPr>
          <a:xfrm>
            <a:off x="6966033" y="1096433"/>
            <a:ext cx="3472800" cy="9741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544" name="Google Shape;1544;g353d945279f_0_3154"/>
          <p:cNvSpPr/>
          <p:nvPr/>
        </p:nvSpPr>
        <p:spPr>
          <a:xfrm>
            <a:off x="6966033" y="2942000"/>
            <a:ext cx="3472800" cy="9741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545" name="Google Shape;1545;g353d945279f_0_3154"/>
          <p:cNvSpPr/>
          <p:nvPr/>
        </p:nvSpPr>
        <p:spPr>
          <a:xfrm>
            <a:off x="6966033" y="4787567"/>
            <a:ext cx="3472800" cy="974100"/>
          </a:xfrm>
          <a:prstGeom prst="snip2DiagRect">
            <a:avLst>
              <a:gd fmla="val 0" name="adj1"/>
              <a:gd fmla="val 16667" name="adj2"/>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546" name="Google Shape;1546;g353d945279f_0_3154"/>
          <p:cNvSpPr txBox="1"/>
          <p:nvPr>
            <p:ph idx="1" type="body"/>
          </p:nvPr>
        </p:nvSpPr>
        <p:spPr>
          <a:xfrm>
            <a:off x="7817219" y="1264233"/>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547" name="Google Shape;1547;g353d945279f_0_3154"/>
          <p:cNvSpPr txBox="1"/>
          <p:nvPr>
            <p:ph idx="2" type="body"/>
          </p:nvPr>
        </p:nvSpPr>
        <p:spPr>
          <a:xfrm>
            <a:off x="7813400" y="3106400"/>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548" name="Google Shape;1548;g353d945279f_0_3154"/>
          <p:cNvSpPr txBox="1"/>
          <p:nvPr>
            <p:ph idx="3" type="body"/>
          </p:nvPr>
        </p:nvSpPr>
        <p:spPr>
          <a:xfrm>
            <a:off x="7813400" y="4969250"/>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549" name="Google Shape;1549;g353d945279f_0_3154"/>
          <p:cNvSpPr txBox="1"/>
          <p:nvPr>
            <p:ph idx="4" type="subTitle"/>
          </p:nvPr>
        </p:nvSpPr>
        <p:spPr>
          <a:xfrm>
            <a:off x="7143100" y="1299133"/>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550" name="Google Shape;1550;g353d945279f_0_3154"/>
          <p:cNvSpPr txBox="1"/>
          <p:nvPr>
            <p:ph idx="5" type="subTitle"/>
          </p:nvPr>
        </p:nvSpPr>
        <p:spPr>
          <a:xfrm>
            <a:off x="7143100" y="3134200"/>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551" name="Google Shape;1551;g353d945279f_0_3154"/>
          <p:cNvSpPr txBox="1"/>
          <p:nvPr>
            <p:ph idx="6" type="subTitle"/>
          </p:nvPr>
        </p:nvSpPr>
        <p:spPr>
          <a:xfrm>
            <a:off x="7143100" y="4997067"/>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2 v1">
  <p:cSld name="CUSTOM_39">
    <p:spTree>
      <p:nvGrpSpPr>
        <p:cNvPr id="1552" name="Shape 1552"/>
        <p:cNvGrpSpPr/>
        <p:nvPr/>
      </p:nvGrpSpPr>
      <p:grpSpPr>
        <a:xfrm>
          <a:off x="0" y="0"/>
          <a:ext cx="0" cy="0"/>
          <a:chOff x="0" y="0"/>
          <a:chExt cx="0" cy="0"/>
        </a:xfrm>
      </p:grpSpPr>
      <p:sp>
        <p:nvSpPr>
          <p:cNvPr id="1553" name="Google Shape;1553;g353d945279f_0_3208"/>
          <p:cNvSpPr txBox="1"/>
          <p:nvPr>
            <p:ph type="title"/>
          </p:nvPr>
        </p:nvSpPr>
        <p:spPr>
          <a:xfrm>
            <a:off x="755000" y="593367"/>
            <a:ext cx="10682100" cy="763500"/>
          </a:xfrm>
          <a:prstGeom prst="rect">
            <a:avLst/>
          </a:prstGeom>
        </p:spPr>
        <p:txBody>
          <a:bodyPr anchorCtr="0" anchor="t" bIns="0" lIns="0" spcFirstLastPara="1" rIns="0" wrap="square" tIns="0">
            <a:noAutofit/>
          </a:bodyPr>
          <a:lstStyle>
            <a:lvl1pPr lvl="0">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1554" name="Google Shape;1554;g353d945279f_0_3208"/>
          <p:cNvSpPr/>
          <p:nvPr/>
        </p:nvSpPr>
        <p:spPr>
          <a:xfrm rot="10800000">
            <a:off x="10179133" y="-692900"/>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555" name="Google Shape;1555;g353d945279f_0_3208"/>
          <p:cNvGrpSpPr/>
          <p:nvPr/>
        </p:nvGrpSpPr>
        <p:grpSpPr>
          <a:xfrm>
            <a:off x="10850301" y="-66259"/>
            <a:ext cx="523554" cy="523554"/>
            <a:chOff x="458050" y="265600"/>
            <a:chExt cx="392675" cy="392675"/>
          </a:xfrm>
        </p:grpSpPr>
        <p:sp>
          <p:nvSpPr>
            <p:cNvPr id="1556" name="Google Shape;1556;g353d945279f_0_3208"/>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57" name="Google Shape;1557;g353d945279f_0_3208"/>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58" name="Google Shape;1558;g353d945279f_0_3208"/>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59" name="Google Shape;1559;g353d945279f_0_3208"/>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560" name="Google Shape;1560;g353d945279f_0_3208"/>
          <p:cNvGrpSpPr/>
          <p:nvPr/>
        </p:nvGrpSpPr>
        <p:grpSpPr>
          <a:xfrm>
            <a:off x="11570168" y="-66276"/>
            <a:ext cx="523554" cy="523554"/>
            <a:chOff x="458050" y="265600"/>
            <a:chExt cx="392675" cy="392675"/>
          </a:xfrm>
        </p:grpSpPr>
        <p:sp>
          <p:nvSpPr>
            <p:cNvPr id="1561" name="Google Shape;1561;g353d945279f_0_3208"/>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62" name="Google Shape;1562;g353d945279f_0_3208"/>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63" name="Google Shape;1563;g353d945279f_0_3208"/>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64" name="Google Shape;1564;g353d945279f_0_3208"/>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565" name="Google Shape;1565;g353d945279f_0_3208"/>
          <p:cNvSpPr/>
          <p:nvPr/>
        </p:nvSpPr>
        <p:spPr>
          <a:xfrm>
            <a:off x="3315435" y="6174574"/>
            <a:ext cx="1458300" cy="14583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66" name="Google Shape;1566;g353d945279f_0_3208"/>
          <p:cNvSpPr/>
          <p:nvPr/>
        </p:nvSpPr>
        <p:spPr>
          <a:xfrm>
            <a:off x="685200" y="3272733"/>
            <a:ext cx="1088100" cy="9645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567" name="Google Shape;1567;g353d945279f_0_3208"/>
          <p:cNvSpPr txBox="1"/>
          <p:nvPr>
            <p:ph idx="1" type="body"/>
          </p:nvPr>
        </p:nvSpPr>
        <p:spPr>
          <a:xfrm>
            <a:off x="2001368" y="3258979"/>
            <a:ext cx="3447900" cy="9921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568" name="Google Shape;1568;g353d945279f_0_3208"/>
          <p:cNvSpPr txBox="1"/>
          <p:nvPr>
            <p:ph idx="2" type="body"/>
          </p:nvPr>
        </p:nvSpPr>
        <p:spPr>
          <a:xfrm>
            <a:off x="7988989" y="3264929"/>
            <a:ext cx="3447900" cy="992100"/>
          </a:xfrm>
          <a:prstGeom prst="rect">
            <a:avLst/>
          </a:prstGeom>
        </p:spPr>
        <p:txBody>
          <a:bodyPr anchorCtr="0" anchor="ctr" bIns="0" lIns="0" spcFirstLastPara="1" rIns="0" wrap="square" tIns="0">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1569" name="Google Shape;1569;g353d945279f_0_3208"/>
          <p:cNvSpPr/>
          <p:nvPr/>
        </p:nvSpPr>
        <p:spPr>
          <a:xfrm>
            <a:off x="6566567" y="3279461"/>
            <a:ext cx="1088100" cy="9747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2700">
              <a:solidFill>
                <a:schemeClr val="lt2"/>
              </a:solidFill>
              <a:latin typeface="Fredoka"/>
              <a:ea typeface="Fredoka"/>
              <a:cs typeface="Fredoka"/>
              <a:sym typeface="Fredoka"/>
            </a:endParaRPr>
          </a:p>
        </p:txBody>
      </p:sp>
      <p:sp>
        <p:nvSpPr>
          <p:cNvPr id="1570" name="Google Shape;1570;g353d945279f_0_3208"/>
          <p:cNvSpPr txBox="1"/>
          <p:nvPr>
            <p:ph idx="3" type="subTitle"/>
          </p:nvPr>
        </p:nvSpPr>
        <p:spPr>
          <a:xfrm>
            <a:off x="902800" y="3478467"/>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
        <p:nvSpPr>
          <p:cNvPr id="1571" name="Google Shape;1571;g353d945279f_0_3208"/>
          <p:cNvSpPr txBox="1"/>
          <p:nvPr>
            <p:ph idx="4" type="subTitle"/>
          </p:nvPr>
        </p:nvSpPr>
        <p:spPr>
          <a:xfrm>
            <a:off x="6784167" y="3478467"/>
            <a:ext cx="652800" cy="5769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ingle Quiz Options 2 v2">
  <p:cSld name="CUSTOM_40">
    <p:spTree>
      <p:nvGrpSpPr>
        <p:cNvPr id="1572" name="Shape 1572"/>
        <p:cNvGrpSpPr/>
        <p:nvPr/>
      </p:nvGrpSpPr>
      <p:grpSpPr>
        <a:xfrm>
          <a:off x="0" y="0"/>
          <a:ext cx="0" cy="0"/>
          <a:chOff x="0" y="0"/>
          <a:chExt cx="0" cy="0"/>
        </a:xfrm>
      </p:grpSpPr>
      <p:sp>
        <p:nvSpPr>
          <p:cNvPr id="1573" name="Google Shape;1573;g353d945279f_0_3228"/>
          <p:cNvSpPr/>
          <p:nvPr/>
        </p:nvSpPr>
        <p:spPr>
          <a:xfrm>
            <a:off x="5213033" y="-36300"/>
            <a:ext cx="6978900" cy="6894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574" name="Google Shape;1574;g353d945279f_0_3228"/>
          <p:cNvGrpSpPr/>
          <p:nvPr/>
        </p:nvGrpSpPr>
        <p:grpSpPr>
          <a:xfrm>
            <a:off x="10585576" y="-745840"/>
            <a:ext cx="2096392" cy="2096392"/>
            <a:chOff x="987244" y="313753"/>
            <a:chExt cx="555321" cy="555321"/>
          </a:xfrm>
        </p:grpSpPr>
        <p:grpSp>
          <p:nvGrpSpPr>
            <p:cNvPr id="1575" name="Google Shape;1575;g353d945279f_0_3228"/>
            <p:cNvGrpSpPr/>
            <p:nvPr/>
          </p:nvGrpSpPr>
          <p:grpSpPr>
            <a:xfrm>
              <a:off x="1068575" y="395075"/>
              <a:ext cx="392675" cy="392675"/>
              <a:chOff x="458050" y="265600"/>
              <a:chExt cx="392675" cy="392675"/>
            </a:xfrm>
          </p:grpSpPr>
          <p:sp>
            <p:nvSpPr>
              <p:cNvPr id="1576" name="Google Shape;1576;g353d945279f_0_3228"/>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77" name="Google Shape;1577;g353d945279f_0_3228"/>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78" name="Google Shape;1578;g353d945279f_0_3228"/>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79" name="Google Shape;1579;g353d945279f_0_3228"/>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580" name="Google Shape;1580;g353d945279f_0_3228"/>
            <p:cNvGrpSpPr/>
            <p:nvPr/>
          </p:nvGrpSpPr>
          <p:grpSpPr>
            <a:xfrm rot="-2700000">
              <a:off x="1068569" y="395078"/>
              <a:ext cx="392671" cy="392671"/>
              <a:chOff x="458050" y="265600"/>
              <a:chExt cx="392675" cy="392675"/>
            </a:xfrm>
          </p:grpSpPr>
          <p:sp>
            <p:nvSpPr>
              <p:cNvPr id="1581" name="Google Shape;1581;g353d945279f_0_3228"/>
              <p:cNvSpPr/>
              <p:nvPr/>
            </p:nvSpPr>
            <p:spPr>
              <a:xfrm>
                <a:off x="638050" y="265600"/>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82" name="Google Shape;1582;g353d945279f_0_3228"/>
              <p:cNvSpPr/>
              <p:nvPr/>
            </p:nvSpPr>
            <p:spPr>
              <a:xfrm>
                <a:off x="638050" y="5229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83" name="Google Shape;1583;g353d945279f_0_3228"/>
              <p:cNvSpPr/>
              <p:nvPr/>
            </p:nvSpPr>
            <p:spPr>
              <a:xfrm rot="-5400000">
                <a:off x="509350"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84" name="Google Shape;1584;g353d945279f_0_3228"/>
              <p:cNvSpPr/>
              <p:nvPr/>
            </p:nvSpPr>
            <p:spPr>
              <a:xfrm rot="-5400000">
                <a:off x="766725" y="394275"/>
                <a:ext cx="32700" cy="1353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sp>
        <p:nvSpPr>
          <p:cNvPr id="1585" name="Google Shape;1585;g353d945279f_0_3228"/>
          <p:cNvSpPr/>
          <p:nvPr/>
        </p:nvSpPr>
        <p:spPr>
          <a:xfrm>
            <a:off x="4483368" y="6363865"/>
            <a:ext cx="1509600" cy="1509600"/>
          </a:xfrm>
          <a:prstGeom prst="donut">
            <a:avLst>
              <a:gd fmla="val 17041" name="adj"/>
            </a:avLst>
          </a:prstGeom>
          <a:noFill/>
          <a:ln cap="flat" cmpd="sng" w="38100">
            <a:solidFill>
              <a:schemeClr val="lt1"/>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586" name="Google Shape;1586;g353d945279f_0_3228"/>
          <p:cNvGrpSpPr/>
          <p:nvPr/>
        </p:nvGrpSpPr>
        <p:grpSpPr>
          <a:xfrm rot="5400000">
            <a:off x="5553239" y="65295"/>
            <a:ext cx="307425" cy="307425"/>
            <a:chOff x="458050" y="265600"/>
            <a:chExt cx="392675" cy="392675"/>
          </a:xfrm>
        </p:grpSpPr>
        <p:sp>
          <p:nvSpPr>
            <p:cNvPr id="1587" name="Google Shape;1587;g353d945279f_0_3228"/>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88" name="Google Shape;1588;g353d945279f_0_3228"/>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89" name="Google Shape;1589;g353d945279f_0_3228"/>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90" name="Google Shape;1590;g353d945279f_0_3228"/>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591" name="Google Shape;1591;g353d945279f_0_3228"/>
          <p:cNvGrpSpPr/>
          <p:nvPr/>
        </p:nvGrpSpPr>
        <p:grpSpPr>
          <a:xfrm rot="5400000">
            <a:off x="5314625" y="368669"/>
            <a:ext cx="307425" cy="307425"/>
            <a:chOff x="458050" y="265600"/>
            <a:chExt cx="392675" cy="392675"/>
          </a:xfrm>
        </p:grpSpPr>
        <p:sp>
          <p:nvSpPr>
            <p:cNvPr id="1592" name="Google Shape;1592;g353d945279f_0_3228"/>
            <p:cNvSpPr/>
            <p:nvPr/>
          </p:nvSpPr>
          <p:spPr>
            <a:xfrm>
              <a:off x="638050" y="265600"/>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93" name="Google Shape;1593;g353d945279f_0_3228"/>
            <p:cNvSpPr/>
            <p:nvPr/>
          </p:nvSpPr>
          <p:spPr>
            <a:xfrm>
              <a:off x="638050" y="5229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94" name="Google Shape;1594;g353d945279f_0_3228"/>
            <p:cNvSpPr/>
            <p:nvPr/>
          </p:nvSpPr>
          <p:spPr>
            <a:xfrm rot="-5400000">
              <a:off x="509350"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95" name="Google Shape;1595;g353d945279f_0_3228"/>
            <p:cNvSpPr/>
            <p:nvPr/>
          </p:nvSpPr>
          <p:spPr>
            <a:xfrm rot="-5400000">
              <a:off x="766725" y="394275"/>
              <a:ext cx="32700" cy="135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596" name="Google Shape;1596;g353d945279f_0_3228"/>
          <p:cNvGrpSpPr/>
          <p:nvPr/>
        </p:nvGrpSpPr>
        <p:grpSpPr>
          <a:xfrm rot="5400000">
            <a:off x="59772" y="6111761"/>
            <a:ext cx="307425" cy="307425"/>
            <a:chOff x="458050" y="265600"/>
            <a:chExt cx="392675" cy="392675"/>
          </a:xfrm>
        </p:grpSpPr>
        <p:sp>
          <p:nvSpPr>
            <p:cNvPr id="1597" name="Google Shape;1597;g353d945279f_0_3228"/>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98" name="Google Shape;1598;g353d945279f_0_3228"/>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599" name="Google Shape;1599;g353d945279f_0_3228"/>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00" name="Google Shape;1600;g353d945279f_0_3228"/>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601" name="Google Shape;1601;g353d945279f_0_3228"/>
          <p:cNvGrpSpPr/>
          <p:nvPr/>
        </p:nvGrpSpPr>
        <p:grpSpPr>
          <a:xfrm rot="5400000">
            <a:off x="59791" y="6476902"/>
            <a:ext cx="307425" cy="307425"/>
            <a:chOff x="458050" y="265600"/>
            <a:chExt cx="392675" cy="392675"/>
          </a:xfrm>
        </p:grpSpPr>
        <p:sp>
          <p:nvSpPr>
            <p:cNvPr id="1602" name="Google Shape;1602;g353d945279f_0_3228"/>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03" name="Google Shape;1603;g353d945279f_0_3228"/>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04" name="Google Shape;1604;g353d945279f_0_3228"/>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05" name="Google Shape;1605;g353d945279f_0_3228"/>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606" name="Google Shape;1606;g353d945279f_0_3228"/>
          <p:cNvGrpSpPr/>
          <p:nvPr/>
        </p:nvGrpSpPr>
        <p:grpSpPr>
          <a:xfrm rot="5400000">
            <a:off x="367206" y="6322661"/>
            <a:ext cx="307425" cy="307425"/>
            <a:chOff x="458050" y="265600"/>
            <a:chExt cx="392675" cy="392675"/>
          </a:xfrm>
        </p:grpSpPr>
        <p:sp>
          <p:nvSpPr>
            <p:cNvPr id="1607" name="Google Shape;1607;g353d945279f_0_3228"/>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08" name="Google Shape;1608;g353d945279f_0_3228"/>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09" name="Google Shape;1609;g353d945279f_0_3228"/>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10" name="Google Shape;1610;g353d945279f_0_3228"/>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611" name="Google Shape;1611;g353d945279f_0_3228"/>
          <p:cNvGrpSpPr/>
          <p:nvPr/>
        </p:nvGrpSpPr>
        <p:grpSpPr>
          <a:xfrm rot="5400000">
            <a:off x="367225" y="6687802"/>
            <a:ext cx="307425" cy="307425"/>
            <a:chOff x="458050" y="265600"/>
            <a:chExt cx="392675" cy="392675"/>
          </a:xfrm>
        </p:grpSpPr>
        <p:sp>
          <p:nvSpPr>
            <p:cNvPr id="1612" name="Google Shape;1612;g353d945279f_0_3228"/>
            <p:cNvSpPr/>
            <p:nvPr/>
          </p:nvSpPr>
          <p:spPr>
            <a:xfrm>
              <a:off x="638050" y="265600"/>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13" name="Google Shape;1613;g353d945279f_0_3228"/>
            <p:cNvSpPr/>
            <p:nvPr/>
          </p:nvSpPr>
          <p:spPr>
            <a:xfrm>
              <a:off x="638050" y="5229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14" name="Google Shape;1614;g353d945279f_0_3228"/>
            <p:cNvSpPr/>
            <p:nvPr/>
          </p:nvSpPr>
          <p:spPr>
            <a:xfrm rot="-5400000">
              <a:off x="509350"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15" name="Google Shape;1615;g353d945279f_0_3228"/>
            <p:cNvSpPr/>
            <p:nvPr/>
          </p:nvSpPr>
          <p:spPr>
            <a:xfrm rot="-5400000">
              <a:off x="766725" y="394275"/>
              <a:ext cx="32700" cy="135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616" name="Google Shape;1616;g353d945279f_0_3228"/>
          <p:cNvSpPr txBox="1"/>
          <p:nvPr>
            <p:ph type="title"/>
          </p:nvPr>
        </p:nvSpPr>
        <p:spPr>
          <a:xfrm>
            <a:off x="755000" y="3119700"/>
            <a:ext cx="4042500" cy="763500"/>
          </a:xfrm>
          <a:prstGeom prst="rect">
            <a:avLst/>
          </a:prstGeom>
        </p:spPr>
        <p:txBody>
          <a:bodyPr anchorCtr="0" anchor="ctr" bIns="0" lIns="0" spcFirstLastPara="1" rIns="0" wrap="square" tIns="0">
            <a:noAutofit/>
          </a:bodyPr>
          <a:lstStyle>
            <a:lvl1pPr lvl="0">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1617" name="Google Shape;1617;g353d945279f_0_3228"/>
          <p:cNvSpPr/>
          <p:nvPr/>
        </p:nvSpPr>
        <p:spPr>
          <a:xfrm>
            <a:off x="6966033" y="2001117"/>
            <a:ext cx="3472800" cy="9741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618" name="Google Shape;1618;g353d945279f_0_3228"/>
          <p:cNvSpPr/>
          <p:nvPr/>
        </p:nvSpPr>
        <p:spPr>
          <a:xfrm>
            <a:off x="6966033" y="3846683"/>
            <a:ext cx="3472800" cy="974100"/>
          </a:xfrm>
          <a:prstGeom prst="snip2DiagRect">
            <a:avLst>
              <a:gd fmla="val 0" name="adj1"/>
              <a:gd fmla="val 16667" name="adj2"/>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619" name="Google Shape;1619;g353d945279f_0_3228"/>
          <p:cNvSpPr txBox="1"/>
          <p:nvPr>
            <p:ph idx="1" type="body"/>
          </p:nvPr>
        </p:nvSpPr>
        <p:spPr>
          <a:xfrm>
            <a:off x="7817219" y="2168917"/>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620" name="Google Shape;1620;g353d945279f_0_3228"/>
          <p:cNvSpPr txBox="1"/>
          <p:nvPr>
            <p:ph idx="2" type="body"/>
          </p:nvPr>
        </p:nvSpPr>
        <p:spPr>
          <a:xfrm>
            <a:off x="7813400" y="4011083"/>
            <a:ext cx="2439900" cy="645300"/>
          </a:xfrm>
          <a:prstGeom prst="rect">
            <a:avLst/>
          </a:prstGeom>
        </p:spPr>
        <p:txBody>
          <a:bodyPr anchorCtr="0" anchor="ctr" bIns="0" lIns="0" spcFirstLastPara="1" rIns="0" wrap="square" tIns="0">
            <a:noAutofit/>
          </a:bodyPr>
          <a:lstStyle>
            <a:lvl1pPr indent="-323850" lvl="0" marL="457200">
              <a:spcBef>
                <a:spcPts val="0"/>
              </a:spcBef>
              <a:spcAft>
                <a:spcPts val="0"/>
              </a:spcAft>
              <a:buClr>
                <a:schemeClr val="dk1"/>
              </a:buClr>
              <a:buSzPts val="1500"/>
              <a:buChar char="●"/>
              <a:defRPr>
                <a:solidFill>
                  <a:schemeClr val="dk1"/>
                </a:solidFill>
              </a:defRPr>
            </a:lvl1pPr>
            <a:lvl2pPr indent="-323850" lvl="1" marL="914400">
              <a:spcBef>
                <a:spcPts val="0"/>
              </a:spcBef>
              <a:spcAft>
                <a:spcPts val="0"/>
              </a:spcAft>
              <a:buClr>
                <a:schemeClr val="dk1"/>
              </a:buClr>
              <a:buSzPts val="1500"/>
              <a:buChar char="○"/>
              <a:defRPr>
                <a:solidFill>
                  <a:schemeClr val="dk1"/>
                </a:solidFill>
              </a:defRPr>
            </a:lvl2pPr>
            <a:lvl3pPr indent="-323850" lvl="2" marL="1371600">
              <a:spcBef>
                <a:spcPts val="0"/>
              </a:spcBef>
              <a:spcAft>
                <a:spcPts val="0"/>
              </a:spcAft>
              <a:buClr>
                <a:schemeClr val="dk1"/>
              </a:buClr>
              <a:buSzPts val="1500"/>
              <a:buChar char="■"/>
              <a:defRPr>
                <a:solidFill>
                  <a:schemeClr val="dk1"/>
                </a:solidFill>
              </a:defRPr>
            </a:lvl3pPr>
            <a:lvl4pPr indent="-323850" lvl="3" marL="1828800">
              <a:spcBef>
                <a:spcPts val="0"/>
              </a:spcBef>
              <a:spcAft>
                <a:spcPts val="0"/>
              </a:spcAft>
              <a:buClr>
                <a:schemeClr val="dk1"/>
              </a:buClr>
              <a:buSzPts val="1500"/>
              <a:buChar char="●"/>
              <a:defRPr>
                <a:solidFill>
                  <a:schemeClr val="dk1"/>
                </a:solidFill>
              </a:defRPr>
            </a:lvl4pPr>
            <a:lvl5pPr indent="-323850" lvl="4" marL="2286000">
              <a:spcBef>
                <a:spcPts val="0"/>
              </a:spcBef>
              <a:spcAft>
                <a:spcPts val="0"/>
              </a:spcAft>
              <a:buClr>
                <a:schemeClr val="dk1"/>
              </a:buClr>
              <a:buSzPts val="1500"/>
              <a:buChar char="○"/>
              <a:defRPr>
                <a:solidFill>
                  <a:schemeClr val="dk1"/>
                </a:solidFill>
              </a:defRPr>
            </a:lvl5pPr>
            <a:lvl6pPr indent="-323850" lvl="5" marL="2743200">
              <a:spcBef>
                <a:spcPts val="0"/>
              </a:spcBef>
              <a:spcAft>
                <a:spcPts val="0"/>
              </a:spcAft>
              <a:buClr>
                <a:schemeClr val="dk1"/>
              </a:buClr>
              <a:buSzPts val="1500"/>
              <a:buChar char="■"/>
              <a:defRPr>
                <a:solidFill>
                  <a:schemeClr val="dk1"/>
                </a:solidFill>
              </a:defRPr>
            </a:lvl6pPr>
            <a:lvl7pPr indent="-323850" lvl="6" marL="3200400">
              <a:spcBef>
                <a:spcPts val="0"/>
              </a:spcBef>
              <a:spcAft>
                <a:spcPts val="0"/>
              </a:spcAft>
              <a:buClr>
                <a:schemeClr val="dk1"/>
              </a:buClr>
              <a:buSzPts val="1500"/>
              <a:buChar char="●"/>
              <a:defRPr>
                <a:solidFill>
                  <a:schemeClr val="dk1"/>
                </a:solidFill>
              </a:defRPr>
            </a:lvl7pPr>
            <a:lvl8pPr indent="-323850" lvl="7" marL="3657600">
              <a:spcBef>
                <a:spcPts val="0"/>
              </a:spcBef>
              <a:spcAft>
                <a:spcPts val="0"/>
              </a:spcAft>
              <a:buClr>
                <a:schemeClr val="dk1"/>
              </a:buClr>
              <a:buSzPts val="1500"/>
              <a:buChar char="○"/>
              <a:defRPr>
                <a:solidFill>
                  <a:schemeClr val="dk1"/>
                </a:solidFill>
              </a:defRPr>
            </a:lvl8pPr>
            <a:lvl9pPr indent="-323850" lvl="8" marL="4114800">
              <a:spcBef>
                <a:spcPts val="0"/>
              </a:spcBef>
              <a:spcAft>
                <a:spcPts val="0"/>
              </a:spcAft>
              <a:buClr>
                <a:schemeClr val="dk1"/>
              </a:buClr>
              <a:buSzPts val="1500"/>
              <a:buChar char="■"/>
              <a:defRPr>
                <a:solidFill>
                  <a:schemeClr val="dk1"/>
                </a:solidFill>
              </a:defRPr>
            </a:lvl9pPr>
          </a:lstStyle>
          <a:p/>
        </p:txBody>
      </p:sp>
      <p:sp>
        <p:nvSpPr>
          <p:cNvPr id="1621" name="Google Shape;1621;g353d945279f_0_3228"/>
          <p:cNvSpPr txBox="1"/>
          <p:nvPr>
            <p:ph idx="3" type="subTitle"/>
          </p:nvPr>
        </p:nvSpPr>
        <p:spPr>
          <a:xfrm>
            <a:off x="7143100" y="2203817"/>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
        <p:nvSpPr>
          <p:cNvPr id="1622" name="Google Shape;1622;g353d945279f_0_3228"/>
          <p:cNvSpPr txBox="1"/>
          <p:nvPr>
            <p:ph idx="4" type="subTitle"/>
          </p:nvPr>
        </p:nvSpPr>
        <p:spPr>
          <a:xfrm>
            <a:off x="7143100" y="4038883"/>
            <a:ext cx="607200" cy="5895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2700"/>
              <a:buNone/>
              <a:defRPr sz="2700">
                <a:solidFill>
                  <a:schemeClr val="dk1"/>
                </a:solidFill>
              </a:defRPr>
            </a:lvl1pPr>
            <a:lvl2pPr lvl="1" algn="ctr">
              <a:spcBef>
                <a:spcPts val="0"/>
              </a:spcBef>
              <a:spcAft>
                <a:spcPts val="0"/>
              </a:spcAft>
              <a:buClr>
                <a:schemeClr val="dk1"/>
              </a:buClr>
              <a:buSzPts val="1500"/>
              <a:buNone/>
              <a:defRPr>
                <a:solidFill>
                  <a:schemeClr val="dk1"/>
                </a:solidFill>
              </a:defRPr>
            </a:lvl2pPr>
            <a:lvl3pPr lvl="2" algn="ctr">
              <a:spcBef>
                <a:spcPts val="0"/>
              </a:spcBef>
              <a:spcAft>
                <a:spcPts val="0"/>
              </a:spcAft>
              <a:buClr>
                <a:schemeClr val="dk1"/>
              </a:buClr>
              <a:buSzPts val="1500"/>
              <a:buNone/>
              <a:defRPr>
                <a:solidFill>
                  <a:schemeClr val="dk1"/>
                </a:solidFill>
              </a:defRPr>
            </a:lvl3pPr>
            <a:lvl4pPr lvl="3" algn="ctr">
              <a:spcBef>
                <a:spcPts val="0"/>
              </a:spcBef>
              <a:spcAft>
                <a:spcPts val="0"/>
              </a:spcAft>
              <a:buClr>
                <a:schemeClr val="dk1"/>
              </a:buClr>
              <a:buSzPts val="1500"/>
              <a:buNone/>
              <a:defRPr>
                <a:solidFill>
                  <a:schemeClr val="dk1"/>
                </a:solidFill>
              </a:defRPr>
            </a:lvl4pPr>
            <a:lvl5pPr lvl="4" algn="ctr">
              <a:spcBef>
                <a:spcPts val="0"/>
              </a:spcBef>
              <a:spcAft>
                <a:spcPts val="0"/>
              </a:spcAft>
              <a:buClr>
                <a:schemeClr val="dk1"/>
              </a:buClr>
              <a:buSzPts val="1500"/>
              <a:buNone/>
              <a:defRPr>
                <a:solidFill>
                  <a:schemeClr val="dk1"/>
                </a:solidFill>
              </a:defRPr>
            </a:lvl5pPr>
            <a:lvl6pPr lvl="5" algn="ctr">
              <a:spcBef>
                <a:spcPts val="0"/>
              </a:spcBef>
              <a:spcAft>
                <a:spcPts val="0"/>
              </a:spcAft>
              <a:buClr>
                <a:schemeClr val="dk1"/>
              </a:buClr>
              <a:buSzPts val="1500"/>
              <a:buNone/>
              <a:defRPr>
                <a:solidFill>
                  <a:schemeClr val="dk1"/>
                </a:solidFill>
              </a:defRPr>
            </a:lvl6pPr>
            <a:lvl7pPr lvl="6" algn="ctr">
              <a:spcBef>
                <a:spcPts val="0"/>
              </a:spcBef>
              <a:spcAft>
                <a:spcPts val="0"/>
              </a:spcAft>
              <a:buClr>
                <a:schemeClr val="dk1"/>
              </a:buClr>
              <a:buSzPts val="1500"/>
              <a:buNone/>
              <a:defRPr>
                <a:solidFill>
                  <a:schemeClr val="dk1"/>
                </a:solidFill>
              </a:defRPr>
            </a:lvl7pPr>
            <a:lvl8pPr lvl="7" algn="ctr">
              <a:spcBef>
                <a:spcPts val="0"/>
              </a:spcBef>
              <a:spcAft>
                <a:spcPts val="0"/>
              </a:spcAft>
              <a:buClr>
                <a:schemeClr val="dk1"/>
              </a:buClr>
              <a:buSzPts val="1500"/>
              <a:buNone/>
              <a:defRPr>
                <a:solidFill>
                  <a:schemeClr val="dk1"/>
                </a:solidFill>
              </a:defRPr>
            </a:lvl8pPr>
            <a:lvl9pPr lvl="8" algn="ctr">
              <a:spcBef>
                <a:spcPts val="0"/>
              </a:spcBef>
              <a:spcAft>
                <a:spcPts val="0"/>
              </a:spcAft>
              <a:buClr>
                <a:schemeClr val="dk1"/>
              </a:buClr>
              <a:buSzPts val="1500"/>
              <a:buNone/>
              <a:defRPr>
                <a:solidFill>
                  <a:schemeClr val="dk1"/>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rue False v1">
  <p:cSld name="CUSTOM_34">
    <p:spTree>
      <p:nvGrpSpPr>
        <p:cNvPr id="1623" name="Shape 1623"/>
        <p:cNvGrpSpPr/>
        <p:nvPr/>
      </p:nvGrpSpPr>
      <p:grpSpPr>
        <a:xfrm>
          <a:off x="0" y="0"/>
          <a:ext cx="0" cy="0"/>
          <a:chOff x="0" y="0"/>
          <a:chExt cx="0" cy="0"/>
        </a:xfrm>
      </p:grpSpPr>
      <p:sp>
        <p:nvSpPr>
          <p:cNvPr id="1624" name="Google Shape;1624;g353d945279f_0_3279"/>
          <p:cNvSpPr/>
          <p:nvPr/>
        </p:nvSpPr>
        <p:spPr>
          <a:xfrm>
            <a:off x="7883500" y="4055817"/>
            <a:ext cx="3046800" cy="974100"/>
          </a:xfrm>
          <a:prstGeom prst="snip2DiagRect">
            <a:avLst>
              <a:gd fmla="val 0" name="adj1"/>
              <a:gd fmla="val 16667" name="adj2"/>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625" name="Google Shape;1625;g353d945279f_0_3279"/>
          <p:cNvSpPr/>
          <p:nvPr/>
        </p:nvSpPr>
        <p:spPr>
          <a:xfrm>
            <a:off x="8006100" y="4161017"/>
            <a:ext cx="763500" cy="763500"/>
          </a:xfrm>
          <a:prstGeom prst="snip2DiagRect">
            <a:avLst>
              <a:gd fmla="val 0" name="adj1"/>
              <a:gd fmla="val 16667" name="adj2"/>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626" name="Google Shape;1626;g353d945279f_0_3279"/>
          <p:cNvSpPr txBox="1"/>
          <p:nvPr>
            <p:ph type="title"/>
          </p:nvPr>
        </p:nvSpPr>
        <p:spPr>
          <a:xfrm>
            <a:off x="755000" y="3047200"/>
            <a:ext cx="5423100" cy="763500"/>
          </a:xfrm>
          <a:prstGeom prst="rect">
            <a:avLst/>
          </a:prstGeom>
        </p:spPr>
        <p:txBody>
          <a:bodyPr anchorCtr="0" anchor="ctr" bIns="0" lIns="0" spcFirstLastPara="1" rIns="0" wrap="square" tIns="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627" name="Google Shape;1627;g353d945279f_0_3279"/>
          <p:cNvSpPr/>
          <p:nvPr/>
        </p:nvSpPr>
        <p:spPr>
          <a:xfrm>
            <a:off x="7883500" y="1828183"/>
            <a:ext cx="3046800" cy="974100"/>
          </a:xfrm>
          <a:prstGeom prst="snip2DiagRect">
            <a:avLst>
              <a:gd fmla="val 0" name="adj1"/>
              <a:gd fmla="val 16667" name="adj2"/>
            </a:avLst>
          </a:prstGeom>
          <a:solidFill>
            <a:srgbClr val="6AA84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628" name="Google Shape;1628;g353d945279f_0_3279"/>
          <p:cNvSpPr/>
          <p:nvPr/>
        </p:nvSpPr>
        <p:spPr>
          <a:xfrm>
            <a:off x="8006100" y="1936783"/>
            <a:ext cx="763500" cy="763500"/>
          </a:xfrm>
          <a:prstGeom prst="snip2DiagRect">
            <a:avLst>
              <a:gd fmla="val 0" name="adj1"/>
              <a:gd fmla="val 16667" name="adj2"/>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grpSp>
        <p:nvGrpSpPr>
          <p:cNvPr id="1629" name="Google Shape;1629;g353d945279f_0_3279"/>
          <p:cNvGrpSpPr/>
          <p:nvPr/>
        </p:nvGrpSpPr>
        <p:grpSpPr>
          <a:xfrm rot="-2700000">
            <a:off x="8174797" y="2128345"/>
            <a:ext cx="465196" cy="266797"/>
            <a:chOff x="3876675" y="1766250"/>
            <a:chExt cx="348900" cy="200100"/>
          </a:xfrm>
        </p:grpSpPr>
        <p:sp>
          <p:nvSpPr>
            <p:cNvPr id="1630" name="Google Shape;1630;g353d945279f_0_3279"/>
            <p:cNvSpPr/>
            <p:nvPr/>
          </p:nvSpPr>
          <p:spPr>
            <a:xfrm>
              <a:off x="3876700" y="1766250"/>
              <a:ext cx="72000" cy="200100"/>
            </a:xfrm>
            <a:prstGeom prst="rect">
              <a:avLst/>
            </a:prstGeom>
            <a:solidFill>
              <a:srgbClr val="93C47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631" name="Google Shape;1631;g353d945279f_0_3279"/>
            <p:cNvSpPr/>
            <p:nvPr/>
          </p:nvSpPr>
          <p:spPr>
            <a:xfrm rot="5400000">
              <a:off x="4015125" y="1755900"/>
              <a:ext cx="72000" cy="348900"/>
            </a:xfrm>
            <a:prstGeom prst="rect">
              <a:avLst/>
            </a:prstGeom>
            <a:solidFill>
              <a:srgbClr val="93C47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grpSp>
      <p:grpSp>
        <p:nvGrpSpPr>
          <p:cNvPr id="1632" name="Google Shape;1632;g353d945279f_0_3279"/>
          <p:cNvGrpSpPr/>
          <p:nvPr/>
        </p:nvGrpSpPr>
        <p:grpSpPr>
          <a:xfrm>
            <a:off x="8189369" y="4344326"/>
            <a:ext cx="396790" cy="396790"/>
            <a:chOff x="3902424" y="2300989"/>
            <a:chExt cx="297600" cy="297600"/>
          </a:xfrm>
        </p:grpSpPr>
        <p:sp>
          <p:nvSpPr>
            <p:cNvPr id="1633" name="Google Shape;1633;g353d945279f_0_3279"/>
            <p:cNvSpPr/>
            <p:nvPr/>
          </p:nvSpPr>
          <p:spPr>
            <a:xfrm rot="2700000">
              <a:off x="4015161" y="2275417"/>
              <a:ext cx="72125" cy="348745"/>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634" name="Google Shape;1634;g353d945279f_0_3279"/>
            <p:cNvSpPr/>
            <p:nvPr/>
          </p:nvSpPr>
          <p:spPr>
            <a:xfrm rot="-2700000">
              <a:off x="4015161" y="2275417"/>
              <a:ext cx="72125" cy="348745"/>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grpSp>
      <p:sp>
        <p:nvSpPr>
          <p:cNvPr id="1635" name="Google Shape;1635;g353d945279f_0_3279"/>
          <p:cNvSpPr txBox="1"/>
          <p:nvPr>
            <p:ph idx="1" type="body"/>
          </p:nvPr>
        </p:nvSpPr>
        <p:spPr>
          <a:xfrm>
            <a:off x="8882600" y="1936800"/>
            <a:ext cx="1859100" cy="763500"/>
          </a:xfrm>
          <a:prstGeom prst="rect">
            <a:avLst/>
          </a:prstGeom>
        </p:spPr>
        <p:txBody>
          <a:bodyPr anchorCtr="0" anchor="ctr" bIns="0" lIns="0" spcFirstLastPara="1" rIns="0" wrap="square" tIns="0">
            <a:noAutofit/>
          </a:bodyPr>
          <a:lstStyle>
            <a:lvl1pPr indent="-381000" lvl="0" marL="457200">
              <a:spcBef>
                <a:spcPts val="0"/>
              </a:spcBef>
              <a:spcAft>
                <a:spcPts val="0"/>
              </a:spcAft>
              <a:buClr>
                <a:schemeClr val="dk1"/>
              </a:buClr>
              <a:buSzPts val="2400"/>
              <a:buChar char="●"/>
              <a:defRPr sz="24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81000" lvl="3" marL="1828800">
              <a:spcBef>
                <a:spcPts val="0"/>
              </a:spcBef>
              <a:spcAft>
                <a:spcPts val="0"/>
              </a:spcAft>
              <a:buClr>
                <a:schemeClr val="dk1"/>
              </a:buClr>
              <a:buSzPts val="2400"/>
              <a:buChar char="●"/>
              <a:defRPr sz="2400">
                <a:solidFill>
                  <a:schemeClr val="dk1"/>
                </a:solidFill>
              </a:defRPr>
            </a:lvl4pPr>
            <a:lvl5pPr indent="-381000" lvl="4" marL="2286000">
              <a:spcBef>
                <a:spcPts val="0"/>
              </a:spcBef>
              <a:spcAft>
                <a:spcPts val="0"/>
              </a:spcAft>
              <a:buClr>
                <a:schemeClr val="dk1"/>
              </a:buClr>
              <a:buSzPts val="2400"/>
              <a:buChar char="○"/>
              <a:defRPr sz="2400">
                <a:solidFill>
                  <a:schemeClr val="dk1"/>
                </a:solidFill>
              </a:defRPr>
            </a:lvl5pPr>
            <a:lvl6pPr indent="-381000" lvl="5" marL="2743200">
              <a:spcBef>
                <a:spcPts val="0"/>
              </a:spcBef>
              <a:spcAft>
                <a:spcPts val="0"/>
              </a:spcAft>
              <a:buClr>
                <a:schemeClr val="dk1"/>
              </a:buClr>
              <a:buSzPts val="2400"/>
              <a:buChar char="■"/>
              <a:defRPr sz="2400">
                <a:solidFill>
                  <a:schemeClr val="dk1"/>
                </a:solidFill>
              </a:defRPr>
            </a:lvl6pPr>
            <a:lvl7pPr indent="-381000" lvl="6" marL="3200400">
              <a:spcBef>
                <a:spcPts val="0"/>
              </a:spcBef>
              <a:spcAft>
                <a:spcPts val="0"/>
              </a:spcAft>
              <a:buClr>
                <a:schemeClr val="dk1"/>
              </a:buClr>
              <a:buSzPts val="2400"/>
              <a:buChar char="●"/>
              <a:defRPr sz="2400">
                <a:solidFill>
                  <a:schemeClr val="dk1"/>
                </a:solidFill>
              </a:defRPr>
            </a:lvl7pPr>
            <a:lvl8pPr indent="-381000" lvl="7" marL="3657600">
              <a:spcBef>
                <a:spcPts val="0"/>
              </a:spcBef>
              <a:spcAft>
                <a:spcPts val="0"/>
              </a:spcAft>
              <a:buClr>
                <a:schemeClr val="dk1"/>
              </a:buClr>
              <a:buSzPts val="2400"/>
              <a:buChar char="○"/>
              <a:defRPr sz="2400">
                <a:solidFill>
                  <a:schemeClr val="dk1"/>
                </a:solidFill>
              </a:defRPr>
            </a:lvl8pPr>
            <a:lvl9pPr indent="-381000" lvl="8" marL="4114800">
              <a:spcBef>
                <a:spcPts val="0"/>
              </a:spcBef>
              <a:spcAft>
                <a:spcPts val="0"/>
              </a:spcAft>
              <a:buClr>
                <a:schemeClr val="dk1"/>
              </a:buClr>
              <a:buSzPts val="2400"/>
              <a:buChar char="■"/>
              <a:defRPr sz="2400">
                <a:solidFill>
                  <a:schemeClr val="dk1"/>
                </a:solidFill>
              </a:defRPr>
            </a:lvl9pPr>
          </a:lstStyle>
          <a:p/>
        </p:txBody>
      </p:sp>
      <p:sp>
        <p:nvSpPr>
          <p:cNvPr id="1636" name="Google Shape;1636;g353d945279f_0_3279"/>
          <p:cNvSpPr txBox="1"/>
          <p:nvPr>
            <p:ph idx="2" type="body"/>
          </p:nvPr>
        </p:nvSpPr>
        <p:spPr>
          <a:xfrm>
            <a:off x="8925533" y="4161000"/>
            <a:ext cx="1859100" cy="763500"/>
          </a:xfrm>
          <a:prstGeom prst="rect">
            <a:avLst/>
          </a:prstGeom>
        </p:spPr>
        <p:txBody>
          <a:bodyPr anchorCtr="0" anchor="ctr" bIns="0" lIns="0" spcFirstLastPara="1" rIns="0" wrap="square" tIns="0">
            <a:noAutofit/>
          </a:bodyPr>
          <a:lstStyle>
            <a:lvl1pPr indent="-381000" lvl="0" marL="457200">
              <a:spcBef>
                <a:spcPts val="0"/>
              </a:spcBef>
              <a:spcAft>
                <a:spcPts val="0"/>
              </a:spcAft>
              <a:buClr>
                <a:schemeClr val="dk1"/>
              </a:buClr>
              <a:buSzPts val="2400"/>
              <a:buChar char="●"/>
              <a:defRPr sz="24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81000" lvl="3" marL="1828800">
              <a:spcBef>
                <a:spcPts val="0"/>
              </a:spcBef>
              <a:spcAft>
                <a:spcPts val="0"/>
              </a:spcAft>
              <a:buClr>
                <a:schemeClr val="dk1"/>
              </a:buClr>
              <a:buSzPts val="2400"/>
              <a:buChar char="●"/>
              <a:defRPr sz="2400">
                <a:solidFill>
                  <a:schemeClr val="dk1"/>
                </a:solidFill>
              </a:defRPr>
            </a:lvl4pPr>
            <a:lvl5pPr indent="-381000" lvl="4" marL="2286000">
              <a:spcBef>
                <a:spcPts val="0"/>
              </a:spcBef>
              <a:spcAft>
                <a:spcPts val="0"/>
              </a:spcAft>
              <a:buClr>
                <a:schemeClr val="dk1"/>
              </a:buClr>
              <a:buSzPts val="2400"/>
              <a:buChar char="○"/>
              <a:defRPr sz="2400">
                <a:solidFill>
                  <a:schemeClr val="dk1"/>
                </a:solidFill>
              </a:defRPr>
            </a:lvl5pPr>
            <a:lvl6pPr indent="-381000" lvl="5" marL="2743200">
              <a:spcBef>
                <a:spcPts val="0"/>
              </a:spcBef>
              <a:spcAft>
                <a:spcPts val="0"/>
              </a:spcAft>
              <a:buClr>
                <a:schemeClr val="dk1"/>
              </a:buClr>
              <a:buSzPts val="2400"/>
              <a:buChar char="■"/>
              <a:defRPr sz="2400">
                <a:solidFill>
                  <a:schemeClr val="dk1"/>
                </a:solidFill>
              </a:defRPr>
            </a:lvl6pPr>
            <a:lvl7pPr indent="-381000" lvl="6" marL="3200400">
              <a:spcBef>
                <a:spcPts val="0"/>
              </a:spcBef>
              <a:spcAft>
                <a:spcPts val="0"/>
              </a:spcAft>
              <a:buClr>
                <a:schemeClr val="dk1"/>
              </a:buClr>
              <a:buSzPts val="2400"/>
              <a:buChar char="●"/>
              <a:defRPr sz="2400">
                <a:solidFill>
                  <a:schemeClr val="dk1"/>
                </a:solidFill>
              </a:defRPr>
            </a:lvl7pPr>
            <a:lvl8pPr indent="-381000" lvl="7" marL="3657600">
              <a:spcBef>
                <a:spcPts val="0"/>
              </a:spcBef>
              <a:spcAft>
                <a:spcPts val="0"/>
              </a:spcAft>
              <a:buClr>
                <a:schemeClr val="dk1"/>
              </a:buClr>
              <a:buSzPts val="2400"/>
              <a:buChar char="○"/>
              <a:defRPr sz="2400">
                <a:solidFill>
                  <a:schemeClr val="dk1"/>
                </a:solidFill>
              </a:defRPr>
            </a:lvl8pPr>
            <a:lvl9pPr indent="-381000" lvl="8" marL="4114800">
              <a:spcBef>
                <a:spcPts val="0"/>
              </a:spcBef>
              <a:spcAft>
                <a:spcPts val="0"/>
              </a:spcAft>
              <a:buClr>
                <a:schemeClr val="dk1"/>
              </a:buClr>
              <a:buSzPts val="2400"/>
              <a:buChar char="■"/>
              <a:defRPr sz="2400">
                <a:solidFill>
                  <a:schemeClr val="dk1"/>
                </a:solidFill>
              </a:defRPr>
            </a:lvl9pPr>
          </a:lstStyle>
          <a:p/>
        </p:txBody>
      </p:sp>
      <p:sp>
        <p:nvSpPr>
          <p:cNvPr id="1637" name="Google Shape;1637;g353d945279f_0_3279"/>
          <p:cNvSpPr/>
          <p:nvPr/>
        </p:nvSpPr>
        <p:spPr>
          <a:xfrm rot="10800000">
            <a:off x="10179133" y="-692900"/>
            <a:ext cx="3266400" cy="1458300"/>
          </a:xfrm>
          <a:prstGeom prst="snip1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nvGrpSpPr>
          <p:cNvPr id="1638" name="Google Shape;1638;g353d945279f_0_3279"/>
          <p:cNvGrpSpPr/>
          <p:nvPr/>
        </p:nvGrpSpPr>
        <p:grpSpPr>
          <a:xfrm>
            <a:off x="10850301" y="-66259"/>
            <a:ext cx="523554" cy="523554"/>
            <a:chOff x="458050" y="265600"/>
            <a:chExt cx="392675" cy="392675"/>
          </a:xfrm>
        </p:grpSpPr>
        <p:sp>
          <p:nvSpPr>
            <p:cNvPr id="1639" name="Google Shape;1639;g353d945279f_0_3279"/>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40" name="Google Shape;1640;g353d945279f_0_3279"/>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41" name="Google Shape;1641;g353d945279f_0_3279"/>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42" name="Google Shape;1642;g353d945279f_0_3279"/>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grpSp>
        <p:nvGrpSpPr>
          <p:cNvPr id="1643" name="Google Shape;1643;g353d945279f_0_3279"/>
          <p:cNvGrpSpPr/>
          <p:nvPr/>
        </p:nvGrpSpPr>
        <p:grpSpPr>
          <a:xfrm>
            <a:off x="11570168" y="-66276"/>
            <a:ext cx="523554" cy="523554"/>
            <a:chOff x="458050" y="265600"/>
            <a:chExt cx="392675" cy="392675"/>
          </a:xfrm>
        </p:grpSpPr>
        <p:sp>
          <p:nvSpPr>
            <p:cNvPr id="1644" name="Google Shape;1644;g353d945279f_0_3279"/>
            <p:cNvSpPr/>
            <p:nvPr/>
          </p:nvSpPr>
          <p:spPr>
            <a:xfrm>
              <a:off x="638050" y="265600"/>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45" name="Google Shape;1645;g353d945279f_0_3279"/>
            <p:cNvSpPr/>
            <p:nvPr/>
          </p:nvSpPr>
          <p:spPr>
            <a:xfrm>
              <a:off x="638050" y="5229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46" name="Google Shape;1646;g353d945279f_0_3279"/>
            <p:cNvSpPr/>
            <p:nvPr/>
          </p:nvSpPr>
          <p:spPr>
            <a:xfrm rot="-5400000">
              <a:off x="509350"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
          <p:nvSpPr>
            <p:cNvPr id="1647" name="Google Shape;1647;g353d945279f_0_3279"/>
            <p:cNvSpPr/>
            <p:nvPr/>
          </p:nvSpPr>
          <p:spPr>
            <a:xfrm rot="-5400000">
              <a:off x="766725" y="394275"/>
              <a:ext cx="32700" cy="135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grpSp>
      <p:sp>
        <p:nvSpPr>
          <p:cNvPr id="1648" name="Google Shape;1648;g353d945279f_0_3279"/>
          <p:cNvSpPr/>
          <p:nvPr/>
        </p:nvSpPr>
        <p:spPr>
          <a:xfrm>
            <a:off x="3315435" y="6174574"/>
            <a:ext cx="1458300" cy="1458300"/>
          </a:xfrm>
          <a:prstGeom prst="donut">
            <a:avLst>
              <a:gd fmla="val 17041" name="adj"/>
            </a:avLst>
          </a:prstGeom>
          <a:noFill/>
          <a:ln cap="flat" cmpd="sng" w="38100">
            <a:solidFill>
              <a:schemeClr val="accent3"/>
            </a:solidFill>
            <a:prstDash val="lg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DM Sans"/>
              <a:ea typeface="DM Sans"/>
              <a:cs typeface="DM Sans"/>
              <a:sym typeface="DM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rue False v2">
  <p:cSld name="CUSTOM_34_1">
    <p:bg>
      <p:bgPr>
        <a:solidFill>
          <a:schemeClr val="accent1"/>
        </a:solidFill>
      </p:bgPr>
    </p:bg>
    <p:spTree>
      <p:nvGrpSpPr>
        <p:cNvPr id="1649" name="Shape 1649"/>
        <p:cNvGrpSpPr/>
        <p:nvPr/>
      </p:nvGrpSpPr>
      <p:grpSpPr>
        <a:xfrm>
          <a:off x="0" y="0"/>
          <a:ext cx="0" cy="0"/>
          <a:chOff x="0" y="0"/>
          <a:chExt cx="0" cy="0"/>
        </a:xfrm>
      </p:grpSpPr>
      <p:sp>
        <p:nvSpPr>
          <p:cNvPr id="1650" name="Google Shape;1650;g353d945279f_0_3305"/>
          <p:cNvSpPr/>
          <p:nvPr/>
        </p:nvSpPr>
        <p:spPr>
          <a:xfrm>
            <a:off x="8390200" y="4620500"/>
            <a:ext cx="3046800" cy="9741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Fredoka"/>
              <a:ea typeface="Fredoka"/>
              <a:cs typeface="Fredoka"/>
              <a:sym typeface="Fredoka"/>
            </a:endParaRPr>
          </a:p>
        </p:txBody>
      </p:sp>
      <p:sp>
        <p:nvSpPr>
          <p:cNvPr id="1651" name="Google Shape;1651;g353d945279f_0_3305"/>
          <p:cNvSpPr/>
          <p:nvPr/>
        </p:nvSpPr>
        <p:spPr>
          <a:xfrm>
            <a:off x="8512800" y="4725700"/>
            <a:ext cx="763500" cy="7635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Fredoka"/>
              <a:ea typeface="Fredoka"/>
              <a:cs typeface="Fredoka"/>
              <a:sym typeface="Fredoka"/>
            </a:endParaRPr>
          </a:p>
        </p:txBody>
      </p:sp>
      <p:sp>
        <p:nvSpPr>
          <p:cNvPr id="1652" name="Google Shape;1652;g353d945279f_0_3305"/>
          <p:cNvSpPr txBox="1"/>
          <p:nvPr>
            <p:ph type="title"/>
          </p:nvPr>
        </p:nvSpPr>
        <p:spPr>
          <a:xfrm>
            <a:off x="755000" y="593367"/>
            <a:ext cx="10682100" cy="7635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2700"/>
              <a:buNone/>
              <a:defRPr>
                <a:solidFill>
                  <a:schemeClr val="lt1"/>
                </a:solidFill>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p:txBody>
      </p:sp>
      <p:sp>
        <p:nvSpPr>
          <p:cNvPr id="1653" name="Google Shape;1653;g353d945279f_0_3305"/>
          <p:cNvSpPr/>
          <p:nvPr/>
        </p:nvSpPr>
        <p:spPr>
          <a:xfrm>
            <a:off x="755000" y="4617100"/>
            <a:ext cx="3046800" cy="974100"/>
          </a:xfrm>
          <a:prstGeom prst="snip1Rect">
            <a:avLst>
              <a:gd fmla="val 16667" name="adj"/>
            </a:avLst>
          </a:prstGeom>
          <a:solidFill>
            <a:srgbClr val="6AA84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Fredoka"/>
              <a:ea typeface="Fredoka"/>
              <a:cs typeface="Fredoka"/>
              <a:sym typeface="Fredoka"/>
            </a:endParaRPr>
          </a:p>
        </p:txBody>
      </p:sp>
      <p:sp>
        <p:nvSpPr>
          <p:cNvPr id="1654" name="Google Shape;1654;g353d945279f_0_3305"/>
          <p:cNvSpPr/>
          <p:nvPr/>
        </p:nvSpPr>
        <p:spPr>
          <a:xfrm>
            <a:off x="877600" y="4725700"/>
            <a:ext cx="763500" cy="7635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Fredoka"/>
              <a:ea typeface="Fredoka"/>
              <a:cs typeface="Fredoka"/>
              <a:sym typeface="Fredoka"/>
            </a:endParaRPr>
          </a:p>
        </p:txBody>
      </p:sp>
      <p:grpSp>
        <p:nvGrpSpPr>
          <p:cNvPr id="1655" name="Google Shape;1655;g353d945279f_0_3305"/>
          <p:cNvGrpSpPr/>
          <p:nvPr/>
        </p:nvGrpSpPr>
        <p:grpSpPr>
          <a:xfrm rot="-2700000">
            <a:off x="1046297" y="4917262"/>
            <a:ext cx="465196" cy="266797"/>
            <a:chOff x="3876675" y="1766250"/>
            <a:chExt cx="348900" cy="200100"/>
          </a:xfrm>
        </p:grpSpPr>
        <p:sp>
          <p:nvSpPr>
            <p:cNvPr id="1656" name="Google Shape;1656;g353d945279f_0_3305"/>
            <p:cNvSpPr/>
            <p:nvPr/>
          </p:nvSpPr>
          <p:spPr>
            <a:xfrm>
              <a:off x="3876700" y="1766250"/>
              <a:ext cx="72000" cy="200100"/>
            </a:xfrm>
            <a:prstGeom prst="rect">
              <a:avLst/>
            </a:prstGeom>
            <a:solidFill>
              <a:srgbClr val="93C47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Fredoka"/>
                <a:ea typeface="Fredoka"/>
                <a:cs typeface="Fredoka"/>
                <a:sym typeface="Fredoka"/>
              </a:endParaRPr>
            </a:p>
          </p:txBody>
        </p:sp>
        <p:sp>
          <p:nvSpPr>
            <p:cNvPr id="1657" name="Google Shape;1657;g353d945279f_0_3305"/>
            <p:cNvSpPr/>
            <p:nvPr/>
          </p:nvSpPr>
          <p:spPr>
            <a:xfrm rot="5400000">
              <a:off x="4015125" y="1755900"/>
              <a:ext cx="72000" cy="348900"/>
            </a:xfrm>
            <a:prstGeom prst="rect">
              <a:avLst/>
            </a:prstGeom>
            <a:solidFill>
              <a:srgbClr val="93C47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Fredoka"/>
                <a:ea typeface="Fredoka"/>
                <a:cs typeface="Fredoka"/>
                <a:sym typeface="Fredoka"/>
              </a:endParaRPr>
            </a:p>
          </p:txBody>
        </p:sp>
      </p:grpSp>
      <p:grpSp>
        <p:nvGrpSpPr>
          <p:cNvPr id="1658" name="Google Shape;1658;g353d945279f_0_3305"/>
          <p:cNvGrpSpPr/>
          <p:nvPr/>
        </p:nvGrpSpPr>
        <p:grpSpPr>
          <a:xfrm>
            <a:off x="8696069" y="4909009"/>
            <a:ext cx="396790" cy="396790"/>
            <a:chOff x="3902424" y="2300989"/>
            <a:chExt cx="297600" cy="297600"/>
          </a:xfrm>
        </p:grpSpPr>
        <p:sp>
          <p:nvSpPr>
            <p:cNvPr id="1659" name="Google Shape;1659;g353d945279f_0_3305"/>
            <p:cNvSpPr/>
            <p:nvPr/>
          </p:nvSpPr>
          <p:spPr>
            <a:xfrm rot="2700000">
              <a:off x="4015161" y="2275417"/>
              <a:ext cx="72125" cy="348745"/>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Fredoka"/>
                <a:ea typeface="Fredoka"/>
                <a:cs typeface="Fredoka"/>
                <a:sym typeface="Fredoka"/>
              </a:endParaRPr>
            </a:p>
          </p:txBody>
        </p:sp>
        <p:sp>
          <p:nvSpPr>
            <p:cNvPr id="1660" name="Google Shape;1660;g353d945279f_0_3305"/>
            <p:cNvSpPr/>
            <p:nvPr/>
          </p:nvSpPr>
          <p:spPr>
            <a:xfrm rot="-2700000">
              <a:off x="4015161" y="2275417"/>
              <a:ext cx="72125" cy="348745"/>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Fredoka"/>
                <a:ea typeface="Fredoka"/>
                <a:cs typeface="Fredoka"/>
                <a:sym typeface="Fredoka"/>
              </a:endParaRPr>
            </a:p>
          </p:txBody>
        </p:sp>
      </p:grpSp>
      <p:sp>
        <p:nvSpPr>
          <p:cNvPr id="1661" name="Google Shape;1661;g353d945279f_0_3305"/>
          <p:cNvSpPr txBox="1"/>
          <p:nvPr>
            <p:ph idx="1" type="body"/>
          </p:nvPr>
        </p:nvSpPr>
        <p:spPr>
          <a:xfrm>
            <a:off x="1774800" y="4725700"/>
            <a:ext cx="1859100" cy="763500"/>
          </a:xfrm>
          <a:prstGeom prst="rect">
            <a:avLst/>
          </a:prstGeom>
        </p:spPr>
        <p:txBody>
          <a:bodyPr anchorCtr="0" anchor="ctr" bIns="0" lIns="0" spcFirstLastPara="1" rIns="0" wrap="square" tIns="0">
            <a:noAutofit/>
          </a:bodyPr>
          <a:lstStyle>
            <a:lvl1pPr indent="-381000" lvl="0" marL="457200">
              <a:spcBef>
                <a:spcPts val="0"/>
              </a:spcBef>
              <a:spcAft>
                <a:spcPts val="0"/>
              </a:spcAft>
              <a:buClr>
                <a:schemeClr val="dk1"/>
              </a:buClr>
              <a:buSzPts val="2400"/>
              <a:buChar char="●"/>
              <a:defRPr sz="24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81000" lvl="3" marL="1828800">
              <a:spcBef>
                <a:spcPts val="0"/>
              </a:spcBef>
              <a:spcAft>
                <a:spcPts val="0"/>
              </a:spcAft>
              <a:buClr>
                <a:schemeClr val="dk1"/>
              </a:buClr>
              <a:buSzPts val="2400"/>
              <a:buChar char="●"/>
              <a:defRPr sz="2400">
                <a:solidFill>
                  <a:schemeClr val="dk1"/>
                </a:solidFill>
              </a:defRPr>
            </a:lvl4pPr>
            <a:lvl5pPr indent="-381000" lvl="4" marL="2286000">
              <a:spcBef>
                <a:spcPts val="0"/>
              </a:spcBef>
              <a:spcAft>
                <a:spcPts val="0"/>
              </a:spcAft>
              <a:buClr>
                <a:schemeClr val="dk1"/>
              </a:buClr>
              <a:buSzPts val="2400"/>
              <a:buChar char="○"/>
              <a:defRPr sz="2400">
                <a:solidFill>
                  <a:schemeClr val="dk1"/>
                </a:solidFill>
              </a:defRPr>
            </a:lvl5pPr>
            <a:lvl6pPr indent="-381000" lvl="5" marL="2743200">
              <a:spcBef>
                <a:spcPts val="0"/>
              </a:spcBef>
              <a:spcAft>
                <a:spcPts val="0"/>
              </a:spcAft>
              <a:buClr>
                <a:schemeClr val="dk1"/>
              </a:buClr>
              <a:buSzPts val="2400"/>
              <a:buChar char="■"/>
              <a:defRPr sz="2400">
                <a:solidFill>
                  <a:schemeClr val="dk1"/>
                </a:solidFill>
              </a:defRPr>
            </a:lvl6pPr>
            <a:lvl7pPr indent="-381000" lvl="6" marL="3200400">
              <a:spcBef>
                <a:spcPts val="0"/>
              </a:spcBef>
              <a:spcAft>
                <a:spcPts val="0"/>
              </a:spcAft>
              <a:buClr>
                <a:schemeClr val="dk1"/>
              </a:buClr>
              <a:buSzPts val="2400"/>
              <a:buChar char="●"/>
              <a:defRPr sz="2400">
                <a:solidFill>
                  <a:schemeClr val="dk1"/>
                </a:solidFill>
              </a:defRPr>
            </a:lvl7pPr>
            <a:lvl8pPr indent="-381000" lvl="7" marL="3657600">
              <a:spcBef>
                <a:spcPts val="0"/>
              </a:spcBef>
              <a:spcAft>
                <a:spcPts val="0"/>
              </a:spcAft>
              <a:buClr>
                <a:schemeClr val="dk1"/>
              </a:buClr>
              <a:buSzPts val="2400"/>
              <a:buChar char="○"/>
              <a:defRPr sz="2400">
                <a:solidFill>
                  <a:schemeClr val="dk1"/>
                </a:solidFill>
              </a:defRPr>
            </a:lvl8pPr>
            <a:lvl9pPr indent="-381000" lvl="8" marL="4114800">
              <a:spcBef>
                <a:spcPts val="0"/>
              </a:spcBef>
              <a:spcAft>
                <a:spcPts val="0"/>
              </a:spcAft>
              <a:buClr>
                <a:schemeClr val="dk1"/>
              </a:buClr>
              <a:buSzPts val="2400"/>
              <a:buChar char="■"/>
              <a:defRPr sz="2400">
                <a:solidFill>
                  <a:schemeClr val="dk1"/>
                </a:solidFill>
              </a:defRPr>
            </a:lvl9pPr>
          </a:lstStyle>
          <a:p/>
        </p:txBody>
      </p:sp>
      <p:sp>
        <p:nvSpPr>
          <p:cNvPr id="1662" name="Google Shape;1662;g353d945279f_0_3305"/>
          <p:cNvSpPr txBox="1"/>
          <p:nvPr>
            <p:ph idx="2" type="body"/>
          </p:nvPr>
        </p:nvSpPr>
        <p:spPr>
          <a:xfrm>
            <a:off x="9389300" y="4722300"/>
            <a:ext cx="1859100" cy="763500"/>
          </a:xfrm>
          <a:prstGeom prst="rect">
            <a:avLst/>
          </a:prstGeom>
        </p:spPr>
        <p:txBody>
          <a:bodyPr anchorCtr="0" anchor="ctr" bIns="0" lIns="0" spcFirstLastPara="1" rIns="0" wrap="square" tIns="0">
            <a:noAutofit/>
          </a:bodyPr>
          <a:lstStyle>
            <a:lvl1pPr indent="-381000" lvl="0" marL="457200">
              <a:spcBef>
                <a:spcPts val="0"/>
              </a:spcBef>
              <a:spcAft>
                <a:spcPts val="0"/>
              </a:spcAft>
              <a:buClr>
                <a:schemeClr val="dk1"/>
              </a:buClr>
              <a:buSzPts val="2400"/>
              <a:buChar char="●"/>
              <a:defRPr sz="24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81000" lvl="3" marL="1828800">
              <a:spcBef>
                <a:spcPts val="0"/>
              </a:spcBef>
              <a:spcAft>
                <a:spcPts val="0"/>
              </a:spcAft>
              <a:buClr>
                <a:schemeClr val="dk1"/>
              </a:buClr>
              <a:buSzPts val="2400"/>
              <a:buChar char="●"/>
              <a:defRPr sz="2400">
                <a:solidFill>
                  <a:schemeClr val="dk1"/>
                </a:solidFill>
              </a:defRPr>
            </a:lvl4pPr>
            <a:lvl5pPr indent="-381000" lvl="4" marL="2286000">
              <a:spcBef>
                <a:spcPts val="0"/>
              </a:spcBef>
              <a:spcAft>
                <a:spcPts val="0"/>
              </a:spcAft>
              <a:buClr>
                <a:schemeClr val="dk1"/>
              </a:buClr>
              <a:buSzPts val="2400"/>
              <a:buChar char="○"/>
              <a:defRPr sz="2400">
                <a:solidFill>
                  <a:schemeClr val="dk1"/>
                </a:solidFill>
              </a:defRPr>
            </a:lvl5pPr>
            <a:lvl6pPr indent="-381000" lvl="5" marL="2743200">
              <a:spcBef>
                <a:spcPts val="0"/>
              </a:spcBef>
              <a:spcAft>
                <a:spcPts val="0"/>
              </a:spcAft>
              <a:buClr>
                <a:schemeClr val="dk1"/>
              </a:buClr>
              <a:buSzPts val="2400"/>
              <a:buChar char="■"/>
              <a:defRPr sz="2400">
                <a:solidFill>
                  <a:schemeClr val="dk1"/>
                </a:solidFill>
              </a:defRPr>
            </a:lvl6pPr>
            <a:lvl7pPr indent="-381000" lvl="6" marL="3200400">
              <a:spcBef>
                <a:spcPts val="0"/>
              </a:spcBef>
              <a:spcAft>
                <a:spcPts val="0"/>
              </a:spcAft>
              <a:buClr>
                <a:schemeClr val="dk1"/>
              </a:buClr>
              <a:buSzPts val="2400"/>
              <a:buChar char="●"/>
              <a:defRPr sz="2400">
                <a:solidFill>
                  <a:schemeClr val="dk1"/>
                </a:solidFill>
              </a:defRPr>
            </a:lvl7pPr>
            <a:lvl8pPr indent="-381000" lvl="7" marL="3657600">
              <a:spcBef>
                <a:spcPts val="0"/>
              </a:spcBef>
              <a:spcAft>
                <a:spcPts val="0"/>
              </a:spcAft>
              <a:buClr>
                <a:schemeClr val="dk1"/>
              </a:buClr>
              <a:buSzPts val="2400"/>
              <a:buChar char="○"/>
              <a:defRPr sz="2400">
                <a:solidFill>
                  <a:schemeClr val="dk1"/>
                </a:solidFill>
              </a:defRPr>
            </a:lvl8pPr>
            <a:lvl9pPr indent="-381000" lvl="8" marL="4114800">
              <a:spcBef>
                <a:spcPts val="0"/>
              </a:spcBef>
              <a:spcAft>
                <a:spcPts val="0"/>
              </a:spcAft>
              <a:buClr>
                <a:schemeClr val="dk1"/>
              </a:buClr>
              <a:buSzPts val="2400"/>
              <a:buChar char="■"/>
              <a:defRPr sz="2400">
                <a:solidFill>
                  <a:schemeClr val="dk1"/>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rue False v3">
  <p:cSld name="CUSTOM_34_1_1">
    <p:bg>
      <p:bgPr>
        <a:solidFill>
          <a:schemeClr val="accent5"/>
        </a:solidFill>
      </p:bgPr>
    </p:bg>
    <p:spTree>
      <p:nvGrpSpPr>
        <p:cNvPr id="1663" name="Shape 1663"/>
        <p:cNvGrpSpPr/>
        <p:nvPr/>
      </p:nvGrpSpPr>
      <p:grpSpPr>
        <a:xfrm>
          <a:off x="0" y="0"/>
          <a:ext cx="0" cy="0"/>
          <a:chOff x="0" y="0"/>
          <a:chExt cx="0" cy="0"/>
        </a:xfrm>
      </p:grpSpPr>
      <p:sp>
        <p:nvSpPr>
          <p:cNvPr id="1664" name="Google Shape;1664;g353d945279f_0_3319"/>
          <p:cNvSpPr/>
          <p:nvPr/>
        </p:nvSpPr>
        <p:spPr>
          <a:xfrm>
            <a:off x="0" y="3479800"/>
            <a:ext cx="12192000" cy="3378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1665" name="Google Shape;1665;g353d945279f_0_3319"/>
          <p:cNvSpPr/>
          <p:nvPr/>
        </p:nvSpPr>
        <p:spPr>
          <a:xfrm>
            <a:off x="755000" y="694533"/>
            <a:ext cx="10721100" cy="4896300"/>
          </a:xfrm>
          <a:prstGeom prst="snip1Rect">
            <a:avLst>
              <a:gd fmla="val 16667" name="adj"/>
            </a:avLst>
          </a:prstGeom>
          <a:solidFill>
            <a:schemeClr val="lt1"/>
          </a:solidFill>
          <a:ln cap="flat" cmpd="sng" w="9525">
            <a:solidFill>
              <a:schemeClr val="accent5"/>
            </a:solidFill>
            <a:prstDash val="solid"/>
            <a:round/>
            <a:headEnd len="sm" w="sm" type="none"/>
            <a:tailEnd len="sm" w="sm" type="none"/>
          </a:ln>
          <a:effectLst>
            <a:outerShdw blurRad="342900" rotWithShape="0" algn="bl" dir="5400000" dist="95250">
              <a:srgbClr val="000000">
                <a:alpha val="1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1666" name="Google Shape;1666;g353d945279f_0_3319"/>
          <p:cNvSpPr/>
          <p:nvPr/>
        </p:nvSpPr>
        <p:spPr>
          <a:xfrm>
            <a:off x="6455433" y="5117967"/>
            <a:ext cx="3046800" cy="974100"/>
          </a:xfrm>
          <a:prstGeom prst="snip1Rect">
            <a:avLst>
              <a:gd fmla="val 16667"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Fredoka"/>
              <a:ea typeface="Fredoka"/>
              <a:cs typeface="Fredoka"/>
              <a:sym typeface="Fredoka"/>
            </a:endParaRPr>
          </a:p>
        </p:txBody>
      </p:sp>
      <p:sp>
        <p:nvSpPr>
          <p:cNvPr id="1667" name="Google Shape;1667;g353d945279f_0_3319"/>
          <p:cNvSpPr/>
          <p:nvPr/>
        </p:nvSpPr>
        <p:spPr>
          <a:xfrm>
            <a:off x="6578033" y="5223167"/>
            <a:ext cx="763500" cy="7635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Fredoka"/>
              <a:ea typeface="Fredoka"/>
              <a:cs typeface="Fredoka"/>
              <a:sym typeface="Fredoka"/>
            </a:endParaRPr>
          </a:p>
        </p:txBody>
      </p:sp>
      <p:sp>
        <p:nvSpPr>
          <p:cNvPr id="1668" name="Google Shape;1668;g353d945279f_0_3319"/>
          <p:cNvSpPr txBox="1"/>
          <p:nvPr>
            <p:ph type="title"/>
          </p:nvPr>
        </p:nvSpPr>
        <p:spPr>
          <a:xfrm>
            <a:off x="1225067" y="1111267"/>
            <a:ext cx="9755100" cy="2798100"/>
          </a:xfrm>
          <a:prstGeom prst="rect">
            <a:avLst/>
          </a:prstGeom>
        </p:spPr>
        <p:txBody>
          <a:bodyPr anchorCtr="0" anchor="t" bIns="0" lIns="0" spcFirstLastPara="1" rIns="0" wrap="square" tIns="0">
            <a:noAutofit/>
          </a:bodyPr>
          <a:lstStyle>
            <a:lvl1pPr lvl="0" algn="ctr">
              <a:spcBef>
                <a:spcPts val="0"/>
              </a:spcBef>
              <a:spcAft>
                <a:spcPts val="0"/>
              </a:spcAft>
              <a:buSzPts val="2700"/>
              <a:buNone/>
              <a:defRPr/>
            </a:lvl1pPr>
            <a:lvl2pPr lvl="1" algn="ctr">
              <a:spcBef>
                <a:spcPts val="0"/>
              </a:spcBef>
              <a:spcAft>
                <a:spcPts val="0"/>
              </a:spcAft>
              <a:buSzPts val="2700"/>
              <a:buNone/>
              <a:defRPr/>
            </a:lvl2pPr>
            <a:lvl3pPr lvl="2" algn="ctr">
              <a:spcBef>
                <a:spcPts val="0"/>
              </a:spcBef>
              <a:spcAft>
                <a:spcPts val="0"/>
              </a:spcAft>
              <a:buSzPts val="2700"/>
              <a:buNone/>
              <a:defRPr/>
            </a:lvl3pPr>
            <a:lvl4pPr lvl="3" algn="ctr">
              <a:spcBef>
                <a:spcPts val="0"/>
              </a:spcBef>
              <a:spcAft>
                <a:spcPts val="0"/>
              </a:spcAft>
              <a:buSzPts val="2700"/>
              <a:buNone/>
              <a:defRPr/>
            </a:lvl4pPr>
            <a:lvl5pPr lvl="4" algn="ctr">
              <a:spcBef>
                <a:spcPts val="0"/>
              </a:spcBef>
              <a:spcAft>
                <a:spcPts val="0"/>
              </a:spcAft>
              <a:buSzPts val="2700"/>
              <a:buNone/>
              <a:defRPr/>
            </a:lvl5pPr>
            <a:lvl6pPr lvl="5" algn="ctr">
              <a:spcBef>
                <a:spcPts val="0"/>
              </a:spcBef>
              <a:spcAft>
                <a:spcPts val="0"/>
              </a:spcAft>
              <a:buSzPts val="2700"/>
              <a:buNone/>
              <a:defRPr/>
            </a:lvl6pPr>
            <a:lvl7pPr lvl="6" algn="ctr">
              <a:spcBef>
                <a:spcPts val="0"/>
              </a:spcBef>
              <a:spcAft>
                <a:spcPts val="0"/>
              </a:spcAft>
              <a:buSzPts val="2700"/>
              <a:buNone/>
              <a:defRPr/>
            </a:lvl7pPr>
            <a:lvl8pPr lvl="7" algn="ctr">
              <a:spcBef>
                <a:spcPts val="0"/>
              </a:spcBef>
              <a:spcAft>
                <a:spcPts val="0"/>
              </a:spcAft>
              <a:buSzPts val="2700"/>
              <a:buNone/>
              <a:defRPr/>
            </a:lvl8pPr>
            <a:lvl9pPr lvl="8" algn="ctr">
              <a:spcBef>
                <a:spcPts val="0"/>
              </a:spcBef>
              <a:spcAft>
                <a:spcPts val="0"/>
              </a:spcAft>
              <a:buSzPts val="2700"/>
              <a:buNone/>
              <a:defRPr/>
            </a:lvl9pPr>
          </a:lstStyle>
          <a:p/>
        </p:txBody>
      </p:sp>
      <p:sp>
        <p:nvSpPr>
          <p:cNvPr id="1669" name="Google Shape;1669;g353d945279f_0_3319"/>
          <p:cNvSpPr/>
          <p:nvPr/>
        </p:nvSpPr>
        <p:spPr>
          <a:xfrm>
            <a:off x="2689767" y="5114567"/>
            <a:ext cx="3046800" cy="974100"/>
          </a:xfrm>
          <a:prstGeom prst="snip1Rect">
            <a:avLst>
              <a:gd fmla="val 16667" name="adj"/>
            </a:avLst>
          </a:prstGeom>
          <a:solidFill>
            <a:srgbClr val="6AA84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Fredoka"/>
              <a:ea typeface="Fredoka"/>
              <a:cs typeface="Fredoka"/>
              <a:sym typeface="Fredoka"/>
            </a:endParaRPr>
          </a:p>
        </p:txBody>
      </p:sp>
      <p:sp>
        <p:nvSpPr>
          <p:cNvPr id="1670" name="Google Shape;1670;g353d945279f_0_3319"/>
          <p:cNvSpPr/>
          <p:nvPr/>
        </p:nvSpPr>
        <p:spPr>
          <a:xfrm>
            <a:off x="2812367" y="5223167"/>
            <a:ext cx="763500" cy="7635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grpSp>
        <p:nvGrpSpPr>
          <p:cNvPr id="1671" name="Google Shape;1671;g353d945279f_0_3319"/>
          <p:cNvGrpSpPr/>
          <p:nvPr/>
        </p:nvGrpSpPr>
        <p:grpSpPr>
          <a:xfrm rot="-2700000">
            <a:off x="2981064" y="5414728"/>
            <a:ext cx="465196" cy="266797"/>
            <a:chOff x="3876675" y="1766250"/>
            <a:chExt cx="348900" cy="200100"/>
          </a:xfrm>
        </p:grpSpPr>
        <p:sp>
          <p:nvSpPr>
            <p:cNvPr id="1672" name="Google Shape;1672;g353d945279f_0_3319"/>
            <p:cNvSpPr/>
            <p:nvPr/>
          </p:nvSpPr>
          <p:spPr>
            <a:xfrm>
              <a:off x="3876700" y="1766250"/>
              <a:ext cx="72000" cy="200100"/>
            </a:xfrm>
            <a:prstGeom prst="rect">
              <a:avLst/>
            </a:prstGeom>
            <a:solidFill>
              <a:srgbClr val="6AA84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sp>
          <p:nvSpPr>
            <p:cNvPr id="1673" name="Google Shape;1673;g353d945279f_0_3319"/>
            <p:cNvSpPr/>
            <p:nvPr/>
          </p:nvSpPr>
          <p:spPr>
            <a:xfrm rot="5400000">
              <a:off x="4015125" y="1755900"/>
              <a:ext cx="72000" cy="348900"/>
            </a:xfrm>
            <a:prstGeom prst="rect">
              <a:avLst/>
            </a:prstGeom>
            <a:solidFill>
              <a:srgbClr val="6AA84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Fredoka"/>
                <a:ea typeface="Fredoka"/>
                <a:cs typeface="Fredoka"/>
                <a:sym typeface="Fredoka"/>
              </a:endParaRPr>
            </a:p>
          </p:txBody>
        </p:sp>
      </p:grpSp>
      <p:grpSp>
        <p:nvGrpSpPr>
          <p:cNvPr id="1674" name="Google Shape;1674;g353d945279f_0_3319"/>
          <p:cNvGrpSpPr/>
          <p:nvPr/>
        </p:nvGrpSpPr>
        <p:grpSpPr>
          <a:xfrm>
            <a:off x="6761302" y="5406476"/>
            <a:ext cx="396790" cy="396790"/>
            <a:chOff x="3902424" y="2300989"/>
            <a:chExt cx="297600" cy="297600"/>
          </a:xfrm>
        </p:grpSpPr>
        <p:sp>
          <p:nvSpPr>
            <p:cNvPr id="1675" name="Google Shape;1675;g353d945279f_0_3319"/>
            <p:cNvSpPr/>
            <p:nvPr/>
          </p:nvSpPr>
          <p:spPr>
            <a:xfrm rot="2700000">
              <a:off x="4015161" y="2275417"/>
              <a:ext cx="72125" cy="348745"/>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accent5"/>
                </a:solidFill>
                <a:latin typeface="Fredoka"/>
                <a:ea typeface="Fredoka"/>
                <a:cs typeface="Fredoka"/>
                <a:sym typeface="Fredoka"/>
              </a:endParaRPr>
            </a:p>
          </p:txBody>
        </p:sp>
        <p:sp>
          <p:nvSpPr>
            <p:cNvPr id="1676" name="Google Shape;1676;g353d945279f_0_3319"/>
            <p:cNvSpPr/>
            <p:nvPr/>
          </p:nvSpPr>
          <p:spPr>
            <a:xfrm rot="-2700000">
              <a:off x="4015161" y="2275417"/>
              <a:ext cx="72125" cy="348745"/>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accent5"/>
                </a:solidFill>
                <a:latin typeface="Fredoka"/>
                <a:ea typeface="Fredoka"/>
                <a:cs typeface="Fredoka"/>
                <a:sym typeface="Fredoka"/>
              </a:endParaRPr>
            </a:p>
          </p:txBody>
        </p:sp>
      </p:grpSp>
      <p:sp>
        <p:nvSpPr>
          <p:cNvPr id="1677" name="Google Shape;1677;g353d945279f_0_3319"/>
          <p:cNvSpPr txBox="1"/>
          <p:nvPr>
            <p:ph idx="1" type="body"/>
          </p:nvPr>
        </p:nvSpPr>
        <p:spPr>
          <a:xfrm>
            <a:off x="3697200" y="5223167"/>
            <a:ext cx="1859100" cy="763500"/>
          </a:xfrm>
          <a:prstGeom prst="rect">
            <a:avLst/>
          </a:prstGeom>
        </p:spPr>
        <p:txBody>
          <a:bodyPr anchorCtr="0" anchor="ctr" bIns="0" lIns="0" spcFirstLastPara="1" rIns="0" wrap="square" tIns="0">
            <a:noAutofit/>
          </a:bodyPr>
          <a:lstStyle>
            <a:lvl1pPr indent="-381000" lvl="0" marL="457200">
              <a:spcBef>
                <a:spcPts val="0"/>
              </a:spcBef>
              <a:spcAft>
                <a:spcPts val="0"/>
              </a:spcAft>
              <a:buClr>
                <a:schemeClr val="dk1"/>
              </a:buClr>
              <a:buSzPts val="2400"/>
              <a:buChar char="●"/>
              <a:defRPr sz="24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81000" lvl="3" marL="1828800">
              <a:spcBef>
                <a:spcPts val="0"/>
              </a:spcBef>
              <a:spcAft>
                <a:spcPts val="0"/>
              </a:spcAft>
              <a:buClr>
                <a:schemeClr val="dk1"/>
              </a:buClr>
              <a:buSzPts val="2400"/>
              <a:buChar char="●"/>
              <a:defRPr sz="2400">
                <a:solidFill>
                  <a:schemeClr val="dk1"/>
                </a:solidFill>
              </a:defRPr>
            </a:lvl4pPr>
            <a:lvl5pPr indent="-381000" lvl="4" marL="2286000">
              <a:spcBef>
                <a:spcPts val="0"/>
              </a:spcBef>
              <a:spcAft>
                <a:spcPts val="0"/>
              </a:spcAft>
              <a:buClr>
                <a:schemeClr val="dk1"/>
              </a:buClr>
              <a:buSzPts val="2400"/>
              <a:buChar char="○"/>
              <a:defRPr sz="2400">
                <a:solidFill>
                  <a:schemeClr val="dk1"/>
                </a:solidFill>
              </a:defRPr>
            </a:lvl5pPr>
            <a:lvl6pPr indent="-381000" lvl="5" marL="2743200">
              <a:spcBef>
                <a:spcPts val="0"/>
              </a:spcBef>
              <a:spcAft>
                <a:spcPts val="0"/>
              </a:spcAft>
              <a:buClr>
                <a:schemeClr val="dk1"/>
              </a:buClr>
              <a:buSzPts val="2400"/>
              <a:buChar char="■"/>
              <a:defRPr sz="2400">
                <a:solidFill>
                  <a:schemeClr val="dk1"/>
                </a:solidFill>
              </a:defRPr>
            </a:lvl6pPr>
            <a:lvl7pPr indent="-381000" lvl="6" marL="3200400">
              <a:spcBef>
                <a:spcPts val="0"/>
              </a:spcBef>
              <a:spcAft>
                <a:spcPts val="0"/>
              </a:spcAft>
              <a:buClr>
                <a:schemeClr val="dk1"/>
              </a:buClr>
              <a:buSzPts val="2400"/>
              <a:buChar char="●"/>
              <a:defRPr sz="2400">
                <a:solidFill>
                  <a:schemeClr val="dk1"/>
                </a:solidFill>
              </a:defRPr>
            </a:lvl7pPr>
            <a:lvl8pPr indent="-381000" lvl="7" marL="3657600">
              <a:spcBef>
                <a:spcPts val="0"/>
              </a:spcBef>
              <a:spcAft>
                <a:spcPts val="0"/>
              </a:spcAft>
              <a:buClr>
                <a:schemeClr val="dk1"/>
              </a:buClr>
              <a:buSzPts val="2400"/>
              <a:buChar char="○"/>
              <a:defRPr sz="2400">
                <a:solidFill>
                  <a:schemeClr val="dk1"/>
                </a:solidFill>
              </a:defRPr>
            </a:lvl8pPr>
            <a:lvl9pPr indent="-381000" lvl="8" marL="4114800">
              <a:spcBef>
                <a:spcPts val="0"/>
              </a:spcBef>
              <a:spcAft>
                <a:spcPts val="0"/>
              </a:spcAft>
              <a:buClr>
                <a:schemeClr val="dk1"/>
              </a:buClr>
              <a:buSzPts val="2400"/>
              <a:buChar char="■"/>
              <a:defRPr sz="2400">
                <a:solidFill>
                  <a:schemeClr val="dk1"/>
                </a:solidFill>
              </a:defRPr>
            </a:lvl9pPr>
          </a:lstStyle>
          <a:p/>
        </p:txBody>
      </p:sp>
      <p:sp>
        <p:nvSpPr>
          <p:cNvPr id="1678" name="Google Shape;1678;g353d945279f_0_3319"/>
          <p:cNvSpPr txBox="1"/>
          <p:nvPr>
            <p:ph idx="2" type="body"/>
          </p:nvPr>
        </p:nvSpPr>
        <p:spPr>
          <a:xfrm>
            <a:off x="7479567" y="5219767"/>
            <a:ext cx="1859100" cy="763500"/>
          </a:xfrm>
          <a:prstGeom prst="rect">
            <a:avLst/>
          </a:prstGeom>
        </p:spPr>
        <p:txBody>
          <a:bodyPr anchorCtr="0" anchor="ctr" bIns="0" lIns="0" spcFirstLastPara="1" rIns="0" wrap="square" tIns="0">
            <a:noAutofit/>
          </a:bodyPr>
          <a:lstStyle>
            <a:lvl1pPr indent="-381000" lvl="0" marL="457200">
              <a:spcBef>
                <a:spcPts val="0"/>
              </a:spcBef>
              <a:spcAft>
                <a:spcPts val="0"/>
              </a:spcAft>
              <a:buClr>
                <a:schemeClr val="dk1"/>
              </a:buClr>
              <a:buSzPts val="2400"/>
              <a:buChar char="●"/>
              <a:defRPr sz="24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81000" lvl="3" marL="1828800">
              <a:spcBef>
                <a:spcPts val="0"/>
              </a:spcBef>
              <a:spcAft>
                <a:spcPts val="0"/>
              </a:spcAft>
              <a:buClr>
                <a:schemeClr val="dk1"/>
              </a:buClr>
              <a:buSzPts val="2400"/>
              <a:buChar char="●"/>
              <a:defRPr sz="2400">
                <a:solidFill>
                  <a:schemeClr val="dk1"/>
                </a:solidFill>
              </a:defRPr>
            </a:lvl4pPr>
            <a:lvl5pPr indent="-381000" lvl="4" marL="2286000">
              <a:spcBef>
                <a:spcPts val="0"/>
              </a:spcBef>
              <a:spcAft>
                <a:spcPts val="0"/>
              </a:spcAft>
              <a:buClr>
                <a:schemeClr val="dk1"/>
              </a:buClr>
              <a:buSzPts val="2400"/>
              <a:buChar char="○"/>
              <a:defRPr sz="2400">
                <a:solidFill>
                  <a:schemeClr val="dk1"/>
                </a:solidFill>
              </a:defRPr>
            </a:lvl5pPr>
            <a:lvl6pPr indent="-381000" lvl="5" marL="2743200">
              <a:spcBef>
                <a:spcPts val="0"/>
              </a:spcBef>
              <a:spcAft>
                <a:spcPts val="0"/>
              </a:spcAft>
              <a:buClr>
                <a:schemeClr val="dk1"/>
              </a:buClr>
              <a:buSzPts val="2400"/>
              <a:buChar char="■"/>
              <a:defRPr sz="2400">
                <a:solidFill>
                  <a:schemeClr val="dk1"/>
                </a:solidFill>
              </a:defRPr>
            </a:lvl6pPr>
            <a:lvl7pPr indent="-381000" lvl="6" marL="3200400">
              <a:spcBef>
                <a:spcPts val="0"/>
              </a:spcBef>
              <a:spcAft>
                <a:spcPts val="0"/>
              </a:spcAft>
              <a:buClr>
                <a:schemeClr val="dk1"/>
              </a:buClr>
              <a:buSzPts val="2400"/>
              <a:buChar char="●"/>
              <a:defRPr sz="2400">
                <a:solidFill>
                  <a:schemeClr val="dk1"/>
                </a:solidFill>
              </a:defRPr>
            </a:lvl7pPr>
            <a:lvl8pPr indent="-381000" lvl="7" marL="3657600">
              <a:spcBef>
                <a:spcPts val="0"/>
              </a:spcBef>
              <a:spcAft>
                <a:spcPts val="0"/>
              </a:spcAft>
              <a:buClr>
                <a:schemeClr val="dk1"/>
              </a:buClr>
              <a:buSzPts val="2400"/>
              <a:buChar char="○"/>
              <a:defRPr sz="2400">
                <a:solidFill>
                  <a:schemeClr val="dk1"/>
                </a:solidFill>
              </a:defRPr>
            </a:lvl8pPr>
            <a:lvl9pPr indent="-381000" lvl="8" marL="4114800">
              <a:spcBef>
                <a:spcPts val="0"/>
              </a:spcBef>
              <a:spcAft>
                <a:spcPts val="0"/>
              </a:spcAft>
              <a:buClr>
                <a:schemeClr val="dk1"/>
              </a:buClr>
              <a:buSzPts val="2400"/>
              <a:buChar char="■"/>
              <a:defRPr sz="2400">
                <a:solidFill>
                  <a:schemeClr val="dk1"/>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84" name="Shape 1684"/>
        <p:cNvGrpSpPr/>
        <p:nvPr/>
      </p:nvGrpSpPr>
      <p:grpSpPr>
        <a:xfrm>
          <a:off x="0" y="0"/>
          <a:ext cx="0" cy="0"/>
          <a:chOff x="0" y="0"/>
          <a:chExt cx="0" cy="0"/>
        </a:xfrm>
      </p:grpSpPr>
      <p:pic>
        <p:nvPicPr>
          <p:cNvPr id="1685" name="Google Shape;1685;g354d50c19c3_0_112"/>
          <p:cNvPicPr preferRelativeResize="0"/>
          <p:nvPr/>
        </p:nvPicPr>
        <p:blipFill rotWithShape="1">
          <a:blip r:embed="rId2">
            <a:alphaModFix/>
          </a:blip>
          <a:srcRect b="62580" l="0" r="0" t="17584"/>
          <a:stretch/>
        </p:blipFill>
        <p:spPr>
          <a:xfrm>
            <a:off x="100" y="243867"/>
            <a:ext cx="12192005" cy="1926670"/>
          </a:xfrm>
          <a:prstGeom prst="rect">
            <a:avLst/>
          </a:prstGeom>
          <a:solidFill>
            <a:schemeClr val="dk1"/>
          </a:solidFill>
          <a:ln cap="flat" cmpd="sng" w="9525">
            <a:solidFill>
              <a:srgbClr val="122620"/>
            </a:solidFill>
            <a:prstDash val="solid"/>
            <a:round/>
            <a:headEnd len="sm" w="sm" type="none"/>
            <a:tailEnd len="sm" w="sm" type="none"/>
          </a:ln>
        </p:spPr>
      </p:pic>
      <p:pic>
        <p:nvPicPr>
          <p:cNvPr id="1686" name="Google Shape;1686;g354d50c19c3_0_112"/>
          <p:cNvPicPr preferRelativeResize="0"/>
          <p:nvPr/>
        </p:nvPicPr>
        <p:blipFill rotWithShape="1">
          <a:blip r:embed="rId2">
            <a:alphaModFix/>
          </a:blip>
          <a:srcRect b="62694" l="0" r="0" t="15651"/>
          <a:stretch/>
        </p:blipFill>
        <p:spPr>
          <a:xfrm flipH="1">
            <a:off x="5" y="243868"/>
            <a:ext cx="12191995" cy="1926670"/>
          </a:xfrm>
          <a:prstGeom prst="rect">
            <a:avLst/>
          </a:prstGeom>
          <a:noFill/>
          <a:ln>
            <a:noFill/>
          </a:ln>
        </p:spPr>
      </p:pic>
      <p:sp>
        <p:nvSpPr>
          <p:cNvPr id="1687" name="Google Shape;1687;g354d50c19c3_0_112"/>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500"/>
              <a:buNone/>
              <a:defRPr sz="55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688" name="Google Shape;1688;g354d50c19c3_0_112"/>
          <p:cNvSpPr txBox="1"/>
          <p:nvPr>
            <p:ph idx="1" type="subTitle"/>
          </p:nvPr>
        </p:nvSpPr>
        <p:spPr>
          <a:xfrm>
            <a:off x="415700" y="3894267"/>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89" name="Google Shape;1689;g354d50c19c3_0_11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690" name="Google Shape;1690;g354d50c19c3_0_112"/>
          <p:cNvPicPr preferRelativeResize="0"/>
          <p:nvPr/>
        </p:nvPicPr>
        <p:blipFill rotWithShape="1">
          <a:blip r:embed="rId3">
            <a:alphaModFix/>
          </a:blip>
          <a:srcRect b="0" l="0" r="0" t="0"/>
          <a:stretch/>
        </p:blipFill>
        <p:spPr>
          <a:xfrm>
            <a:off x="4308233" y="411149"/>
            <a:ext cx="3575731" cy="1304232"/>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91" name="Shape 1691"/>
        <p:cNvGrpSpPr/>
        <p:nvPr/>
      </p:nvGrpSpPr>
      <p:grpSpPr>
        <a:xfrm>
          <a:off x="0" y="0"/>
          <a:ext cx="0" cy="0"/>
          <a:chOff x="0" y="0"/>
          <a:chExt cx="0" cy="0"/>
        </a:xfrm>
      </p:grpSpPr>
      <p:sp>
        <p:nvSpPr>
          <p:cNvPr id="1692" name="Google Shape;1692;g354d50c19c3_0_119"/>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693" name="Google Shape;1693;g354d50c19c3_0_11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694" name="Google Shape;1694;g354d50c19c3_0_119"/>
          <p:cNvPicPr preferRelativeResize="0"/>
          <p:nvPr/>
        </p:nvPicPr>
        <p:blipFill rotWithShape="1">
          <a:blip r:embed="rId2">
            <a:alphaModFix/>
          </a:blip>
          <a:srcRect b="62580" l="0" r="0" t="17584"/>
          <a:stretch/>
        </p:blipFill>
        <p:spPr>
          <a:xfrm>
            <a:off x="100" y="243867"/>
            <a:ext cx="12192005" cy="1926670"/>
          </a:xfrm>
          <a:prstGeom prst="rect">
            <a:avLst/>
          </a:prstGeom>
          <a:solidFill>
            <a:schemeClr val="dk1"/>
          </a:solidFill>
          <a:ln cap="flat" cmpd="sng" w="9525">
            <a:solidFill>
              <a:srgbClr val="122620"/>
            </a:solidFill>
            <a:prstDash val="solid"/>
            <a:round/>
            <a:headEnd len="sm" w="sm" type="none"/>
            <a:tailEnd len="sm" w="sm" type="none"/>
          </a:ln>
        </p:spPr>
      </p:pic>
      <p:sp>
        <p:nvSpPr>
          <p:cNvPr id="1695" name="Google Shape;1695;g354d50c19c3_0_119"/>
          <p:cNvSpPr/>
          <p:nvPr/>
        </p:nvSpPr>
        <p:spPr>
          <a:xfrm>
            <a:off x="100" y="243800"/>
            <a:ext cx="12192000" cy="1926900"/>
          </a:xfrm>
          <a:prstGeom prst="rect">
            <a:avLst/>
          </a:prstGeom>
          <a:solidFill>
            <a:srgbClr val="222222">
              <a:alpha val="4353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1696" name="Google Shape;1696;g354d50c19c3_0_119"/>
          <p:cNvPicPr preferRelativeResize="0"/>
          <p:nvPr/>
        </p:nvPicPr>
        <p:blipFill rotWithShape="1">
          <a:blip r:embed="rId2">
            <a:alphaModFix/>
          </a:blip>
          <a:srcRect b="62694" l="0" r="0" t="15651"/>
          <a:stretch/>
        </p:blipFill>
        <p:spPr>
          <a:xfrm flipH="1">
            <a:off x="5" y="243868"/>
            <a:ext cx="12191995" cy="1926670"/>
          </a:xfrm>
          <a:prstGeom prst="rect">
            <a:avLst/>
          </a:prstGeom>
          <a:noFill/>
          <a:ln>
            <a:noFill/>
          </a:ln>
        </p:spPr>
      </p:pic>
      <p:pic>
        <p:nvPicPr>
          <p:cNvPr id="1697" name="Google Shape;1697;g354d50c19c3_0_119"/>
          <p:cNvPicPr preferRelativeResize="0"/>
          <p:nvPr/>
        </p:nvPicPr>
        <p:blipFill rotWithShape="1">
          <a:blip r:embed="rId3">
            <a:alphaModFix/>
          </a:blip>
          <a:srcRect b="0" l="0" r="0" t="0"/>
          <a:stretch/>
        </p:blipFill>
        <p:spPr>
          <a:xfrm>
            <a:off x="4308233" y="411149"/>
            <a:ext cx="3575731" cy="130423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98" name="Shape 1698"/>
        <p:cNvGrpSpPr/>
        <p:nvPr/>
      </p:nvGrpSpPr>
      <p:grpSpPr>
        <a:xfrm>
          <a:off x="0" y="0"/>
          <a:ext cx="0" cy="0"/>
          <a:chOff x="0" y="0"/>
          <a:chExt cx="0" cy="0"/>
        </a:xfrm>
      </p:grpSpPr>
      <p:sp>
        <p:nvSpPr>
          <p:cNvPr id="1699" name="Google Shape;1699;g354d50c19c3_0_12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00" name="Google Shape;1700;g354d50c19c3_0_12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701" name="Google Shape;1701;g354d50c19c3_0_12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eneric-slide-1">
  <p:cSld name="1_Generic-slide-1">
    <p:spTree>
      <p:nvGrpSpPr>
        <p:cNvPr id="1702" name="Shape 1702"/>
        <p:cNvGrpSpPr/>
        <p:nvPr/>
      </p:nvGrpSpPr>
      <p:grpSpPr>
        <a:xfrm>
          <a:off x="0" y="0"/>
          <a:ext cx="0" cy="0"/>
          <a:chOff x="0" y="0"/>
          <a:chExt cx="0" cy="0"/>
        </a:xfrm>
      </p:grpSpPr>
      <p:sp>
        <p:nvSpPr>
          <p:cNvPr id="1703" name="Google Shape;1703;g354d50c19c3_0_130"/>
          <p:cNvSpPr txBox="1"/>
          <p:nvPr>
            <p:ph type="title"/>
          </p:nvPr>
        </p:nvSpPr>
        <p:spPr>
          <a:xfrm>
            <a:off x="354060" y="530021"/>
            <a:ext cx="4966500" cy="1130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4A4A4A"/>
              </a:buClr>
              <a:buSzPts val="4000"/>
              <a:buFont typeface="Montserrat SemiBold"/>
              <a:buNone/>
              <a:defRPr b="0" i="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04" name="Google Shape;1704;g354d50c19c3_0_130"/>
          <p:cNvSpPr txBox="1"/>
          <p:nvPr>
            <p:ph idx="1" type="body"/>
          </p:nvPr>
        </p:nvSpPr>
        <p:spPr>
          <a:xfrm>
            <a:off x="367609" y="1643564"/>
            <a:ext cx="4115700" cy="669900"/>
          </a:xfrm>
          <a:prstGeom prst="rect">
            <a:avLst/>
          </a:prstGeom>
          <a:noFill/>
          <a:ln>
            <a:noFill/>
          </a:ln>
        </p:spPr>
        <p:txBody>
          <a:bodyPr anchorCtr="0" anchor="t" bIns="46800" lIns="90000" spcFirstLastPara="1" rIns="90000" wrap="square" tIns="46800">
            <a:noAutofit/>
          </a:bodyPr>
          <a:lstStyle>
            <a:lvl1pPr indent="-228600" lvl="0" marL="457200" marR="0" algn="l">
              <a:lnSpc>
                <a:spcPct val="120000"/>
              </a:lnSpc>
              <a:spcBef>
                <a:spcPts val="1100"/>
              </a:spcBef>
              <a:spcAft>
                <a:spcPts val="0"/>
              </a:spcAft>
              <a:buClr>
                <a:srgbClr val="2576B7"/>
              </a:buClr>
              <a:buSzPts val="2000"/>
              <a:buFont typeface="Arial"/>
              <a:buNone/>
              <a:defRPr b="0" i="0" sz="2000" u="none" cap="none" strike="noStrike">
                <a:solidFill>
                  <a:srgbClr val="2576B7"/>
                </a:solidFill>
                <a:latin typeface="Montserrat"/>
                <a:ea typeface="Montserrat"/>
                <a:cs typeface="Montserrat"/>
                <a:sym typeface="Montserrat"/>
              </a:defRPr>
            </a:lvl1pPr>
            <a:lvl2pPr indent="-228600" lvl="1" marL="9144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2pPr>
            <a:lvl3pPr indent="-228600" lvl="2" marL="13716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3pPr>
            <a:lvl4pPr indent="-228600" lvl="3" marL="18288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4pPr>
            <a:lvl5pPr indent="-228600" lvl="4" marL="22860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5pPr>
            <a:lvl6pPr indent="-349250" lvl="5" marL="27432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1600"/>
              </a:spcBef>
              <a:spcAft>
                <a:spcPts val="160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705" name="Google Shape;1705;g354d50c19c3_0_130"/>
          <p:cNvSpPr txBox="1"/>
          <p:nvPr>
            <p:ph idx="2" type="body"/>
          </p:nvPr>
        </p:nvSpPr>
        <p:spPr>
          <a:xfrm>
            <a:off x="371428" y="2699133"/>
            <a:ext cx="3744300" cy="2680500"/>
          </a:xfrm>
          <a:prstGeom prst="rect">
            <a:avLst/>
          </a:prstGeom>
          <a:noFill/>
          <a:ln>
            <a:noFill/>
          </a:ln>
        </p:spPr>
        <p:txBody>
          <a:bodyPr anchorCtr="0" anchor="t" bIns="46800" lIns="90000" spcFirstLastPara="1" rIns="90000" wrap="square" tIns="46800">
            <a:noAutofit/>
          </a:bodyPr>
          <a:lstStyle>
            <a:lvl1pPr indent="-228600" lvl="0" marL="457200" marR="0" algn="l">
              <a:lnSpc>
                <a:spcPct val="128571"/>
              </a:lnSpc>
              <a:spcBef>
                <a:spcPts val="1100"/>
              </a:spcBef>
              <a:spcAft>
                <a:spcPts val="0"/>
              </a:spcAft>
              <a:buClr>
                <a:srgbClr val="4A4A4A"/>
              </a:buClr>
              <a:buSzPts val="1500"/>
              <a:buFont typeface="Arial"/>
              <a:buNone/>
              <a:defRPr b="0" i="0" sz="1500" u="none" cap="none" strike="noStrike">
                <a:solidFill>
                  <a:srgbClr val="4A4A4A"/>
                </a:solidFill>
                <a:latin typeface="Roboto Condensed Light"/>
                <a:ea typeface="Roboto Condensed Light"/>
                <a:cs typeface="Roboto Condensed Light"/>
                <a:sym typeface="Roboto Condensed Light"/>
              </a:defRPr>
            </a:lvl1pPr>
            <a:lvl2pPr indent="-228600" lvl="1" marL="9144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2pPr>
            <a:lvl3pPr indent="-228600" lvl="2" marL="13716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3pPr>
            <a:lvl4pPr indent="-228600" lvl="3" marL="18288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4pPr>
            <a:lvl5pPr indent="-228600" lvl="4" marL="22860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5pPr>
            <a:lvl6pPr indent="-349250" lvl="5" marL="27432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1600"/>
              </a:spcBef>
              <a:spcAft>
                <a:spcPts val="160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06" name="Shape 1706"/>
        <p:cNvGrpSpPr/>
        <p:nvPr/>
      </p:nvGrpSpPr>
      <p:grpSpPr>
        <a:xfrm>
          <a:off x="0" y="0"/>
          <a:ext cx="0" cy="0"/>
          <a:chOff x="0" y="0"/>
          <a:chExt cx="0" cy="0"/>
        </a:xfrm>
      </p:grpSpPr>
      <p:sp>
        <p:nvSpPr>
          <p:cNvPr id="1707" name="Google Shape;1707;g354d50c19c3_0_13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08" name="Google Shape;1708;g354d50c19c3_0_134"/>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709" name="Google Shape;1709;g354d50c19c3_0_134"/>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710" name="Google Shape;1710;g354d50c19c3_0_13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11" name="Shape 1711"/>
        <p:cNvGrpSpPr/>
        <p:nvPr/>
      </p:nvGrpSpPr>
      <p:grpSpPr>
        <a:xfrm>
          <a:off x="0" y="0"/>
          <a:ext cx="0" cy="0"/>
          <a:chOff x="0" y="0"/>
          <a:chExt cx="0" cy="0"/>
        </a:xfrm>
      </p:grpSpPr>
      <p:sp>
        <p:nvSpPr>
          <p:cNvPr id="1712" name="Google Shape;1712;g354d50c19c3_0_13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13" name="Google Shape;1713;g354d50c19c3_0_13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14" name="Shape 1714"/>
        <p:cNvGrpSpPr/>
        <p:nvPr/>
      </p:nvGrpSpPr>
      <p:grpSpPr>
        <a:xfrm>
          <a:off x="0" y="0"/>
          <a:ext cx="0" cy="0"/>
          <a:chOff x="0" y="0"/>
          <a:chExt cx="0" cy="0"/>
        </a:xfrm>
      </p:grpSpPr>
      <p:sp>
        <p:nvSpPr>
          <p:cNvPr id="1715" name="Google Shape;1715;g354d50c19c3_0_142"/>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1716" name="Google Shape;1716;g354d50c19c3_0_142"/>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717" name="Google Shape;1717;g354d50c19c3_0_14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18" name="Shape 1718"/>
        <p:cNvGrpSpPr/>
        <p:nvPr/>
      </p:nvGrpSpPr>
      <p:grpSpPr>
        <a:xfrm>
          <a:off x="0" y="0"/>
          <a:ext cx="0" cy="0"/>
          <a:chOff x="0" y="0"/>
          <a:chExt cx="0" cy="0"/>
        </a:xfrm>
      </p:grpSpPr>
      <p:sp>
        <p:nvSpPr>
          <p:cNvPr id="1719" name="Google Shape;1719;g354d50c19c3_0_146"/>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720" name="Google Shape;1720;g354d50c19c3_0_14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21" name="Shape 1721"/>
        <p:cNvGrpSpPr/>
        <p:nvPr/>
      </p:nvGrpSpPr>
      <p:grpSpPr>
        <a:xfrm>
          <a:off x="0" y="0"/>
          <a:ext cx="0" cy="0"/>
          <a:chOff x="0" y="0"/>
          <a:chExt cx="0" cy="0"/>
        </a:xfrm>
      </p:grpSpPr>
      <p:sp>
        <p:nvSpPr>
          <p:cNvPr id="1722" name="Google Shape;1722;g354d50c19c3_0_14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23" name="Google Shape;1723;g354d50c19c3_0_149"/>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724" name="Google Shape;1724;g354d50c19c3_0_149"/>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25" name="Google Shape;1725;g354d50c19c3_0_149"/>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726" name="Google Shape;1726;g354d50c19c3_0_14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27" name="Shape 1727"/>
        <p:cNvGrpSpPr/>
        <p:nvPr/>
      </p:nvGrpSpPr>
      <p:grpSpPr>
        <a:xfrm>
          <a:off x="0" y="0"/>
          <a:ext cx="0" cy="0"/>
          <a:chOff x="0" y="0"/>
          <a:chExt cx="0" cy="0"/>
        </a:xfrm>
      </p:grpSpPr>
      <p:sp>
        <p:nvSpPr>
          <p:cNvPr id="1728" name="Google Shape;1728;g354d50c19c3_0_155"/>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1729" name="Google Shape;1729;g354d50c19c3_0_15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30" name="Shape 1730"/>
        <p:cNvGrpSpPr/>
        <p:nvPr/>
      </p:nvGrpSpPr>
      <p:grpSpPr>
        <a:xfrm>
          <a:off x="0" y="0"/>
          <a:ext cx="0" cy="0"/>
          <a:chOff x="0" y="0"/>
          <a:chExt cx="0" cy="0"/>
        </a:xfrm>
      </p:grpSpPr>
      <p:sp>
        <p:nvSpPr>
          <p:cNvPr id="1731" name="Google Shape;1731;g354d50c19c3_0_158"/>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732" name="Google Shape;1732;g354d50c19c3_0_158"/>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1733" name="Google Shape;1733;g354d50c19c3_0_15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34" name="Shape 1734"/>
        <p:cNvGrpSpPr/>
        <p:nvPr/>
      </p:nvGrpSpPr>
      <p:grpSpPr>
        <a:xfrm>
          <a:off x="0" y="0"/>
          <a:ext cx="0" cy="0"/>
          <a:chOff x="0" y="0"/>
          <a:chExt cx="0" cy="0"/>
        </a:xfrm>
      </p:grpSpPr>
      <p:sp>
        <p:nvSpPr>
          <p:cNvPr id="1735" name="Google Shape;1735;g354d50c19c3_0_16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41" name="Shape 1741"/>
        <p:cNvGrpSpPr/>
        <p:nvPr/>
      </p:nvGrpSpPr>
      <p:grpSpPr>
        <a:xfrm>
          <a:off x="0" y="0"/>
          <a:ext cx="0" cy="0"/>
          <a:chOff x="0" y="0"/>
          <a:chExt cx="0" cy="0"/>
        </a:xfrm>
      </p:grpSpPr>
      <p:pic>
        <p:nvPicPr>
          <p:cNvPr id="1742" name="Google Shape;1742;g354d50c19c3_0_290"/>
          <p:cNvPicPr preferRelativeResize="0"/>
          <p:nvPr/>
        </p:nvPicPr>
        <p:blipFill rotWithShape="1">
          <a:blip r:embed="rId2">
            <a:alphaModFix/>
          </a:blip>
          <a:srcRect b="62580" l="0" r="0" t="17584"/>
          <a:stretch/>
        </p:blipFill>
        <p:spPr>
          <a:xfrm>
            <a:off x="100" y="243867"/>
            <a:ext cx="12192005" cy="1926670"/>
          </a:xfrm>
          <a:prstGeom prst="rect">
            <a:avLst/>
          </a:prstGeom>
          <a:solidFill>
            <a:schemeClr val="dk1"/>
          </a:solidFill>
          <a:ln cap="flat" cmpd="sng" w="9525">
            <a:solidFill>
              <a:srgbClr val="122620"/>
            </a:solidFill>
            <a:prstDash val="solid"/>
            <a:round/>
            <a:headEnd len="sm" w="sm" type="none"/>
            <a:tailEnd len="sm" w="sm" type="none"/>
          </a:ln>
        </p:spPr>
      </p:pic>
      <p:pic>
        <p:nvPicPr>
          <p:cNvPr id="1743" name="Google Shape;1743;g354d50c19c3_0_290"/>
          <p:cNvPicPr preferRelativeResize="0"/>
          <p:nvPr/>
        </p:nvPicPr>
        <p:blipFill rotWithShape="1">
          <a:blip r:embed="rId2">
            <a:alphaModFix/>
          </a:blip>
          <a:srcRect b="62694" l="0" r="0" t="15651"/>
          <a:stretch/>
        </p:blipFill>
        <p:spPr>
          <a:xfrm flipH="1">
            <a:off x="5" y="243868"/>
            <a:ext cx="12191995" cy="1926670"/>
          </a:xfrm>
          <a:prstGeom prst="rect">
            <a:avLst/>
          </a:prstGeom>
          <a:noFill/>
          <a:ln>
            <a:noFill/>
          </a:ln>
        </p:spPr>
      </p:pic>
      <p:sp>
        <p:nvSpPr>
          <p:cNvPr id="1744" name="Google Shape;1744;g354d50c19c3_0_290"/>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500"/>
              <a:buNone/>
              <a:defRPr sz="55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745" name="Google Shape;1745;g354d50c19c3_0_290"/>
          <p:cNvSpPr txBox="1"/>
          <p:nvPr>
            <p:ph idx="1" type="subTitle"/>
          </p:nvPr>
        </p:nvSpPr>
        <p:spPr>
          <a:xfrm>
            <a:off x="415700" y="3894267"/>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746" name="Google Shape;1746;g354d50c19c3_0_29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47" name="Google Shape;1747;g354d50c19c3_0_290"/>
          <p:cNvPicPr preferRelativeResize="0"/>
          <p:nvPr/>
        </p:nvPicPr>
        <p:blipFill rotWithShape="1">
          <a:blip r:embed="rId3">
            <a:alphaModFix/>
          </a:blip>
          <a:srcRect b="0" l="0" r="0" t="0"/>
          <a:stretch/>
        </p:blipFill>
        <p:spPr>
          <a:xfrm>
            <a:off x="4308233" y="411149"/>
            <a:ext cx="3575731" cy="1304232"/>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48" name="Shape 1748"/>
        <p:cNvGrpSpPr/>
        <p:nvPr/>
      </p:nvGrpSpPr>
      <p:grpSpPr>
        <a:xfrm>
          <a:off x="0" y="0"/>
          <a:ext cx="0" cy="0"/>
          <a:chOff x="0" y="0"/>
          <a:chExt cx="0" cy="0"/>
        </a:xfrm>
      </p:grpSpPr>
      <p:sp>
        <p:nvSpPr>
          <p:cNvPr id="1749" name="Google Shape;1749;g354d50c19c3_0_297"/>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750" name="Google Shape;1750;g354d50c19c3_0_29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51" name="Google Shape;1751;g354d50c19c3_0_297"/>
          <p:cNvPicPr preferRelativeResize="0"/>
          <p:nvPr/>
        </p:nvPicPr>
        <p:blipFill rotWithShape="1">
          <a:blip r:embed="rId2">
            <a:alphaModFix/>
          </a:blip>
          <a:srcRect b="62580" l="0" r="0" t="17584"/>
          <a:stretch/>
        </p:blipFill>
        <p:spPr>
          <a:xfrm>
            <a:off x="100" y="243867"/>
            <a:ext cx="12192005" cy="1926670"/>
          </a:xfrm>
          <a:prstGeom prst="rect">
            <a:avLst/>
          </a:prstGeom>
          <a:solidFill>
            <a:schemeClr val="dk1"/>
          </a:solidFill>
          <a:ln cap="flat" cmpd="sng" w="9525">
            <a:solidFill>
              <a:srgbClr val="122620"/>
            </a:solidFill>
            <a:prstDash val="solid"/>
            <a:round/>
            <a:headEnd len="sm" w="sm" type="none"/>
            <a:tailEnd len="sm" w="sm" type="none"/>
          </a:ln>
        </p:spPr>
      </p:pic>
      <p:sp>
        <p:nvSpPr>
          <p:cNvPr id="1752" name="Google Shape;1752;g354d50c19c3_0_297"/>
          <p:cNvSpPr/>
          <p:nvPr/>
        </p:nvSpPr>
        <p:spPr>
          <a:xfrm>
            <a:off x="100" y="243800"/>
            <a:ext cx="12192000" cy="1926900"/>
          </a:xfrm>
          <a:prstGeom prst="rect">
            <a:avLst/>
          </a:prstGeom>
          <a:solidFill>
            <a:srgbClr val="222222">
              <a:alpha val="4353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1753" name="Google Shape;1753;g354d50c19c3_0_297"/>
          <p:cNvPicPr preferRelativeResize="0"/>
          <p:nvPr/>
        </p:nvPicPr>
        <p:blipFill rotWithShape="1">
          <a:blip r:embed="rId2">
            <a:alphaModFix/>
          </a:blip>
          <a:srcRect b="62694" l="0" r="0" t="15651"/>
          <a:stretch/>
        </p:blipFill>
        <p:spPr>
          <a:xfrm flipH="1">
            <a:off x="5" y="243868"/>
            <a:ext cx="12191995" cy="1926670"/>
          </a:xfrm>
          <a:prstGeom prst="rect">
            <a:avLst/>
          </a:prstGeom>
          <a:noFill/>
          <a:ln>
            <a:noFill/>
          </a:ln>
        </p:spPr>
      </p:pic>
      <p:pic>
        <p:nvPicPr>
          <p:cNvPr id="1754" name="Google Shape;1754;g354d50c19c3_0_297"/>
          <p:cNvPicPr preferRelativeResize="0"/>
          <p:nvPr/>
        </p:nvPicPr>
        <p:blipFill rotWithShape="1">
          <a:blip r:embed="rId3">
            <a:alphaModFix/>
          </a:blip>
          <a:srcRect b="0" l="0" r="0" t="0"/>
          <a:stretch/>
        </p:blipFill>
        <p:spPr>
          <a:xfrm>
            <a:off x="4308233" y="411149"/>
            <a:ext cx="3575731" cy="1304232"/>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55" name="Shape 1755"/>
        <p:cNvGrpSpPr/>
        <p:nvPr/>
      </p:nvGrpSpPr>
      <p:grpSpPr>
        <a:xfrm>
          <a:off x="0" y="0"/>
          <a:ext cx="0" cy="0"/>
          <a:chOff x="0" y="0"/>
          <a:chExt cx="0" cy="0"/>
        </a:xfrm>
      </p:grpSpPr>
      <p:sp>
        <p:nvSpPr>
          <p:cNvPr id="1756" name="Google Shape;1756;g354d50c19c3_0_30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57" name="Google Shape;1757;g354d50c19c3_0_30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758" name="Google Shape;1758;g354d50c19c3_0_30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eneric-slide-1">
  <p:cSld name="1_Generic-slide-1">
    <p:spTree>
      <p:nvGrpSpPr>
        <p:cNvPr id="1759" name="Shape 1759"/>
        <p:cNvGrpSpPr/>
        <p:nvPr/>
      </p:nvGrpSpPr>
      <p:grpSpPr>
        <a:xfrm>
          <a:off x="0" y="0"/>
          <a:ext cx="0" cy="0"/>
          <a:chOff x="0" y="0"/>
          <a:chExt cx="0" cy="0"/>
        </a:xfrm>
      </p:grpSpPr>
      <p:sp>
        <p:nvSpPr>
          <p:cNvPr id="1760" name="Google Shape;1760;g354d50c19c3_0_308"/>
          <p:cNvSpPr txBox="1"/>
          <p:nvPr>
            <p:ph type="title"/>
          </p:nvPr>
        </p:nvSpPr>
        <p:spPr>
          <a:xfrm>
            <a:off x="354060" y="530021"/>
            <a:ext cx="4966500" cy="1130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4A4A4A"/>
              </a:buClr>
              <a:buSzPts val="4000"/>
              <a:buFont typeface="Montserrat SemiBold"/>
              <a:buNone/>
              <a:defRPr b="0" i="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61" name="Google Shape;1761;g354d50c19c3_0_308"/>
          <p:cNvSpPr txBox="1"/>
          <p:nvPr>
            <p:ph idx="1" type="body"/>
          </p:nvPr>
        </p:nvSpPr>
        <p:spPr>
          <a:xfrm>
            <a:off x="367609" y="1643564"/>
            <a:ext cx="4115700" cy="669900"/>
          </a:xfrm>
          <a:prstGeom prst="rect">
            <a:avLst/>
          </a:prstGeom>
          <a:noFill/>
          <a:ln>
            <a:noFill/>
          </a:ln>
        </p:spPr>
        <p:txBody>
          <a:bodyPr anchorCtr="0" anchor="t" bIns="46800" lIns="90000" spcFirstLastPara="1" rIns="90000" wrap="square" tIns="46800">
            <a:noAutofit/>
          </a:bodyPr>
          <a:lstStyle>
            <a:lvl1pPr indent="-228600" lvl="0" marL="457200" marR="0" algn="l">
              <a:lnSpc>
                <a:spcPct val="120000"/>
              </a:lnSpc>
              <a:spcBef>
                <a:spcPts val="1100"/>
              </a:spcBef>
              <a:spcAft>
                <a:spcPts val="0"/>
              </a:spcAft>
              <a:buClr>
                <a:srgbClr val="2576B7"/>
              </a:buClr>
              <a:buSzPts val="2000"/>
              <a:buFont typeface="Arial"/>
              <a:buNone/>
              <a:defRPr b="0" i="0" sz="2000" u="none" cap="none" strike="noStrike">
                <a:solidFill>
                  <a:srgbClr val="2576B7"/>
                </a:solidFill>
                <a:latin typeface="Montserrat"/>
                <a:ea typeface="Montserrat"/>
                <a:cs typeface="Montserrat"/>
                <a:sym typeface="Montserrat"/>
              </a:defRPr>
            </a:lvl1pPr>
            <a:lvl2pPr indent="-228600" lvl="1" marL="9144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2pPr>
            <a:lvl3pPr indent="-228600" lvl="2" marL="13716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3pPr>
            <a:lvl4pPr indent="-228600" lvl="3" marL="18288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4pPr>
            <a:lvl5pPr indent="-228600" lvl="4" marL="22860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5pPr>
            <a:lvl6pPr indent="-349250" lvl="5" marL="27432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1600"/>
              </a:spcBef>
              <a:spcAft>
                <a:spcPts val="160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762" name="Google Shape;1762;g354d50c19c3_0_308"/>
          <p:cNvSpPr txBox="1"/>
          <p:nvPr>
            <p:ph idx="2" type="body"/>
          </p:nvPr>
        </p:nvSpPr>
        <p:spPr>
          <a:xfrm>
            <a:off x="371428" y="2699133"/>
            <a:ext cx="3744300" cy="2680500"/>
          </a:xfrm>
          <a:prstGeom prst="rect">
            <a:avLst/>
          </a:prstGeom>
          <a:noFill/>
          <a:ln>
            <a:noFill/>
          </a:ln>
        </p:spPr>
        <p:txBody>
          <a:bodyPr anchorCtr="0" anchor="t" bIns="46800" lIns="90000" spcFirstLastPara="1" rIns="90000" wrap="square" tIns="46800">
            <a:noAutofit/>
          </a:bodyPr>
          <a:lstStyle>
            <a:lvl1pPr indent="-228600" lvl="0" marL="457200" marR="0" algn="l">
              <a:lnSpc>
                <a:spcPct val="128571"/>
              </a:lnSpc>
              <a:spcBef>
                <a:spcPts val="1100"/>
              </a:spcBef>
              <a:spcAft>
                <a:spcPts val="0"/>
              </a:spcAft>
              <a:buClr>
                <a:srgbClr val="4A4A4A"/>
              </a:buClr>
              <a:buSzPts val="1500"/>
              <a:buFont typeface="Arial"/>
              <a:buNone/>
              <a:defRPr b="0" i="0" sz="1500" u="none" cap="none" strike="noStrike">
                <a:solidFill>
                  <a:srgbClr val="4A4A4A"/>
                </a:solidFill>
                <a:latin typeface="Roboto Condensed Light"/>
                <a:ea typeface="Roboto Condensed Light"/>
                <a:cs typeface="Roboto Condensed Light"/>
                <a:sym typeface="Roboto Condensed Light"/>
              </a:defRPr>
            </a:lvl1pPr>
            <a:lvl2pPr indent="-228600" lvl="1" marL="9144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2pPr>
            <a:lvl3pPr indent="-228600" lvl="2" marL="13716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3pPr>
            <a:lvl4pPr indent="-228600" lvl="3" marL="18288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4pPr>
            <a:lvl5pPr indent="-228600" lvl="4" marL="22860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5pPr>
            <a:lvl6pPr indent="-349250" lvl="5" marL="27432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1600"/>
              </a:spcBef>
              <a:spcAft>
                <a:spcPts val="160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63" name="Shape 1763"/>
        <p:cNvGrpSpPr/>
        <p:nvPr/>
      </p:nvGrpSpPr>
      <p:grpSpPr>
        <a:xfrm>
          <a:off x="0" y="0"/>
          <a:ext cx="0" cy="0"/>
          <a:chOff x="0" y="0"/>
          <a:chExt cx="0" cy="0"/>
        </a:xfrm>
      </p:grpSpPr>
      <p:sp>
        <p:nvSpPr>
          <p:cNvPr id="1764" name="Google Shape;1764;g354d50c19c3_0_31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65" name="Google Shape;1765;g354d50c19c3_0_312"/>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766" name="Google Shape;1766;g354d50c19c3_0_312"/>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767" name="Google Shape;1767;g354d50c19c3_0_31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68" name="Shape 1768"/>
        <p:cNvGrpSpPr/>
        <p:nvPr/>
      </p:nvGrpSpPr>
      <p:grpSpPr>
        <a:xfrm>
          <a:off x="0" y="0"/>
          <a:ext cx="0" cy="0"/>
          <a:chOff x="0" y="0"/>
          <a:chExt cx="0" cy="0"/>
        </a:xfrm>
      </p:grpSpPr>
      <p:sp>
        <p:nvSpPr>
          <p:cNvPr id="1769" name="Google Shape;1769;g354d50c19c3_0_31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70" name="Google Shape;1770;g354d50c19c3_0_31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71" name="Shape 1771"/>
        <p:cNvGrpSpPr/>
        <p:nvPr/>
      </p:nvGrpSpPr>
      <p:grpSpPr>
        <a:xfrm>
          <a:off x="0" y="0"/>
          <a:ext cx="0" cy="0"/>
          <a:chOff x="0" y="0"/>
          <a:chExt cx="0" cy="0"/>
        </a:xfrm>
      </p:grpSpPr>
      <p:sp>
        <p:nvSpPr>
          <p:cNvPr id="1772" name="Google Shape;1772;g354d50c19c3_0_320"/>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1773" name="Google Shape;1773;g354d50c19c3_0_320"/>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774" name="Google Shape;1774;g354d50c19c3_0_32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75" name="Shape 1775"/>
        <p:cNvGrpSpPr/>
        <p:nvPr/>
      </p:nvGrpSpPr>
      <p:grpSpPr>
        <a:xfrm>
          <a:off x="0" y="0"/>
          <a:ext cx="0" cy="0"/>
          <a:chOff x="0" y="0"/>
          <a:chExt cx="0" cy="0"/>
        </a:xfrm>
      </p:grpSpPr>
      <p:sp>
        <p:nvSpPr>
          <p:cNvPr id="1776" name="Google Shape;1776;g354d50c19c3_0_324"/>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777" name="Google Shape;1777;g354d50c19c3_0_32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78" name="Shape 1778"/>
        <p:cNvGrpSpPr/>
        <p:nvPr/>
      </p:nvGrpSpPr>
      <p:grpSpPr>
        <a:xfrm>
          <a:off x="0" y="0"/>
          <a:ext cx="0" cy="0"/>
          <a:chOff x="0" y="0"/>
          <a:chExt cx="0" cy="0"/>
        </a:xfrm>
      </p:grpSpPr>
      <p:sp>
        <p:nvSpPr>
          <p:cNvPr id="1779" name="Google Shape;1779;g354d50c19c3_0_327"/>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80" name="Google Shape;1780;g354d50c19c3_0_327"/>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781" name="Google Shape;1781;g354d50c19c3_0_327"/>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82" name="Google Shape;1782;g354d50c19c3_0_327"/>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783" name="Google Shape;1783;g354d50c19c3_0_32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84" name="Shape 1784"/>
        <p:cNvGrpSpPr/>
        <p:nvPr/>
      </p:nvGrpSpPr>
      <p:grpSpPr>
        <a:xfrm>
          <a:off x="0" y="0"/>
          <a:ext cx="0" cy="0"/>
          <a:chOff x="0" y="0"/>
          <a:chExt cx="0" cy="0"/>
        </a:xfrm>
      </p:grpSpPr>
      <p:sp>
        <p:nvSpPr>
          <p:cNvPr id="1785" name="Google Shape;1785;g354d50c19c3_0_333"/>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1786" name="Google Shape;1786;g354d50c19c3_0_33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87" name="Shape 1787"/>
        <p:cNvGrpSpPr/>
        <p:nvPr/>
      </p:nvGrpSpPr>
      <p:grpSpPr>
        <a:xfrm>
          <a:off x="0" y="0"/>
          <a:ext cx="0" cy="0"/>
          <a:chOff x="0" y="0"/>
          <a:chExt cx="0" cy="0"/>
        </a:xfrm>
      </p:grpSpPr>
      <p:sp>
        <p:nvSpPr>
          <p:cNvPr id="1788" name="Google Shape;1788;g354d50c19c3_0_336"/>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789" name="Google Shape;1789;g354d50c19c3_0_336"/>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1790" name="Google Shape;1790;g354d50c19c3_0_33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91" name="Shape 1791"/>
        <p:cNvGrpSpPr/>
        <p:nvPr/>
      </p:nvGrpSpPr>
      <p:grpSpPr>
        <a:xfrm>
          <a:off x="0" y="0"/>
          <a:ext cx="0" cy="0"/>
          <a:chOff x="0" y="0"/>
          <a:chExt cx="0" cy="0"/>
        </a:xfrm>
      </p:grpSpPr>
      <p:sp>
        <p:nvSpPr>
          <p:cNvPr id="1792" name="Google Shape;1792;g354d50c19c3_0_34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98" name="Shape 1798"/>
        <p:cNvGrpSpPr/>
        <p:nvPr/>
      </p:nvGrpSpPr>
      <p:grpSpPr>
        <a:xfrm>
          <a:off x="0" y="0"/>
          <a:ext cx="0" cy="0"/>
          <a:chOff x="0" y="0"/>
          <a:chExt cx="0" cy="0"/>
        </a:xfrm>
      </p:grpSpPr>
      <p:pic>
        <p:nvPicPr>
          <p:cNvPr id="1799" name="Google Shape;1799;g354d50c19c3_0_422"/>
          <p:cNvPicPr preferRelativeResize="0"/>
          <p:nvPr/>
        </p:nvPicPr>
        <p:blipFill rotWithShape="1">
          <a:blip r:embed="rId2">
            <a:alphaModFix/>
          </a:blip>
          <a:srcRect b="62580" l="0" r="0" t="17584"/>
          <a:stretch/>
        </p:blipFill>
        <p:spPr>
          <a:xfrm>
            <a:off x="100" y="243867"/>
            <a:ext cx="12192005" cy="1926670"/>
          </a:xfrm>
          <a:prstGeom prst="rect">
            <a:avLst/>
          </a:prstGeom>
          <a:solidFill>
            <a:schemeClr val="dk1"/>
          </a:solidFill>
          <a:ln cap="flat" cmpd="sng" w="9525">
            <a:solidFill>
              <a:srgbClr val="122620"/>
            </a:solidFill>
            <a:prstDash val="solid"/>
            <a:round/>
            <a:headEnd len="sm" w="sm" type="none"/>
            <a:tailEnd len="sm" w="sm" type="none"/>
          </a:ln>
        </p:spPr>
      </p:pic>
      <p:pic>
        <p:nvPicPr>
          <p:cNvPr id="1800" name="Google Shape;1800;g354d50c19c3_0_422"/>
          <p:cNvPicPr preferRelativeResize="0"/>
          <p:nvPr/>
        </p:nvPicPr>
        <p:blipFill rotWithShape="1">
          <a:blip r:embed="rId2">
            <a:alphaModFix/>
          </a:blip>
          <a:srcRect b="62694" l="0" r="0" t="15651"/>
          <a:stretch/>
        </p:blipFill>
        <p:spPr>
          <a:xfrm flipH="1">
            <a:off x="5" y="243868"/>
            <a:ext cx="12191995" cy="1926670"/>
          </a:xfrm>
          <a:prstGeom prst="rect">
            <a:avLst/>
          </a:prstGeom>
          <a:noFill/>
          <a:ln>
            <a:noFill/>
          </a:ln>
        </p:spPr>
      </p:pic>
      <p:sp>
        <p:nvSpPr>
          <p:cNvPr id="1801" name="Google Shape;1801;g354d50c19c3_0_422"/>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500"/>
              <a:buNone/>
              <a:defRPr sz="55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802" name="Google Shape;1802;g354d50c19c3_0_422"/>
          <p:cNvSpPr txBox="1"/>
          <p:nvPr>
            <p:ph idx="1" type="subTitle"/>
          </p:nvPr>
        </p:nvSpPr>
        <p:spPr>
          <a:xfrm>
            <a:off x="415700" y="3894267"/>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803" name="Google Shape;1803;g354d50c19c3_0_42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04" name="Google Shape;1804;g354d50c19c3_0_422"/>
          <p:cNvPicPr preferRelativeResize="0"/>
          <p:nvPr/>
        </p:nvPicPr>
        <p:blipFill rotWithShape="1">
          <a:blip r:embed="rId3">
            <a:alphaModFix/>
          </a:blip>
          <a:srcRect b="0" l="0" r="0" t="0"/>
          <a:stretch/>
        </p:blipFill>
        <p:spPr>
          <a:xfrm>
            <a:off x="4308233" y="411149"/>
            <a:ext cx="3575731" cy="1304232"/>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05" name="Shape 1805"/>
        <p:cNvGrpSpPr/>
        <p:nvPr/>
      </p:nvGrpSpPr>
      <p:grpSpPr>
        <a:xfrm>
          <a:off x="0" y="0"/>
          <a:ext cx="0" cy="0"/>
          <a:chOff x="0" y="0"/>
          <a:chExt cx="0" cy="0"/>
        </a:xfrm>
      </p:grpSpPr>
      <p:sp>
        <p:nvSpPr>
          <p:cNvPr id="1806" name="Google Shape;1806;g354d50c19c3_0_429"/>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807" name="Google Shape;1807;g354d50c19c3_0_42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08" name="Google Shape;1808;g354d50c19c3_0_429"/>
          <p:cNvPicPr preferRelativeResize="0"/>
          <p:nvPr/>
        </p:nvPicPr>
        <p:blipFill rotWithShape="1">
          <a:blip r:embed="rId2">
            <a:alphaModFix/>
          </a:blip>
          <a:srcRect b="62580" l="0" r="0" t="17584"/>
          <a:stretch/>
        </p:blipFill>
        <p:spPr>
          <a:xfrm>
            <a:off x="100" y="243867"/>
            <a:ext cx="12192005" cy="1926670"/>
          </a:xfrm>
          <a:prstGeom prst="rect">
            <a:avLst/>
          </a:prstGeom>
          <a:solidFill>
            <a:schemeClr val="dk1"/>
          </a:solidFill>
          <a:ln cap="flat" cmpd="sng" w="9525">
            <a:solidFill>
              <a:srgbClr val="122620"/>
            </a:solidFill>
            <a:prstDash val="solid"/>
            <a:round/>
            <a:headEnd len="sm" w="sm" type="none"/>
            <a:tailEnd len="sm" w="sm" type="none"/>
          </a:ln>
        </p:spPr>
      </p:pic>
      <p:sp>
        <p:nvSpPr>
          <p:cNvPr id="1809" name="Google Shape;1809;g354d50c19c3_0_429"/>
          <p:cNvSpPr/>
          <p:nvPr/>
        </p:nvSpPr>
        <p:spPr>
          <a:xfrm>
            <a:off x="100" y="243800"/>
            <a:ext cx="12192000" cy="1926900"/>
          </a:xfrm>
          <a:prstGeom prst="rect">
            <a:avLst/>
          </a:prstGeom>
          <a:solidFill>
            <a:srgbClr val="222222">
              <a:alpha val="4353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1810" name="Google Shape;1810;g354d50c19c3_0_429"/>
          <p:cNvPicPr preferRelativeResize="0"/>
          <p:nvPr/>
        </p:nvPicPr>
        <p:blipFill rotWithShape="1">
          <a:blip r:embed="rId2">
            <a:alphaModFix/>
          </a:blip>
          <a:srcRect b="62694" l="0" r="0" t="15651"/>
          <a:stretch/>
        </p:blipFill>
        <p:spPr>
          <a:xfrm flipH="1">
            <a:off x="5" y="243868"/>
            <a:ext cx="12191995" cy="1926670"/>
          </a:xfrm>
          <a:prstGeom prst="rect">
            <a:avLst/>
          </a:prstGeom>
          <a:noFill/>
          <a:ln>
            <a:noFill/>
          </a:ln>
        </p:spPr>
      </p:pic>
      <p:pic>
        <p:nvPicPr>
          <p:cNvPr id="1811" name="Google Shape;1811;g354d50c19c3_0_429"/>
          <p:cNvPicPr preferRelativeResize="0"/>
          <p:nvPr/>
        </p:nvPicPr>
        <p:blipFill rotWithShape="1">
          <a:blip r:embed="rId3">
            <a:alphaModFix/>
          </a:blip>
          <a:srcRect b="0" l="0" r="0" t="0"/>
          <a:stretch/>
        </p:blipFill>
        <p:spPr>
          <a:xfrm>
            <a:off x="4308233" y="411149"/>
            <a:ext cx="3575731" cy="1304232"/>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12" name="Shape 1812"/>
        <p:cNvGrpSpPr/>
        <p:nvPr/>
      </p:nvGrpSpPr>
      <p:grpSpPr>
        <a:xfrm>
          <a:off x="0" y="0"/>
          <a:ext cx="0" cy="0"/>
          <a:chOff x="0" y="0"/>
          <a:chExt cx="0" cy="0"/>
        </a:xfrm>
      </p:grpSpPr>
      <p:sp>
        <p:nvSpPr>
          <p:cNvPr id="1813" name="Google Shape;1813;g354d50c19c3_0_43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14" name="Google Shape;1814;g354d50c19c3_0_43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815" name="Google Shape;1815;g354d50c19c3_0_43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eneric-slide-1">
  <p:cSld name="1_Generic-slide-1">
    <p:spTree>
      <p:nvGrpSpPr>
        <p:cNvPr id="1816" name="Shape 1816"/>
        <p:cNvGrpSpPr/>
        <p:nvPr/>
      </p:nvGrpSpPr>
      <p:grpSpPr>
        <a:xfrm>
          <a:off x="0" y="0"/>
          <a:ext cx="0" cy="0"/>
          <a:chOff x="0" y="0"/>
          <a:chExt cx="0" cy="0"/>
        </a:xfrm>
      </p:grpSpPr>
      <p:sp>
        <p:nvSpPr>
          <p:cNvPr id="1817" name="Google Shape;1817;g354d50c19c3_0_440"/>
          <p:cNvSpPr txBox="1"/>
          <p:nvPr>
            <p:ph type="title"/>
          </p:nvPr>
        </p:nvSpPr>
        <p:spPr>
          <a:xfrm>
            <a:off x="354060" y="530021"/>
            <a:ext cx="4966500" cy="1130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4A4A4A"/>
              </a:buClr>
              <a:buSzPts val="4000"/>
              <a:buFont typeface="Montserrat SemiBold"/>
              <a:buNone/>
              <a:defRPr b="0" i="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18" name="Google Shape;1818;g354d50c19c3_0_440"/>
          <p:cNvSpPr txBox="1"/>
          <p:nvPr>
            <p:ph idx="1" type="body"/>
          </p:nvPr>
        </p:nvSpPr>
        <p:spPr>
          <a:xfrm>
            <a:off x="367609" y="1643564"/>
            <a:ext cx="4115700" cy="669900"/>
          </a:xfrm>
          <a:prstGeom prst="rect">
            <a:avLst/>
          </a:prstGeom>
          <a:noFill/>
          <a:ln>
            <a:noFill/>
          </a:ln>
        </p:spPr>
        <p:txBody>
          <a:bodyPr anchorCtr="0" anchor="t" bIns="46800" lIns="90000" spcFirstLastPara="1" rIns="90000" wrap="square" tIns="46800">
            <a:noAutofit/>
          </a:bodyPr>
          <a:lstStyle>
            <a:lvl1pPr indent="-228600" lvl="0" marL="457200" marR="0" algn="l">
              <a:lnSpc>
                <a:spcPct val="120000"/>
              </a:lnSpc>
              <a:spcBef>
                <a:spcPts val="1100"/>
              </a:spcBef>
              <a:spcAft>
                <a:spcPts val="0"/>
              </a:spcAft>
              <a:buClr>
                <a:srgbClr val="2576B7"/>
              </a:buClr>
              <a:buSzPts val="2000"/>
              <a:buFont typeface="Arial"/>
              <a:buNone/>
              <a:defRPr b="0" i="0" sz="2000" u="none" cap="none" strike="noStrike">
                <a:solidFill>
                  <a:srgbClr val="2576B7"/>
                </a:solidFill>
                <a:latin typeface="Montserrat"/>
                <a:ea typeface="Montserrat"/>
                <a:cs typeface="Montserrat"/>
                <a:sym typeface="Montserrat"/>
              </a:defRPr>
            </a:lvl1pPr>
            <a:lvl2pPr indent="-228600" lvl="1" marL="9144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2pPr>
            <a:lvl3pPr indent="-228600" lvl="2" marL="13716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3pPr>
            <a:lvl4pPr indent="-228600" lvl="3" marL="18288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4pPr>
            <a:lvl5pPr indent="-228600" lvl="4" marL="2286000" marR="0" algn="l">
              <a:lnSpc>
                <a:spcPct val="120000"/>
              </a:lnSpc>
              <a:spcBef>
                <a:spcPts val="1600"/>
              </a:spcBef>
              <a:spcAft>
                <a:spcPts val="0"/>
              </a:spcAft>
              <a:buClr>
                <a:srgbClr val="848585"/>
              </a:buClr>
              <a:buSzPts val="2000"/>
              <a:buFont typeface="Arial"/>
              <a:buNone/>
              <a:defRPr b="0" i="0" sz="2000" u="none" cap="none" strike="noStrike">
                <a:solidFill>
                  <a:srgbClr val="848585"/>
                </a:solidFill>
                <a:latin typeface="Arial"/>
                <a:ea typeface="Arial"/>
                <a:cs typeface="Arial"/>
                <a:sym typeface="Arial"/>
              </a:defRPr>
            </a:lvl5pPr>
            <a:lvl6pPr indent="-349250" lvl="5" marL="27432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1600"/>
              </a:spcBef>
              <a:spcAft>
                <a:spcPts val="160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819" name="Google Shape;1819;g354d50c19c3_0_440"/>
          <p:cNvSpPr txBox="1"/>
          <p:nvPr>
            <p:ph idx="2" type="body"/>
          </p:nvPr>
        </p:nvSpPr>
        <p:spPr>
          <a:xfrm>
            <a:off x="371428" y="2699133"/>
            <a:ext cx="3744300" cy="2680500"/>
          </a:xfrm>
          <a:prstGeom prst="rect">
            <a:avLst/>
          </a:prstGeom>
          <a:noFill/>
          <a:ln>
            <a:noFill/>
          </a:ln>
        </p:spPr>
        <p:txBody>
          <a:bodyPr anchorCtr="0" anchor="t" bIns="46800" lIns="90000" spcFirstLastPara="1" rIns="90000" wrap="square" tIns="46800">
            <a:noAutofit/>
          </a:bodyPr>
          <a:lstStyle>
            <a:lvl1pPr indent="-228600" lvl="0" marL="457200" marR="0" algn="l">
              <a:lnSpc>
                <a:spcPct val="128571"/>
              </a:lnSpc>
              <a:spcBef>
                <a:spcPts val="1100"/>
              </a:spcBef>
              <a:spcAft>
                <a:spcPts val="0"/>
              </a:spcAft>
              <a:buClr>
                <a:srgbClr val="4A4A4A"/>
              </a:buClr>
              <a:buSzPts val="1500"/>
              <a:buFont typeface="Arial"/>
              <a:buNone/>
              <a:defRPr b="0" i="0" sz="1500" u="none" cap="none" strike="noStrike">
                <a:solidFill>
                  <a:srgbClr val="4A4A4A"/>
                </a:solidFill>
                <a:latin typeface="Roboto Condensed Light"/>
                <a:ea typeface="Roboto Condensed Light"/>
                <a:cs typeface="Roboto Condensed Light"/>
                <a:sym typeface="Roboto Condensed Light"/>
              </a:defRPr>
            </a:lvl1pPr>
            <a:lvl2pPr indent="-228600" lvl="1" marL="9144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2pPr>
            <a:lvl3pPr indent="-228600" lvl="2" marL="13716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3pPr>
            <a:lvl4pPr indent="-228600" lvl="3" marL="18288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4pPr>
            <a:lvl5pPr indent="-228600" lvl="4" marL="2286000" marR="0" algn="l">
              <a:lnSpc>
                <a:spcPct val="121428"/>
              </a:lnSpc>
              <a:spcBef>
                <a:spcPts val="1600"/>
              </a:spcBef>
              <a:spcAft>
                <a:spcPts val="0"/>
              </a:spcAft>
              <a:buClr>
                <a:srgbClr val="4B4B4B"/>
              </a:buClr>
              <a:buSzPts val="1500"/>
              <a:buFont typeface="Arial"/>
              <a:buNone/>
              <a:defRPr b="0" i="0" sz="1500" u="none" cap="none" strike="noStrike">
                <a:solidFill>
                  <a:srgbClr val="4B4B4B"/>
                </a:solidFill>
                <a:latin typeface="Arial"/>
                <a:ea typeface="Arial"/>
                <a:cs typeface="Arial"/>
                <a:sym typeface="Arial"/>
              </a:defRPr>
            </a:lvl5pPr>
            <a:lvl6pPr indent="-349250" lvl="5" marL="27432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16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1600"/>
              </a:spcBef>
              <a:spcAft>
                <a:spcPts val="160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3"/>
          <p:cNvSpPr/>
          <p:nvPr>
            <p:ph idx="2" type="pic"/>
          </p:nvPr>
        </p:nvSpPr>
        <p:spPr>
          <a:xfrm>
            <a:off x="5183188" y="987425"/>
            <a:ext cx="6172200" cy="4873625"/>
          </a:xfrm>
          <a:prstGeom prst="rect">
            <a:avLst/>
          </a:prstGeom>
          <a:noFill/>
          <a:ln>
            <a:noFill/>
          </a:ln>
        </p:spPr>
      </p:sp>
      <p:sp>
        <p:nvSpPr>
          <p:cNvPr id="68" name="Google Shape;68;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20" name="Shape 1820"/>
        <p:cNvGrpSpPr/>
        <p:nvPr/>
      </p:nvGrpSpPr>
      <p:grpSpPr>
        <a:xfrm>
          <a:off x="0" y="0"/>
          <a:ext cx="0" cy="0"/>
          <a:chOff x="0" y="0"/>
          <a:chExt cx="0" cy="0"/>
        </a:xfrm>
      </p:grpSpPr>
      <p:sp>
        <p:nvSpPr>
          <p:cNvPr id="1821" name="Google Shape;1821;g354d50c19c3_0_44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22" name="Google Shape;1822;g354d50c19c3_0_444"/>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823" name="Google Shape;1823;g354d50c19c3_0_444"/>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824" name="Google Shape;1824;g354d50c19c3_0_44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25" name="Shape 1825"/>
        <p:cNvGrpSpPr/>
        <p:nvPr/>
      </p:nvGrpSpPr>
      <p:grpSpPr>
        <a:xfrm>
          <a:off x="0" y="0"/>
          <a:ext cx="0" cy="0"/>
          <a:chOff x="0" y="0"/>
          <a:chExt cx="0" cy="0"/>
        </a:xfrm>
      </p:grpSpPr>
      <p:sp>
        <p:nvSpPr>
          <p:cNvPr id="1826" name="Google Shape;1826;g354d50c19c3_0_44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27" name="Google Shape;1827;g354d50c19c3_0_44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28" name="Shape 1828"/>
        <p:cNvGrpSpPr/>
        <p:nvPr/>
      </p:nvGrpSpPr>
      <p:grpSpPr>
        <a:xfrm>
          <a:off x="0" y="0"/>
          <a:ext cx="0" cy="0"/>
          <a:chOff x="0" y="0"/>
          <a:chExt cx="0" cy="0"/>
        </a:xfrm>
      </p:grpSpPr>
      <p:sp>
        <p:nvSpPr>
          <p:cNvPr id="1829" name="Google Shape;1829;g354d50c19c3_0_452"/>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1830" name="Google Shape;1830;g354d50c19c3_0_452"/>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831" name="Google Shape;1831;g354d50c19c3_0_45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32" name="Shape 1832"/>
        <p:cNvGrpSpPr/>
        <p:nvPr/>
      </p:nvGrpSpPr>
      <p:grpSpPr>
        <a:xfrm>
          <a:off x="0" y="0"/>
          <a:ext cx="0" cy="0"/>
          <a:chOff x="0" y="0"/>
          <a:chExt cx="0" cy="0"/>
        </a:xfrm>
      </p:grpSpPr>
      <p:sp>
        <p:nvSpPr>
          <p:cNvPr id="1833" name="Google Shape;1833;g354d50c19c3_0_456"/>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834" name="Google Shape;1834;g354d50c19c3_0_45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35" name="Shape 1835"/>
        <p:cNvGrpSpPr/>
        <p:nvPr/>
      </p:nvGrpSpPr>
      <p:grpSpPr>
        <a:xfrm>
          <a:off x="0" y="0"/>
          <a:ext cx="0" cy="0"/>
          <a:chOff x="0" y="0"/>
          <a:chExt cx="0" cy="0"/>
        </a:xfrm>
      </p:grpSpPr>
      <p:sp>
        <p:nvSpPr>
          <p:cNvPr id="1836" name="Google Shape;1836;g354d50c19c3_0_45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837" name="Google Shape;1837;g354d50c19c3_0_459"/>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838" name="Google Shape;1838;g354d50c19c3_0_459"/>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39" name="Google Shape;1839;g354d50c19c3_0_459"/>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840" name="Google Shape;1840;g354d50c19c3_0_45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41" name="Shape 1841"/>
        <p:cNvGrpSpPr/>
        <p:nvPr/>
      </p:nvGrpSpPr>
      <p:grpSpPr>
        <a:xfrm>
          <a:off x="0" y="0"/>
          <a:ext cx="0" cy="0"/>
          <a:chOff x="0" y="0"/>
          <a:chExt cx="0" cy="0"/>
        </a:xfrm>
      </p:grpSpPr>
      <p:sp>
        <p:nvSpPr>
          <p:cNvPr id="1842" name="Google Shape;1842;g354d50c19c3_0_465"/>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1843" name="Google Shape;1843;g354d50c19c3_0_46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44" name="Shape 1844"/>
        <p:cNvGrpSpPr/>
        <p:nvPr/>
      </p:nvGrpSpPr>
      <p:grpSpPr>
        <a:xfrm>
          <a:off x="0" y="0"/>
          <a:ext cx="0" cy="0"/>
          <a:chOff x="0" y="0"/>
          <a:chExt cx="0" cy="0"/>
        </a:xfrm>
      </p:grpSpPr>
      <p:sp>
        <p:nvSpPr>
          <p:cNvPr id="1845" name="Google Shape;1845;g354d50c19c3_0_468"/>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846" name="Google Shape;1846;g354d50c19c3_0_468"/>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1847" name="Google Shape;1847;g354d50c19c3_0_46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48" name="Shape 1848"/>
        <p:cNvGrpSpPr/>
        <p:nvPr/>
      </p:nvGrpSpPr>
      <p:grpSpPr>
        <a:xfrm>
          <a:off x="0" y="0"/>
          <a:ext cx="0" cy="0"/>
          <a:chOff x="0" y="0"/>
          <a:chExt cx="0" cy="0"/>
        </a:xfrm>
      </p:grpSpPr>
      <p:sp>
        <p:nvSpPr>
          <p:cNvPr id="1849" name="Google Shape;1849;g354d50c19c3_0_47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55" name="Shape 1855"/>
        <p:cNvGrpSpPr/>
        <p:nvPr/>
      </p:nvGrpSpPr>
      <p:grpSpPr>
        <a:xfrm>
          <a:off x="0" y="0"/>
          <a:ext cx="0" cy="0"/>
          <a:chOff x="0" y="0"/>
          <a:chExt cx="0" cy="0"/>
        </a:xfrm>
      </p:grpSpPr>
      <p:pic>
        <p:nvPicPr>
          <p:cNvPr id="1856" name="Google Shape;1856;g354d50c19c3_0_620"/>
          <p:cNvPicPr preferRelativeResize="0"/>
          <p:nvPr/>
        </p:nvPicPr>
        <p:blipFill rotWithShape="1">
          <a:blip r:embed="rId2">
            <a:alphaModFix/>
          </a:blip>
          <a:srcRect b="62580" l="0" r="0" t="17584"/>
          <a:stretch/>
        </p:blipFill>
        <p:spPr>
          <a:xfrm>
            <a:off x="100" y="243867"/>
            <a:ext cx="12192005" cy="1926670"/>
          </a:xfrm>
          <a:prstGeom prst="rect">
            <a:avLst/>
          </a:prstGeom>
          <a:solidFill>
            <a:schemeClr val="dk1"/>
          </a:solidFill>
          <a:ln cap="flat" cmpd="sng" w="9525">
            <a:solidFill>
              <a:srgbClr val="122620"/>
            </a:solidFill>
            <a:prstDash val="solid"/>
            <a:round/>
            <a:headEnd len="sm" w="sm" type="none"/>
            <a:tailEnd len="sm" w="sm" type="none"/>
          </a:ln>
        </p:spPr>
      </p:pic>
      <p:pic>
        <p:nvPicPr>
          <p:cNvPr id="1857" name="Google Shape;1857;g354d50c19c3_0_620"/>
          <p:cNvPicPr preferRelativeResize="0"/>
          <p:nvPr/>
        </p:nvPicPr>
        <p:blipFill rotWithShape="1">
          <a:blip r:embed="rId2">
            <a:alphaModFix/>
          </a:blip>
          <a:srcRect b="62694" l="0" r="0" t="15651"/>
          <a:stretch/>
        </p:blipFill>
        <p:spPr>
          <a:xfrm flipH="1">
            <a:off x="5" y="243868"/>
            <a:ext cx="12191995" cy="1926670"/>
          </a:xfrm>
          <a:prstGeom prst="rect">
            <a:avLst/>
          </a:prstGeom>
          <a:noFill/>
          <a:ln>
            <a:noFill/>
          </a:ln>
        </p:spPr>
      </p:pic>
      <p:sp>
        <p:nvSpPr>
          <p:cNvPr id="1858" name="Google Shape;1858;g354d50c19c3_0_620"/>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500"/>
              <a:buNone/>
              <a:defRPr sz="55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859" name="Google Shape;1859;g354d50c19c3_0_620"/>
          <p:cNvSpPr txBox="1"/>
          <p:nvPr>
            <p:ph idx="1" type="subTitle"/>
          </p:nvPr>
        </p:nvSpPr>
        <p:spPr>
          <a:xfrm>
            <a:off x="415700" y="3894267"/>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860" name="Google Shape;1860;g354d50c19c3_0_62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61" name="Google Shape;1861;g354d50c19c3_0_620"/>
          <p:cNvPicPr preferRelativeResize="0"/>
          <p:nvPr/>
        </p:nvPicPr>
        <p:blipFill rotWithShape="1">
          <a:blip r:embed="rId3">
            <a:alphaModFix/>
          </a:blip>
          <a:srcRect b="0" l="0" r="0" t="0"/>
          <a:stretch/>
        </p:blipFill>
        <p:spPr>
          <a:xfrm>
            <a:off x="4308233" y="411149"/>
            <a:ext cx="3575731" cy="1304232"/>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62" name="Shape 1862"/>
        <p:cNvGrpSpPr/>
        <p:nvPr/>
      </p:nvGrpSpPr>
      <p:grpSpPr>
        <a:xfrm>
          <a:off x="0" y="0"/>
          <a:ext cx="0" cy="0"/>
          <a:chOff x="0" y="0"/>
          <a:chExt cx="0" cy="0"/>
        </a:xfrm>
      </p:grpSpPr>
      <p:sp>
        <p:nvSpPr>
          <p:cNvPr id="1863" name="Google Shape;1863;g354d50c19c3_0_627"/>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864" name="Google Shape;1864;g354d50c19c3_0_62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65" name="Google Shape;1865;g354d50c19c3_0_627"/>
          <p:cNvPicPr preferRelativeResize="0"/>
          <p:nvPr/>
        </p:nvPicPr>
        <p:blipFill rotWithShape="1">
          <a:blip r:embed="rId2">
            <a:alphaModFix/>
          </a:blip>
          <a:srcRect b="62580" l="0" r="0" t="17584"/>
          <a:stretch/>
        </p:blipFill>
        <p:spPr>
          <a:xfrm>
            <a:off x="100" y="243867"/>
            <a:ext cx="12192005" cy="1926670"/>
          </a:xfrm>
          <a:prstGeom prst="rect">
            <a:avLst/>
          </a:prstGeom>
          <a:solidFill>
            <a:schemeClr val="dk1"/>
          </a:solidFill>
          <a:ln cap="flat" cmpd="sng" w="9525">
            <a:solidFill>
              <a:srgbClr val="122620"/>
            </a:solidFill>
            <a:prstDash val="solid"/>
            <a:round/>
            <a:headEnd len="sm" w="sm" type="none"/>
            <a:tailEnd len="sm" w="sm" type="none"/>
          </a:ln>
        </p:spPr>
      </p:pic>
      <p:sp>
        <p:nvSpPr>
          <p:cNvPr id="1866" name="Google Shape;1866;g354d50c19c3_0_627"/>
          <p:cNvSpPr/>
          <p:nvPr/>
        </p:nvSpPr>
        <p:spPr>
          <a:xfrm>
            <a:off x="100" y="243800"/>
            <a:ext cx="12192000" cy="1926900"/>
          </a:xfrm>
          <a:prstGeom prst="rect">
            <a:avLst/>
          </a:prstGeom>
          <a:solidFill>
            <a:srgbClr val="222222">
              <a:alpha val="4353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1867" name="Google Shape;1867;g354d50c19c3_0_627"/>
          <p:cNvPicPr preferRelativeResize="0"/>
          <p:nvPr/>
        </p:nvPicPr>
        <p:blipFill rotWithShape="1">
          <a:blip r:embed="rId2">
            <a:alphaModFix/>
          </a:blip>
          <a:srcRect b="62694" l="0" r="0" t="15651"/>
          <a:stretch/>
        </p:blipFill>
        <p:spPr>
          <a:xfrm flipH="1">
            <a:off x="5" y="243868"/>
            <a:ext cx="12191995" cy="1926670"/>
          </a:xfrm>
          <a:prstGeom prst="rect">
            <a:avLst/>
          </a:prstGeom>
          <a:noFill/>
          <a:ln>
            <a:noFill/>
          </a:ln>
        </p:spPr>
      </p:pic>
      <p:pic>
        <p:nvPicPr>
          <p:cNvPr id="1868" name="Google Shape;1868;g354d50c19c3_0_627"/>
          <p:cNvPicPr preferRelativeResize="0"/>
          <p:nvPr/>
        </p:nvPicPr>
        <p:blipFill rotWithShape="1">
          <a:blip r:embed="rId3">
            <a:alphaModFix/>
          </a:blip>
          <a:srcRect b="0" l="0" r="0" t="0"/>
          <a:stretch/>
        </p:blipFill>
        <p:spPr>
          <a:xfrm>
            <a:off x="4308233" y="411149"/>
            <a:ext cx="3575731" cy="13042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9" Type="http://schemas.openxmlformats.org/officeDocument/2006/relationships/slideLayout" Target="../slideLayouts/slideLayout6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51" Type="http://schemas.openxmlformats.org/officeDocument/2006/relationships/theme" Target="../theme/theme5.xml"/><Relationship Id="rId50" Type="http://schemas.openxmlformats.org/officeDocument/2006/relationships/slideLayout" Target="../slideLayouts/slideLayout6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3" Type="http://schemas.openxmlformats.org/officeDocument/2006/relationships/theme" Target="../theme/theme7.xml"/><Relationship Id="rId12"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11" Type="http://schemas.openxmlformats.org/officeDocument/2006/relationships/slideLayout" Target="../slideLayouts/slideLayout84.xml"/><Relationship Id="rId10" Type="http://schemas.openxmlformats.org/officeDocument/2006/relationships/slideLayout" Target="../slideLayouts/slideLayout83.xml"/><Relationship Id="rId13" Type="http://schemas.openxmlformats.org/officeDocument/2006/relationships/theme" Target="../theme/theme8.xml"/><Relationship Id="rId12" Type="http://schemas.openxmlformats.org/officeDocument/2006/relationships/slideLayout" Target="../slideLayouts/slideLayout8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9" Type="http://schemas.openxmlformats.org/officeDocument/2006/relationships/slideLayout" Target="../slideLayouts/slideLayout94.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11" Type="http://schemas.openxmlformats.org/officeDocument/2006/relationships/slideLayout" Target="../slideLayouts/slideLayout96.xml"/><Relationship Id="rId10" Type="http://schemas.openxmlformats.org/officeDocument/2006/relationships/slideLayout" Target="../slideLayouts/slideLayout95.xml"/><Relationship Id="rId13" Type="http://schemas.openxmlformats.org/officeDocument/2006/relationships/theme" Target="../theme/theme6.xml"/><Relationship Id="rId12" Type="http://schemas.openxmlformats.org/officeDocument/2006/relationships/slideLayout" Target="../slideLayouts/slideLayout97.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7" Type="http://schemas.openxmlformats.org/officeDocument/2006/relationships/slideLayout" Target="../slideLayouts/slideLayout104.xml"/><Relationship Id="rId8" Type="http://schemas.openxmlformats.org/officeDocument/2006/relationships/slideLayout" Target="../slideLayouts/slideLayout105.xml"/><Relationship Id="rId11" Type="http://schemas.openxmlformats.org/officeDocument/2006/relationships/slideLayout" Target="../slideLayouts/slideLayout108.xml"/><Relationship Id="rId10" Type="http://schemas.openxmlformats.org/officeDocument/2006/relationships/slideLayout" Target="../slideLayouts/slideLayout107.xml"/><Relationship Id="rId13" Type="http://schemas.openxmlformats.org/officeDocument/2006/relationships/theme" Target="../theme/theme1.xml"/><Relationship Id="rId12"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11" Type="http://schemas.openxmlformats.org/officeDocument/2006/relationships/slideLayout" Target="../slideLayouts/slideLayout120.xml"/><Relationship Id="rId10" Type="http://schemas.openxmlformats.org/officeDocument/2006/relationships/slideLayout" Target="../slideLayouts/slideLayout119.xml"/><Relationship Id="rId13" Type="http://schemas.openxmlformats.org/officeDocument/2006/relationships/theme" Target="../theme/theme4.xml"/><Relationship Id="rId12"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g353d945279f_0_1740"/>
          <p:cNvSpPr txBox="1"/>
          <p:nvPr>
            <p:ph type="title"/>
          </p:nvPr>
        </p:nvSpPr>
        <p:spPr>
          <a:xfrm>
            <a:off x="415600" y="359929"/>
            <a:ext cx="11360700" cy="610800"/>
          </a:xfrm>
          <a:prstGeom prst="rect">
            <a:avLst/>
          </a:prstGeom>
          <a:noFill/>
          <a:ln>
            <a:noFill/>
          </a:ln>
        </p:spPr>
        <p:txBody>
          <a:bodyPr anchorCtr="0" anchor="t" bIns="0" lIns="0" spcFirstLastPara="1" rIns="0" wrap="square" tIns="0">
            <a:noAutofit/>
          </a:bodyPr>
          <a:lstStyle>
            <a:lvl1pPr lvl="0">
              <a:spcBef>
                <a:spcPts val="0"/>
              </a:spcBef>
              <a:spcAft>
                <a:spcPts val="0"/>
              </a:spcAft>
              <a:buClr>
                <a:schemeClr val="dk1"/>
              </a:buClr>
              <a:buSzPts val="2700"/>
              <a:buFont typeface="Hepta Slab SemiBold"/>
              <a:buNone/>
              <a:defRPr sz="2700">
                <a:solidFill>
                  <a:schemeClr val="dk1"/>
                </a:solidFill>
                <a:latin typeface="Hepta Slab SemiBold"/>
                <a:ea typeface="Hepta Slab SemiBold"/>
                <a:cs typeface="Hepta Slab SemiBold"/>
                <a:sym typeface="Hepta Slab SemiBold"/>
              </a:defRPr>
            </a:lvl1pPr>
            <a:lvl2pPr lvl="1">
              <a:spcBef>
                <a:spcPts val="0"/>
              </a:spcBef>
              <a:spcAft>
                <a:spcPts val="0"/>
              </a:spcAft>
              <a:buClr>
                <a:schemeClr val="dk1"/>
              </a:buClr>
              <a:buSzPts val="2700"/>
              <a:buNone/>
              <a:defRPr sz="2700">
                <a:solidFill>
                  <a:schemeClr val="dk1"/>
                </a:solidFill>
              </a:defRPr>
            </a:lvl2pPr>
            <a:lvl3pPr lvl="2">
              <a:spcBef>
                <a:spcPts val="0"/>
              </a:spcBef>
              <a:spcAft>
                <a:spcPts val="0"/>
              </a:spcAft>
              <a:buClr>
                <a:schemeClr val="dk1"/>
              </a:buClr>
              <a:buSzPts val="2700"/>
              <a:buNone/>
              <a:defRPr sz="2700">
                <a:solidFill>
                  <a:schemeClr val="dk1"/>
                </a:solidFill>
              </a:defRPr>
            </a:lvl3pPr>
            <a:lvl4pPr lvl="3">
              <a:spcBef>
                <a:spcPts val="0"/>
              </a:spcBef>
              <a:spcAft>
                <a:spcPts val="0"/>
              </a:spcAft>
              <a:buClr>
                <a:schemeClr val="dk1"/>
              </a:buClr>
              <a:buSzPts val="2700"/>
              <a:buNone/>
              <a:defRPr sz="2700">
                <a:solidFill>
                  <a:schemeClr val="dk1"/>
                </a:solidFill>
              </a:defRPr>
            </a:lvl4pPr>
            <a:lvl5pPr lvl="4">
              <a:spcBef>
                <a:spcPts val="0"/>
              </a:spcBef>
              <a:spcAft>
                <a:spcPts val="0"/>
              </a:spcAft>
              <a:buClr>
                <a:schemeClr val="dk1"/>
              </a:buClr>
              <a:buSzPts val="2700"/>
              <a:buNone/>
              <a:defRPr sz="2700">
                <a:solidFill>
                  <a:schemeClr val="dk1"/>
                </a:solidFill>
              </a:defRPr>
            </a:lvl5pPr>
            <a:lvl6pPr lvl="5">
              <a:spcBef>
                <a:spcPts val="0"/>
              </a:spcBef>
              <a:spcAft>
                <a:spcPts val="0"/>
              </a:spcAft>
              <a:buClr>
                <a:schemeClr val="dk1"/>
              </a:buClr>
              <a:buSzPts val="2700"/>
              <a:buNone/>
              <a:defRPr sz="2700">
                <a:solidFill>
                  <a:schemeClr val="dk1"/>
                </a:solidFill>
              </a:defRPr>
            </a:lvl6pPr>
            <a:lvl7pPr lvl="6">
              <a:spcBef>
                <a:spcPts val="0"/>
              </a:spcBef>
              <a:spcAft>
                <a:spcPts val="0"/>
              </a:spcAft>
              <a:buClr>
                <a:schemeClr val="dk1"/>
              </a:buClr>
              <a:buSzPts val="2700"/>
              <a:buNone/>
              <a:defRPr sz="2700">
                <a:solidFill>
                  <a:schemeClr val="dk1"/>
                </a:solidFill>
              </a:defRPr>
            </a:lvl7pPr>
            <a:lvl8pPr lvl="7">
              <a:spcBef>
                <a:spcPts val="0"/>
              </a:spcBef>
              <a:spcAft>
                <a:spcPts val="0"/>
              </a:spcAft>
              <a:buClr>
                <a:schemeClr val="dk1"/>
              </a:buClr>
              <a:buSzPts val="2700"/>
              <a:buNone/>
              <a:defRPr sz="2700">
                <a:solidFill>
                  <a:schemeClr val="dk1"/>
                </a:solidFill>
              </a:defRPr>
            </a:lvl8pPr>
            <a:lvl9pPr lvl="8">
              <a:spcBef>
                <a:spcPts val="0"/>
              </a:spcBef>
              <a:spcAft>
                <a:spcPts val="0"/>
              </a:spcAft>
              <a:buClr>
                <a:schemeClr val="dk1"/>
              </a:buClr>
              <a:buSzPts val="2700"/>
              <a:buNone/>
              <a:defRPr sz="2700">
                <a:solidFill>
                  <a:schemeClr val="dk1"/>
                </a:solidFill>
              </a:defRPr>
            </a:lvl9pPr>
          </a:lstStyle>
          <a:p/>
        </p:txBody>
      </p:sp>
      <p:sp>
        <p:nvSpPr>
          <p:cNvPr id="86" name="Google Shape;86;g353d945279f_0_1740"/>
          <p:cNvSpPr txBox="1"/>
          <p:nvPr>
            <p:ph idx="1" type="body"/>
          </p:nvPr>
        </p:nvSpPr>
        <p:spPr>
          <a:xfrm>
            <a:off x="415600" y="1536633"/>
            <a:ext cx="11360700" cy="2809500"/>
          </a:xfrm>
          <a:prstGeom prst="rect">
            <a:avLst/>
          </a:prstGeom>
          <a:noFill/>
          <a:ln>
            <a:noFill/>
          </a:ln>
        </p:spPr>
        <p:txBody>
          <a:bodyPr anchorCtr="0" anchor="t" bIns="0" lIns="0" spcFirstLastPara="1" rIns="0" wrap="square" tIns="0">
            <a:noAutofit/>
          </a:bodyPr>
          <a:lstStyle>
            <a:lvl1pPr indent="-323850" lvl="0" marL="457200">
              <a:lnSpc>
                <a:spcPct val="115000"/>
              </a:lnSpc>
              <a:spcBef>
                <a:spcPts val="0"/>
              </a:spcBef>
              <a:spcAft>
                <a:spcPts val="0"/>
              </a:spcAft>
              <a:buClr>
                <a:schemeClr val="dk2"/>
              </a:buClr>
              <a:buSzPts val="1500"/>
              <a:buFont typeface="DM Sans"/>
              <a:buChar char="●"/>
              <a:defRPr sz="1500">
                <a:solidFill>
                  <a:schemeClr val="dk2"/>
                </a:solidFill>
                <a:latin typeface="DM Sans"/>
                <a:ea typeface="DM Sans"/>
                <a:cs typeface="DM Sans"/>
                <a:sym typeface="DM Sans"/>
              </a:defRPr>
            </a:lvl1pPr>
            <a:lvl2pPr indent="-323850" lvl="1" marL="914400">
              <a:lnSpc>
                <a:spcPct val="115000"/>
              </a:lnSpc>
              <a:spcBef>
                <a:spcPts val="0"/>
              </a:spcBef>
              <a:spcAft>
                <a:spcPts val="0"/>
              </a:spcAft>
              <a:buClr>
                <a:schemeClr val="dk2"/>
              </a:buClr>
              <a:buSzPts val="1500"/>
              <a:buFont typeface="DM Sans"/>
              <a:buChar char="○"/>
              <a:defRPr sz="1500">
                <a:solidFill>
                  <a:schemeClr val="dk2"/>
                </a:solidFill>
                <a:latin typeface="DM Sans"/>
                <a:ea typeface="DM Sans"/>
                <a:cs typeface="DM Sans"/>
                <a:sym typeface="DM Sans"/>
              </a:defRPr>
            </a:lvl2pPr>
            <a:lvl3pPr indent="-323850" lvl="2" marL="1371600">
              <a:lnSpc>
                <a:spcPct val="115000"/>
              </a:lnSpc>
              <a:spcBef>
                <a:spcPts val="0"/>
              </a:spcBef>
              <a:spcAft>
                <a:spcPts val="0"/>
              </a:spcAft>
              <a:buClr>
                <a:schemeClr val="dk2"/>
              </a:buClr>
              <a:buSzPts val="1500"/>
              <a:buFont typeface="DM Sans"/>
              <a:buChar char="■"/>
              <a:defRPr sz="1500">
                <a:solidFill>
                  <a:schemeClr val="dk2"/>
                </a:solidFill>
                <a:latin typeface="DM Sans"/>
                <a:ea typeface="DM Sans"/>
                <a:cs typeface="DM Sans"/>
                <a:sym typeface="DM Sans"/>
              </a:defRPr>
            </a:lvl3pPr>
            <a:lvl4pPr indent="-323850" lvl="3" marL="1828800">
              <a:lnSpc>
                <a:spcPct val="115000"/>
              </a:lnSpc>
              <a:spcBef>
                <a:spcPts val="0"/>
              </a:spcBef>
              <a:spcAft>
                <a:spcPts val="0"/>
              </a:spcAft>
              <a:buClr>
                <a:schemeClr val="dk2"/>
              </a:buClr>
              <a:buSzPts val="1500"/>
              <a:buFont typeface="DM Sans"/>
              <a:buChar char="●"/>
              <a:defRPr sz="1500">
                <a:solidFill>
                  <a:schemeClr val="dk2"/>
                </a:solidFill>
                <a:latin typeface="DM Sans"/>
                <a:ea typeface="DM Sans"/>
                <a:cs typeface="DM Sans"/>
                <a:sym typeface="DM Sans"/>
              </a:defRPr>
            </a:lvl4pPr>
            <a:lvl5pPr indent="-323850" lvl="4" marL="2286000">
              <a:lnSpc>
                <a:spcPct val="115000"/>
              </a:lnSpc>
              <a:spcBef>
                <a:spcPts val="0"/>
              </a:spcBef>
              <a:spcAft>
                <a:spcPts val="0"/>
              </a:spcAft>
              <a:buClr>
                <a:schemeClr val="dk2"/>
              </a:buClr>
              <a:buSzPts val="1500"/>
              <a:buFont typeface="DM Sans"/>
              <a:buChar char="○"/>
              <a:defRPr sz="1500">
                <a:solidFill>
                  <a:schemeClr val="dk2"/>
                </a:solidFill>
                <a:latin typeface="DM Sans"/>
                <a:ea typeface="DM Sans"/>
                <a:cs typeface="DM Sans"/>
                <a:sym typeface="DM Sans"/>
              </a:defRPr>
            </a:lvl5pPr>
            <a:lvl6pPr indent="-323850" lvl="5" marL="2743200">
              <a:lnSpc>
                <a:spcPct val="115000"/>
              </a:lnSpc>
              <a:spcBef>
                <a:spcPts val="0"/>
              </a:spcBef>
              <a:spcAft>
                <a:spcPts val="0"/>
              </a:spcAft>
              <a:buClr>
                <a:schemeClr val="dk2"/>
              </a:buClr>
              <a:buSzPts val="1500"/>
              <a:buFont typeface="DM Sans"/>
              <a:buChar char="■"/>
              <a:defRPr sz="1500">
                <a:solidFill>
                  <a:schemeClr val="dk2"/>
                </a:solidFill>
                <a:latin typeface="DM Sans"/>
                <a:ea typeface="DM Sans"/>
                <a:cs typeface="DM Sans"/>
                <a:sym typeface="DM Sans"/>
              </a:defRPr>
            </a:lvl6pPr>
            <a:lvl7pPr indent="-323850" lvl="6" marL="3200400">
              <a:lnSpc>
                <a:spcPct val="115000"/>
              </a:lnSpc>
              <a:spcBef>
                <a:spcPts val="0"/>
              </a:spcBef>
              <a:spcAft>
                <a:spcPts val="0"/>
              </a:spcAft>
              <a:buClr>
                <a:schemeClr val="dk2"/>
              </a:buClr>
              <a:buSzPts val="1500"/>
              <a:buFont typeface="DM Sans"/>
              <a:buChar char="●"/>
              <a:defRPr sz="1500">
                <a:solidFill>
                  <a:schemeClr val="dk2"/>
                </a:solidFill>
                <a:latin typeface="DM Sans"/>
                <a:ea typeface="DM Sans"/>
                <a:cs typeface="DM Sans"/>
                <a:sym typeface="DM Sans"/>
              </a:defRPr>
            </a:lvl7pPr>
            <a:lvl8pPr indent="-323850" lvl="7" marL="3657600">
              <a:lnSpc>
                <a:spcPct val="115000"/>
              </a:lnSpc>
              <a:spcBef>
                <a:spcPts val="0"/>
              </a:spcBef>
              <a:spcAft>
                <a:spcPts val="0"/>
              </a:spcAft>
              <a:buClr>
                <a:schemeClr val="dk2"/>
              </a:buClr>
              <a:buSzPts val="1500"/>
              <a:buFont typeface="DM Sans"/>
              <a:buChar char="○"/>
              <a:defRPr sz="1500">
                <a:solidFill>
                  <a:schemeClr val="dk2"/>
                </a:solidFill>
                <a:latin typeface="DM Sans"/>
                <a:ea typeface="DM Sans"/>
                <a:cs typeface="DM Sans"/>
                <a:sym typeface="DM Sans"/>
              </a:defRPr>
            </a:lvl8pPr>
            <a:lvl9pPr indent="-323850" lvl="8" marL="4114800">
              <a:lnSpc>
                <a:spcPct val="115000"/>
              </a:lnSpc>
              <a:spcBef>
                <a:spcPts val="0"/>
              </a:spcBef>
              <a:spcAft>
                <a:spcPts val="0"/>
              </a:spcAft>
              <a:buClr>
                <a:schemeClr val="dk2"/>
              </a:buClr>
              <a:buSzPts val="1500"/>
              <a:buFont typeface="DM Sans"/>
              <a:buChar char="■"/>
              <a:defRPr sz="1500">
                <a:solidFill>
                  <a:schemeClr val="dk2"/>
                </a:solidFill>
                <a:latin typeface="DM Sans"/>
                <a:ea typeface="DM Sans"/>
                <a:cs typeface="DM Sans"/>
                <a:sym typeface="DM Sans"/>
              </a:defRPr>
            </a:lvl9pPr>
          </a:lstStyle>
          <a:p/>
        </p:txBody>
      </p:sp>
      <p:sp>
        <p:nvSpPr>
          <p:cNvPr id="87" name="Google Shape;87;g353d945279f_0_174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7">
          <p15:clr>
            <a:srgbClr val="E46962"/>
          </p15:clr>
        </p15:guide>
        <p15:guide id="2" orient="horz" pos="227">
          <p15:clr>
            <a:srgbClr val="E46962"/>
          </p15:clr>
        </p15:guide>
        <p15:guide id="3" pos="695">
          <p15:clr>
            <a:srgbClr val="E46962"/>
          </p15:clr>
        </p15:guide>
        <p15:guide id="4" pos="845">
          <p15:clr>
            <a:srgbClr val="E46962"/>
          </p15:clr>
        </p15:guide>
        <p15:guide id="5" pos="7450">
          <p15:clr>
            <a:srgbClr val="E46962"/>
          </p15:clr>
        </p15:guide>
        <p15:guide id="6" orient="horz" pos="4093">
          <p15:clr>
            <a:srgbClr val="E46962"/>
          </p15:clr>
        </p15:guide>
        <p15:guide id="7" pos="6992">
          <p15:clr>
            <a:srgbClr val="E46962"/>
          </p15:clr>
        </p15:guide>
        <p15:guide id="8" pos="6835">
          <p15:clr>
            <a:srgbClr val="E46962"/>
          </p15:clr>
        </p15:guide>
        <p15:guide id="9" pos="6373">
          <p15:clr>
            <a:srgbClr val="E46962"/>
          </p15:clr>
        </p15:guide>
        <p15:guide id="10" pos="6223">
          <p15:clr>
            <a:srgbClr val="E46962"/>
          </p15:clr>
        </p15:guide>
        <p15:guide id="11" pos="5754">
          <p15:clr>
            <a:srgbClr val="E46962"/>
          </p15:clr>
        </p15:guide>
        <p15:guide id="12" pos="5603">
          <p15:clr>
            <a:srgbClr val="E46962"/>
          </p15:clr>
        </p15:guide>
        <p15:guide id="13" pos="5135">
          <p15:clr>
            <a:srgbClr val="E46962"/>
          </p15:clr>
        </p15:guide>
        <p15:guide id="14" pos="4985">
          <p15:clr>
            <a:srgbClr val="E46962"/>
          </p15:clr>
        </p15:guide>
        <p15:guide id="15" pos="4536">
          <p15:clr>
            <a:srgbClr val="E46962"/>
          </p15:clr>
        </p15:guide>
        <p15:guide id="16" pos="4386">
          <p15:clr>
            <a:srgbClr val="E46962"/>
          </p15:clr>
        </p15:guide>
        <p15:guide id="17" pos="3918">
          <p15:clr>
            <a:srgbClr val="E46962"/>
          </p15:clr>
        </p15:guide>
        <p15:guide id="18" pos="3768">
          <p15:clr>
            <a:srgbClr val="E46962"/>
          </p15:clr>
        </p15:guide>
        <p15:guide id="19" pos="3300">
          <p15:clr>
            <a:srgbClr val="E46962"/>
          </p15:clr>
        </p15:guide>
        <p15:guide id="20" pos="3157">
          <p15:clr>
            <a:srgbClr val="E46962"/>
          </p15:clr>
        </p15:guide>
        <p15:guide id="21" pos="2689">
          <p15:clr>
            <a:srgbClr val="E46962"/>
          </p15:clr>
        </p15:guide>
        <p15:guide id="22" pos="2538">
          <p15:clr>
            <a:srgbClr val="E46962"/>
          </p15:clr>
        </p15:guide>
        <p15:guide id="23" pos="2078">
          <p15:clr>
            <a:srgbClr val="E46962"/>
          </p15:clr>
        </p15:guide>
        <p15:guide id="24" pos="1932">
          <p15:clr>
            <a:srgbClr val="E46962"/>
          </p15:clr>
        </p15:guide>
        <p15:guide id="25" pos="1459">
          <p15:clr>
            <a:srgbClr val="E46962"/>
          </p15:clr>
        </p15:guide>
        <p15:guide id="26" pos="1315">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679" name="Shape 1679"/>
        <p:cNvGrpSpPr/>
        <p:nvPr/>
      </p:nvGrpSpPr>
      <p:grpSpPr>
        <a:xfrm>
          <a:off x="0" y="0"/>
          <a:ext cx="0" cy="0"/>
          <a:chOff x="0" y="0"/>
          <a:chExt cx="0" cy="0"/>
        </a:xfrm>
      </p:grpSpPr>
      <p:sp>
        <p:nvSpPr>
          <p:cNvPr id="1680" name="Google Shape;1680;g354d50c19c3_0_10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algn="l">
              <a:lnSpc>
                <a:spcPct val="100000"/>
              </a:lnSpc>
              <a:spcBef>
                <a:spcPts val="0"/>
              </a:spcBef>
              <a:spcAft>
                <a:spcPts val="0"/>
              </a:spcAft>
              <a:buClr>
                <a:schemeClr val="dk1"/>
              </a:buClr>
              <a:buSzPts val="3700"/>
              <a:buFont typeface="Poppins"/>
              <a:buNone/>
              <a:defRPr b="1" i="0" sz="3700" u="none" cap="none" strike="noStrike">
                <a:solidFill>
                  <a:schemeClr val="dk1"/>
                </a:solidFill>
                <a:latin typeface="Poppins"/>
                <a:ea typeface="Poppins"/>
                <a:cs typeface="Poppins"/>
                <a:sym typeface="Poppins"/>
              </a:defRPr>
            </a:lvl1pPr>
            <a:lvl2pPr lvl="1"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681" name="Google Shape;1681;g354d50c19c3_0_10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algn="l">
              <a:lnSpc>
                <a:spcPct val="115000"/>
              </a:lnSpc>
              <a:spcBef>
                <a:spcPts val="0"/>
              </a:spcBef>
              <a:spcAft>
                <a:spcPts val="0"/>
              </a:spcAft>
              <a:buClr>
                <a:schemeClr val="dk2"/>
              </a:buClr>
              <a:buSzPts val="2400"/>
              <a:buFont typeface="League Spartan"/>
              <a:buChar char="●"/>
              <a:defRPr b="0" i="0" sz="2400" u="none" cap="none" strike="noStrike">
                <a:solidFill>
                  <a:schemeClr val="dk2"/>
                </a:solidFill>
                <a:latin typeface="League Spartan"/>
                <a:ea typeface="League Spartan"/>
                <a:cs typeface="League Spartan"/>
                <a:sym typeface="League Spartan"/>
              </a:defRPr>
            </a:lvl1pPr>
            <a:lvl2pPr indent="-349250" lvl="1" marL="9144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2pPr>
            <a:lvl3pPr indent="-349250" lvl="2" marL="13716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3pPr>
            <a:lvl4pPr indent="-349250" lvl="3" marL="18288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4pPr>
            <a:lvl5pPr indent="-349250" lvl="4" marL="22860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5pPr>
            <a:lvl6pPr indent="-349250" lvl="5" marL="27432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6pPr>
            <a:lvl7pPr indent="-349250" lvl="6" marL="32004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7pPr>
            <a:lvl8pPr indent="-349250" lvl="7" marL="36576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8pPr>
            <a:lvl9pPr indent="-349250" lvl="8" marL="41148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9pPr>
          </a:lstStyle>
          <a:p/>
        </p:txBody>
      </p:sp>
      <p:sp>
        <p:nvSpPr>
          <p:cNvPr id="1682" name="Google Shape;1682;g354d50c19c3_0_10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83" name="Google Shape;1683;g354d50c19c3_0_107"/>
          <p:cNvSpPr txBox="1"/>
          <p:nvPr/>
        </p:nvSpPr>
        <p:spPr>
          <a:xfrm>
            <a:off x="354933" y="6230167"/>
            <a:ext cx="11508300" cy="5232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0" i="1" lang="en-US" sz="900" u="none" cap="none" strike="noStrike">
                <a:solidFill>
                  <a:srgbClr val="222222"/>
                </a:solidFill>
                <a:highlight>
                  <a:schemeClr val="lt1"/>
                </a:highlight>
                <a:latin typeface="Arial"/>
                <a:ea typeface="Arial"/>
                <a:cs typeface="Arial"/>
                <a:sym typeface="Arial"/>
              </a:rPr>
              <a:t>*The contents of this document, including all charts, graphs, data or analysis are the confidential and proprietary property of TribalHub, and not intended for redistribution. Unless indicated elsewhere, data used to create document content is gathered from the TribalHub Portal, which is a compilation of data from both self reporting from tribes and regular data collection and outreach from the TribalHub team. </a:t>
            </a:r>
            <a:endParaRPr b="0" i="0" sz="19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36" name="Shape 1736"/>
        <p:cNvGrpSpPr/>
        <p:nvPr/>
      </p:nvGrpSpPr>
      <p:grpSpPr>
        <a:xfrm>
          <a:off x="0" y="0"/>
          <a:ext cx="0" cy="0"/>
          <a:chOff x="0" y="0"/>
          <a:chExt cx="0" cy="0"/>
        </a:xfrm>
      </p:grpSpPr>
      <p:sp>
        <p:nvSpPr>
          <p:cNvPr id="1737" name="Google Shape;1737;g354d50c19c3_0_28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algn="l">
              <a:lnSpc>
                <a:spcPct val="100000"/>
              </a:lnSpc>
              <a:spcBef>
                <a:spcPts val="0"/>
              </a:spcBef>
              <a:spcAft>
                <a:spcPts val="0"/>
              </a:spcAft>
              <a:buClr>
                <a:schemeClr val="dk1"/>
              </a:buClr>
              <a:buSzPts val="3700"/>
              <a:buFont typeface="Poppins"/>
              <a:buNone/>
              <a:defRPr b="1" i="0" sz="3700" u="none" cap="none" strike="noStrike">
                <a:solidFill>
                  <a:schemeClr val="dk1"/>
                </a:solidFill>
                <a:latin typeface="Poppins"/>
                <a:ea typeface="Poppins"/>
                <a:cs typeface="Poppins"/>
                <a:sym typeface="Poppins"/>
              </a:defRPr>
            </a:lvl1pPr>
            <a:lvl2pPr lvl="1"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738" name="Google Shape;1738;g354d50c19c3_0_28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algn="l">
              <a:lnSpc>
                <a:spcPct val="115000"/>
              </a:lnSpc>
              <a:spcBef>
                <a:spcPts val="0"/>
              </a:spcBef>
              <a:spcAft>
                <a:spcPts val="0"/>
              </a:spcAft>
              <a:buClr>
                <a:schemeClr val="dk2"/>
              </a:buClr>
              <a:buSzPts val="2400"/>
              <a:buFont typeface="League Spartan"/>
              <a:buChar char="●"/>
              <a:defRPr b="0" i="0" sz="2400" u="none" cap="none" strike="noStrike">
                <a:solidFill>
                  <a:schemeClr val="dk2"/>
                </a:solidFill>
                <a:latin typeface="League Spartan"/>
                <a:ea typeface="League Spartan"/>
                <a:cs typeface="League Spartan"/>
                <a:sym typeface="League Spartan"/>
              </a:defRPr>
            </a:lvl1pPr>
            <a:lvl2pPr indent="-349250" lvl="1" marL="9144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2pPr>
            <a:lvl3pPr indent="-349250" lvl="2" marL="13716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3pPr>
            <a:lvl4pPr indent="-349250" lvl="3" marL="18288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4pPr>
            <a:lvl5pPr indent="-349250" lvl="4" marL="22860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5pPr>
            <a:lvl6pPr indent="-349250" lvl="5" marL="27432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6pPr>
            <a:lvl7pPr indent="-349250" lvl="6" marL="32004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7pPr>
            <a:lvl8pPr indent="-349250" lvl="7" marL="36576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8pPr>
            <a:lvl9pPr indent="-349250" lvl="8" marL="41148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9pPr>
          </a:lstStyle>
          <a:p/>
        </p:txBody>
      </p:sp>
      <p:sp>
        <p:nvSpPr>
          <p:cNvPr id="1739" name="Google Shape;1739;g354d50c19c3_0_28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40" name="Google Shape;1740;g354d50c19c3_0_285"/>
          <p:cNvSpPr txBox="1"/>
          <p:nvPr/>
        </p:nvSpPr>
        <p:spPr>
          <a:xfrm>
            <a:off x="354933" y="6230167"/>
            <a:ext cx="11508300" cy="5232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0" i="1" lang="en-US" sz="900" u="none" cap="none" strike="noStrike">
                <a:solidFill>
                  <a:srgbClr val="222222"/>
                </a:solidFill>
                <a:highlight>
                  <a:schemeClr val="lt1"/>
                </a:highlight>
                <a:latin typeface="Arial"/>
                <a:ea typeface="Arial"/>
                <a:cs typeface="Arial"/>
                <a:sym typeface="Arial"/>
              </a:rPr>
              <a:t>*The contents of this document, including all charts, graphs, data or analysis are the confidential and proprietary property of TribalHub, and not intended for redistribution. Unless indicated elsewhere, data used to create document content is gathered from the TribalHub Portal, which is a compilation of data from both self reporting from tribes and regular data collection and outreach from the TribalHub team. </a:t>
            </a:r>
            <a:endParaRPr b="0" i="0" sz="19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93" name="Shape 1793"/>
        <p:cNvGrpSpPr/>
        <p:nvPr/>
      </p:nvGrpSpPr>
      <p:grpSpPr>
        <a:xfrm>
          <a:off x="0" y="0"/>
          <a:ext cx="0" cy="0"/>
          <a:chOff x="0" y="0"/>
          <a:chExt cx="0" cy="0"/>
        </a:xfrm>
      </p:grpSpPr>
      <p:sp>
        <p:nvSpPr>
          <p:cNvPr id="1794" name="Google Shape;1794;g354d50c19c3_0_41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algn="l">
              <a:lnSpc>
                <a:spcPct val="100000"/>
              </a:lnSpc>
              <a:spcBef>
                <a:spcPts val="0"/>
              </a:spcBef>
              <a:spcAft>
                <a:spcPts val="0"/>
              </a:spcAft>
              <a:buClr>
                <a:schemeClr val="dk1"/>
              </a:buClr>
              <a:buSzPts val="3700"/>
              <a:buFont typeface="Poppins"/>
              <a:buNone/>
              <a:defRPr b="1" i="0" sz="3700" u="none" cap="none" strike="noStrike">
                <a:solidFill>
                  <a:schemeClr val="dk1"/>
                </a:solidFill>
                <a:latin typeface="Poppins"/>
                <a:ea typeface="Poppins"/>
                <a:cs typeface="Poppins"/>
                <a:sym typeface="Poppins"/>
              </a:defRPr>
            </a:lvl1pPr>
            <a:lvl2pPr lvl="1"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795" name="Google Shape;1795;g354d50c19c3_0_41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algn="l">
              <a:lnSpc>
                <a:spcPct val="115000"/>
              </a:lnSpc>
              <a:spcBef>
                <a:spcPts val="0"/>
              </a:spcBef>
              <a:spcAft>
                <a:spcPts val="0"/>
              </a:spcAft>
              <a:buClr>
                <a:schemeClr val="dk2"/>
              </a:buClr>
              <a:buSzPts val="2400"/>
              <a:buFont typeface="League Spartan"/>
              <a:buChar char="●"/>
              <a:defRPr b="0" i="0" sz="2400" u="none" cap="none" strike="noStrike">
                <a:solidFill>
                  <a:schemeClr val="dk2"/>
                </a:solidFill>
                <a:latin typeface="League Spartan"/>
                <a:ea typeface="League Spartan"/>
                <a:cs typeface="League Spartan"/>
                <a:sym typeface="League Spartan"/>
              </a:defRPr>
            </a:lvl1pPr>
            <a:lvl2pPr indent="-349250" lvl="1" marL="9144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2pPr>
            <a:lvl3pPr indent="-349250" lvl="2" marL="13716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3pPr>
            <a:lvl4pPr indent="-349250" lvl="3" marL="18288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4pPr>
            <a:lvl5pPr indent="-349250" lvl="4" marL="22860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5pPr>
            <a:lvl6pPr indent="-349250" lvl="5" marL="27432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6pPr>
            <a:lvl7pPr indent="-349250" lvl="6" marL="32004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7pPr>
            <a:lvl8pPr indent="-349250" lvl="7" marL="36576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8pPr>
            <a:lvl9pPr indent="-349250" lvl="8" marL="41148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9pPr>
          </a:lstStyle>
          <a:p/>
        </p:txBody>
      </p:sp>
      <p:sp>
        <p:nvSpPr>
          <p:cNvPr id="1796" name="Google Shape;1796;g354d50c19c3_0_41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97" name="Google Shape;1797;g354d50c19c3_0_417"/>
          <p:cNvSpPr txBox="1"/>
          <p:nvPr/>
        </p:nvSpPr>
        <p:spPr>
          <a:xfrm>
            <a:off x="354933" y="6230167"/>
            <a:ext cx="11508300" cy="5232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0" i="1" lang="en-US" sz="900" u="none" cap="none" strike="noStrike">
                <a:solidFill>
                  <a:srgbClr val="222222"/>
                </a:solidFill>
                <a:highlight>
                  <a:schemeClr val="lt1"/>
                </a:highlight>
                <a:latin typeface="Arial"/>
                <a:ea typeface="Arial"/>
                <a:cs typeface="Arial"/>
                <a:sym typeface="Arial"/>
              </a:rPr>
              <a:t>*The contents of this document, including all charts, graphs, data or analysis are the confidential and proprietary property of TribalHub, and not intended for redistribution. Unless indicated elsewhere, data used to create document content is gathered from the TribalHub Portal, which is a compilation of data from both self reporting from tribes and regular data collection and outreach from the TribalHub team. </a:t>
            </a:r>
            <a:endParaRPr b="0" i="0" sz="19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50" name="Shape 1850"/>
        <p:cNvGrpSpPr/>
        <p:nvPr/>
      </p:nvGrpSpPr>
      <p:grpSpPr>
        <a:xfrm>
          <a:off x="0" y="0"/>
          <a:ext cx="0" cy="0"/>
          <a:chOff x="0" y="0"/>
          <a:chExt cx="0" cy="0"/>
        </a:xfrm>
      </p:grpSpPr>
      <p:sp>
        <p:nvSpPr>
          <p:cNvPr id="1851" name="Google Shape;1851;g354d50c19c3_0_61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algn="l">
              <a:lnSpc>
                <a:spcPct val="100000"/>
              </a:lnSpc>
              <a:spcBef>
                <a:spcPts val="0"/>
              </a:spcBef>
              <a:spcAft>
                <a:spcPts val="0"/>
              </a:spcAft>
              <a:buClr>
                <a:schemeClr val="dk1"/>
              </a:buClr>
              <a:buSzPts val="3700"/>
              <a:buFont typeface="Poppins"/>
              <a:buNone/>
              <a:defRPr b="1" i="0" sz="3700" u="none" cap="none" strike="noStrike">
                <a:solidFill>
                  <a:schemeClr val="dk1"/>
                </a:solidFill>
                <a:latin typeface="Poppins"/>
                <a:ea typeface="Poppins"/>
                <a:cs typeface="Poppins"/>
                <a:sym typeface="Poppins"/>
              </a:defRPr>
            </a:lvl1pPr>
            <a:lvl2pPr lvl="1"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852" name="Google Shape;1852;g354d50c19c3_0_61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algn="l">
              <a:lnSpc>
                <a:spcPct val="115000"/>
              </a:lnSpc>
              <a:spcBef>
                <a:spcPts val="0"/>
              </a:spcBef>
              <a:spcAft>
                <a:spcPts val="0"/>
              </a:spcAft>
              <a:buClr>
                <a:schemeClr val="dk2"/>
              </a:buClr>
              <a:buSzPts val="2400"/>
              <a:buFont typeface="League Spartan"/>
              <a:buChar char="●"/>
              <a:defRPr b="0" i="0" sz="2400" u="none" cap="none" strike="noStrike">
                <a:solidFill>
                  <a:schemeClr val="dk2"/>
                </a:solidFill>
                <a:latin typeface="League Spartan"/>
                <a:ea typeface="League Spartan"/>
                <a:cs typeface="League Spartan"/>
                <a:sym typeface="League Spartan"/>
              </a:defRPr>
            </a:lvl1pPr>
            <a:lvl2pPr indent="-349250" lvl="1" marL="9144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2pPr>
            <a:lvl3pPr indent="-349250" lvl="2" marL="13716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3pPr>
            <a:lvl4pPr indent="-349250" lvl="3" marL="18288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4pPr>
            <a:lvl5pPr indent="-349250" lvl="4" marL="22860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5pPr>
            <a:lvl6pPr indent="-349250" lvl="5" marL="27432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6pPr>
            <a:lvl7pPr indent="-349250" lvl="6" marL="32004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7pPr>
            <a:lvl8pPr indent="-349250" lvl="7" marL="36576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8pPr>
            <a:lvl9pPr indent="-349250" lvl="8" marL="41148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9pPr>
          </a:lstStyle>
          <a:p/>
        </p:txBody>
      </p:sp>
      <p:sp>
        <p:nvSpPr>
          <p:cNvPr id="1853" name="Google Shape;1853;g354d50c19c3_0_61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54" name="Google Shape;1854;g354d50c19c3_0_615"/>
          <p:cNvSpPr txBox="1"/>
          <p:nvPr/>
        </p:nvSpPr>
        <p:spPr>
          <a:xfrm>
            <a:off x="354933" y="6230167"/>
            <a:ext cx="11508300" cy="5232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0" i="1" lang="en-US" sz="900" u="none" cap="none" strike="noStrike">
                <a:solidFill>
                  <a:srgbClr val="222222"/>
                </a:solidFill>
                <a:highlight>
                  <a:schemeClr val="lt1"/>
                </a:highlight>
                <a:latin typeface="Arial"/>
                <a:ea typeface="Arial"/>
                <a:cs typeface="Arial"/>
                <a:sym typeface="Arial"/>
              </a:rPr>
              <a:t>*The contents of this document, including all charts, graphs, data or analysis are the confidential and proprietary property of TribalHub, and not intended for redistribution. Unless indicated elsewhere, data used to create document content is gathered from the TribalHub Portal, which is a compilation of data from both self reporting from tribes and regular data collection and outreach from the TribalHub team. </a:t>
            </a:r>
            <a:endParaRPr b="0" i="0" sz="19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07" name="Shape 1907"/>
        <p:cNvGrpSpPr/>
        <p:nvPr/>
      </p:nvGrpSpPr>
      <p:grpSpPr>
        <a:xfrm>
          <a:off x="0" y="0"/>
          <a:ext cx="0" cy="0"/>
          <a:chOff x="0" y="0"/>
          <a:chExt cx="0" cy="0"/>
        </a:xfrm>
      </p:grpSpPr>
      <p:sp>
        <p:nvSpPr>
          <p:cNvPr id="1908" name="Google Shape;1908;g355070d32f7_0_7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algn="l">
              <a:lnSpc>
                <a:spcPct val="100000"/>
              </a:lnSpc>
              <a:spcBef>
                <a:spcPts val="0"/>
              </a:spcBef>
              <a:spcAft>
                <a:spcPts val="0"/>
              </a:spcAft>
              <a:buClr>
                <a:schemeClr val="dk1"/>
              </a:buClr>
              <a:buSzPts val="3700"/>
              <a:buFont typeface="Poppins"/>
              <a:buNone/>
              <a:defRPr b="1" i="0" sz="3700" u="none" cap="none" strike="noStrike">
                <a:solidFill>
                  <a:schemeClr val="dk1"/>
                </a:solidFill>
                <a:latin typeface="Poppins"/>
                <a:ea typeface="Poppins"/>
                <a:cs typeface="Poppins"/>
                <a:sym typeface="Poppins"/>
              </a:defRPr>
            </a:lvl1pPr>
            <a:lvl2pPr lvl="1"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909" name="Google Shape;1909;g355070d32f7_0_7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algn="l">
              <a:lnSpc>
                <a:spcPct val="115000"/>
              </a:lnSpc>
              <a:spcBef>
                <a:spcPts val="0"/>
              </a:spcBef>
              <a:spcAft>
                <a:spcPts val="0"/>
              </a:spcAft>
              <a:buClr>
                <a:schemeClr val="dk2"/>
              </a:buClr>
              <a:buSzPts val="2400"/>
              <a:buFont typeface="League Spartan"/>
              <a:buChar char="●"/>
              <a:defRPr b="0" i="0" sz="2400" u="none" cap="none" strike="noStrike">
                <a:solidFill>
                  <a:schemeClr val="dk2"/>
                </a:solidFill>
                <a:latin typeface="League Spartan"/>
                <a:ea typeface="League Spartan"/>
                <a:cs typeface="League Spartan"/>
                <a:sym typeface="League Spartan"/>
              </a:defRPr>
            </a:lvl1pPr>
            <a:lvl2pPr indent="-349250" lvl="1" marL="9144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2pPr>
            <a:lvl3pPr indent="-349250" lvl="2" marL="13716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3pPr>
            <a:lvl4pPr indent="-349250" lvl="3" marL="18288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4pPr>
            <a:lvl5pPr indent="-349250" lvl="4" marL="22860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5pPr>
            <a:lvl6pPr indent="-349250" lvl="5" marL="27432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6pPr>
            <a:lvl7pPr indent="-349250" lvl="6" marL="32004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7pPr>
            <a:lvl8pPr indent="-349250" lvl="7" marL="36576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8pPr>
            <a:lvl9pPr indent="-349250" lvl="8" marL="4114800" marR="0" algn="l">
              <a:lnSpc>
                <a:spcPct val="115000"/>
              </a:lnSpc>
              <a:spcBef>
                <a:spcPts val="0"/>
              </a:spcBef>
              <a:spcAft>
                <a:spcPts val="0"/>
              </a:spcAft>
              <a:buClr>
                <a:schemeClr val="dk2"/>
              </a:buClr>
              <a:buSzPts val="1900"/>
              <a:buFont typeface="League Spartan"/>
              <a:buChar char="■"/>
              <a:defRPr b="0" i="0" sz="1900" u="none" cap="none" strike="noStrike">
                <a:solidFill>
                  <a:schemeClr val="dk2"/>
                </a:solidFill>
                <a:latin typeface="League Spartan"/>
                <a:ea typeface="League Spartan"/>
                <a:cs typeface="League Spartan"/>
                <a:sym typeface="League Spartan"/>
              </a:defRPr>
            </a:lvl9pPr>
          </a:lstStyle>
          <a:p/>
        </p:txBody>
      </p:sp>
      <p:sp>
        <p:nvSpPr>
          <p:cNvPr id="1910" name="Google Shape;1910;g355070d32f7_0_7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11" name="Google Shape;1911;g355070d32f7_0_75"/>
          <p:cNvSpPr txBox="1"/>
          <p:nvPr/>
        </p:nvSpPr>
        <p:spPr>
          <a:xfrm>
            <a:off x="354933" y="6230167"/>
            <a:ext cx="11508300" cy="5232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0" i="1" lang="en-US" sz="900" u="none" cap="none" strike="noStrike">
                <a:solidFill>
                  <a:srgbClr val="222222"/>
                </a:solidFill>
                <a:highlight>
                  <a:schemeClr val="lt1"/>
                </a:highlight>
                <a:latin typeface="Arial"/>
                <a:ea typeface="Arial"/>
                <a:cs typeface="Arial"/>
                <a:sym typeface="Arial"/>
              </a:rPr>
              <a:t>*The contents of this document, including all charts, graphs, data or analysis are the confidential and proprietary property of TribalHub, and not intended for redistribution. Unless indicated elsewhere, data used to create document content is gathered from the TribalHub Portal, which is a compilation of data from both self reporting from tribes and regular data collection and outreach from the TribalHub team. </a:t>
            </a:r>
            <a:endParaRPr b="0" i="0" sz="19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7" name="Shape 1967"/>
        <p:cNvGrpSpPr/>
        <p:nvPr/>
      </p:nvGrpSpPr>
      <p:grpSpPr>
        <a:xfrm>
          <a:off x="0" y="0"/>
          <a:ext cx="0" cy="0"/>
          <a:chOff x="0" y="0"/>
          <a:chExt cx="0" cy="0"/>
        </a:xfrm>
      </p:grpSpPr>
      <p:sp>
        <p:nvSpPr>
          <p:cNvPr id="1968" name="Google Shape;1968;p1"/>
          <p:cNvSpPr txBox="1"/>
          <p:nvPr/>
        </p:nvSpPr>
        <p:spPr>
          <a:xfrm>
            <a:off x="3048000" y="3246643"/>
            <a:ext cx="6096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A blue and white rectangular object with text&#10;&#10;Description automatically generated with medium confidence" id="1969" name="Google Shape;1969;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70" name="Google Shape;1970;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3" name="Shape 2033"/>
        <p:cNvGrpSpPr/>
        <p:nvPr/>
      </p:nvGrpSpPr>
      <p:grpSpPr>
        <a:xfrm>
          <a:off x="0" y="0"/>
          <a:ext cx="0" cy="0"/>
          <a:chOff x="0" y="0"/>
          <a:chExt cx="0" cy="0"/>
        </a:xfrm>
      </p:grpSpPr>
      <p:sp>
        <p:nvSpPr>
          <p:cNvPr id="2034" name="Google Shape;2034;g353d945279f_0_3365"/>
          <p:cNvSpPr txBox="1"/>
          <p:nvPr>
            <p:ph type="title"/>
          </p:nvPr>
        </p:nvSpPr>
        <p:spPr>
          <a:xfrm>
            <a:off x="415600" y="359922"/>
            <a:ext cx="5460000" cy="1321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How might tech change our workplace in coming years?</a:t>
            </a:r>
            <a:endParaRPr/>
          </a:p>
        </p:txBody>
      </p:sp>
      <p:sp>
        <p:nvSpPr>
          <p:cNvPr id="2035" name="Google Shape;2035;g353d945279f_0_3365"/>
          <p:cNvSpPr txBox="1"/>
          <p:nvPr>
            <p:ph idx="1" type="body"/>
          </p:nvPr>
        </p:nvSpPr>
        <p:spPr>
          <a:xfrm>
            <a:off x="6884400" y="3406492"/>
            <a:ext cx="5460000" cy="3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Poppins"/>
                <a:ea typeface="Poppins"/>
                <a:cs typeface="Poppins"/>
                <a:sym typeface="Poppins"/>
              </a:rPr>
              <a:t>April 7, 2025</a:t>
            </a:r>
            <a:endParaRPr>
              <a:latin typeface="Poppins"/>
              <a:ea typeface="Poppins"/>
              <a:cs typeface="Poppins"/>
              <a:sym typeface="Poppins"/>
            </a:endParaRPr>
          </a:p>
          <a:p>
            <a:pPr indent="0" lvl="0" marL="0" rtl="0" algn="l">
              <a:spcBef>
                <a:spcPts val="1600"/>
              </a:spcBef>
              <a:spcAft>
                <a:spcPts val="0"/>
              </a:spcAft>
              <a:buNone/>
            </a:pPr>
            <a:r>
              <a:rPr b="1" lang="en-US" sz="1700" u="sng">
                <a:latin typeface="Poppins"/>
                <a:ea typeface="Poppins"/>
                <a:cs typeface="Poppins"/>
                <a:sym typeface="Poppins"/>
              </a:rPr>
              <a:t>HEADLINE NEWS:</a:t>
            </a:r>
            <a:endParaRPr b="1" sz="1700" u="sng">
              <a:latin typeface="Poppins"/>
              <a:ea typeface="Poppins"/>
              <a:cs typeface="Poppins"/>
              <a:sym typeface="Poppins"/>
            </a:endParaRPr>
          </a:p>
          <a:p>
            <a:pPr indent="0" lvl="0" marL="0" rtl="0" algn="l">
              <a:spcBef>
                <a:spcPts val="1600"/>
              </a:spcBef>
              <a:spcAft>
                <a:spcPts val="1600"/>
              </a:spcAft>
              <a:buNone/>
            </a:pPr>
            <a:r>
              <a:rPr lang="en-US" sz="2900">
                <a:latin typeface="Poppins"/>
                <a:ea typeface="Poppins"/>
                <a:cs typeface="Poppins"/>
                <a:sym typeface="Poppins"/>
              </a:rPr>
              <a:t>Shopify CEO Tobi Lütke tells employees to prove AI can’t do the job before asking for resources</a:t>
            </a:r>
            <a:endParaRPr sz="2900">
              <a:latin typeface="Poppins"/>
              <a:ea typeface="Poppins"/>
              <a:cs typeface="Poppins"/>
              <a:sym typeface="Poppins"/>
            </a:endParaRPr>
          </a:p>
        </p:txBody>
      </p:sp>
      <p:sp>
        <p:nvSpPr>
          <p:cNvPr id="2036" name="Google Shape;2036;g353d945279f_0_3365"/>
          <p:cNvSpPr txBox="1"/>
          <p:nvPr/>
        </p:nvSpPr>
        <p:spPr>
          <a:xfrm>
            <a:off x="518750" y="1847775"/>
            <a:ext cx="60786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50">
                <a:solidFill>
                  <a:schemeClr val="lt1"/>
                </a:solidFill>
                <a:latin typeface="Poppins"/>
                <a:ea typeface="Poppins"/>
                <a:cs typeface="Poppins"/>
                <a:sym typeface="Poppins"/>
              </a:rPr>
              <a:t>The futurists and economists are doing what they do, which is make predictions:  “</a:t>
            </a:r>
            <a:r>
              <a:rPr i="1" lang="en-US" sz="1950">
                <a:solidFill>
                  <a:schemeClr val="lt1"/>
                </a:solidFill>
                <a:latin typeface="Poppins"/>
                <a:ea typeface="Poppins"/>
                <a:cs typeface="Poppins"/>
                <a:sym typeface="Poppins"/>
              </a:rPr>
              <a:t>By 2030, AI could potentially displace a significant number of jobs, with estimates ranging from 92 million to potentially 300 million globally. McKinsey &amp; Company suggests that 400 to 800 million individuals could be displaced due to automation, including AI. However, the World Economic Forum predicts that while 92 million jobs will be displaced, 170 million new jobs will be created, resulting in a net gain of 78 million jobs. “</a:t>
            </a:r>
            <a:endParaRPr i="1" sz="2100">
              <a:solidFill>
                <a:schemeClr val="lt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0" name="Shape 2040"/>
        <p:cNvGrpSpPr/>
        <p:nvPr/>
      </p:nvGrpSpPr>
      <p:grpSpPr>
        <a:xfrm>
          <a:off x="0" y="0"/>
          <a:ext cx="0" cy="0"/>
          <a:chOff x="0" y="0"/>
          <a:chExt cx="0" cy="0"/>
        </a:xfrm>
      </p:grpSpPr>
      <p:sp>
        <p:nvSpPr>
          <p:cNvPr id="2041" name="Google Shape;2041;g354d9222ec1_0_5"/>
          <p:cNvSpPr txBox="1"/>
          <p:nvPr>
            <p:ph idx="4294967295" type="ctrTitle"/>
          </p:nvPr>
        </p:nvSpPr>
        <p:spPr>
          <a:xfrm>
            <a:off x="291250" y="576961"/>
            <a:ext cx="9144000" cy="4644600"/>
          </a:xfrm>
          <a:prstGeom prst="rect">
            <a:avLst/>
          </a:prstGeom>
        </p:spPr>
        <p:txBody>
          <a:bodyPr anchorCtr="0" anchor="t" bIns="0" lIns="0" spcFirstLastPara="1" rIns="0" wrap="square" tIns="0">
            <a:noAutofit/>
          </a:bodyPr>
          <a:lstStyle/>
          <a:p>
            <a:pPr indent="0" lvl="0" marL="457200" rtl="0" algn="l">
              <a:lnSpc>
                <a:spcPct val="115000"/>
              </a:lnSpc>
              <a:spcBef>
                <a:spcPts val="1200"/>
              </a:spcBef>
              <a:spcAft>
                <a:spcPts val="0"/>
              </a:spcAft>
              <a:buNone/>
            </a:pPr>
            <a:r>
              <a:rPr b="1" lang="en-US" sz="2590">
                <a:solidFill>
                  <a:schemeClr val="lt1"/>
                </a:solidFill>
                <a:latin typeface="Poppins"/>
                <a:ea typeface="Poppins"/>
                <a:cs typeface="Poppins"/>
                <a:sym typeface="Poppins"/>
              </a:rPr>
              <a:t>What is most likely: The Impact of AI on HR</a:t>
            </a:r>
            <a:endParaRPr b="1" sz="2590">
              <a:solidFill>
                <a:schemeClr val="lt1"/>
              </a:solidFill>
              <a:latin typeface="Poppins"/>
              <a:ea typeface="Poppins"/>
              <a:cs typeface="Poppins"/>
              <a:sym typeface="Poppins"/>
            </a:endParaRPr>
          </a:p>
          <a:p>
            <a:pPr indent="-335914" lvl="3" marL="1828800" rtl="0" algn="l">
              <a:lnSpc>
                <a:spcPct val="115000"/>
              </a:lnSpc>
              <a:spcBef>
                <a:spcPts val="120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Benefits</a:t>
            </a:r>
            <a:endParaRPr sz="1690">
              <a:solidFill>
                <a:schemeClr val="lt1"/>
              </a:solidFill>
              <a:latin typeface="Poppins"/>
              <a:ea typeface="Poppins"/>
              <a:cs typeface="Poppins"/>
              <a:sym typeface="Poppins"/>
            </a:endParaRPr>
          </a:p>
          <a:p>
            <a:pPr indent="-335914" lvl="5" marL="27432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Increased efficiency</a:t>
            </a:r>
            <a:endParaRPr sz="1690">
              <a:solidFill>
                <a:schemeClr val="lt1"/>
              </a:solidFill>
              <a:latin typeface="Poppins"/>
              <a:ea typeface="Poppins"/>
              <a:cs typeface="Poppins"/>
              <a:sym typeface="Poppins"/>
            </a:endParaRPr>
          </a:p>
          <a:p>
            <a:pPr indent="-335914" lvl="5" marL="27432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Reduced bias</a:t>
            </a:r>
            <a:endParaRPr sz="1690">
              <a:solidFill>
                <a:schemeClr val="lt1"/>
              </a:solidFill>
              <a:latin typeface="Poppins"/>
              <a:ea typeface="Poppins"/>
              <a:cs typeface="Poppins"/>
              <a:sym typeface="Poppins"/>
            </a:endParaRPr>
          </a:p>
          <a:p>
            <a:pPr indent="-335914" lvl="5" marL="27432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Improved experience</a:t>
            </a:r>
            <a:endParaRPr sz="1690">
              <a:solidFill>
                <a:schemeClr val="lt1"/>
              </a:solidFill>
              <a:latin typeface="Poppins"/>
              <a:ea typeface="Poppins"/>
              <a:cs typeface="Poppins"/>
              <a:sym typeface="Poppins"/>
            </a:endParaRPr>
          </a:p>
          <a:p>
            <a:pPr indent="-335914" lvl="5" marL="27432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More/improved  learning</a:t>
            </a:r>
            <a:endParaRPr sz="1690">
              <a:solidFill>
                <a:schemeClr val="lt1"/>
              </a:solidFill>
              <a:latin typeface="Poppins"/>
              <a:ea typeface="Poppins"/>
              <a:cs typeface="Poppins"/>
              <a:sym typeface="Poppins"/>
            </a:endParaRPr>
          </a:p>
          <a:p>
            <a:pPr indent="-335914" lvl="3" marL="18288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Challenges</a:t>
            </a:r>
            <a:endParaRPr sz="1690">
              <a:solidFill>
                <a:schemeClr val="lt1"/>
              </a:solidFill>
              <a:latin typeface="Poppins"/>
              <a:ea typeface="Poppins"/>
              <a:cs typeface="Poppins"/>
              <a:sym typeface="Poppins"/>
            </a:endParaRPr>
          </a:p>
          <a:p>
            <a:pPr indent="-335914" lvl="5" marL="27432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Algorithmic bias</a:t>
            </a:r>
            <a:endParaRPr sz="1690">
              <a:solidFill>
                <a:schemeClr val="lt1"/>
              </a:solidFill>
              <a:latin typeface="Poppins"/>
              <a:ea typeface="Poppins"/>
              <a:cs typeface="Poppins"/>
              <a:sym typeface="Poppins"/>
            </a:endParaRPr>
          </a:p>
          <a:p>
            <a:pPr indent="-335914" lvl="5" marL="27432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Data privacy</a:t>
            </a:r>
            <a:endParaRPr sz="1690">
              <a:solidFill>
                <a:schemeClr val="lt1"/>
              </a:solidFill>
              <a:latin typeface="Poppins"/>
              <a:ea typeface="Poppins"/>
              <a:cs typeface="Poppins"/>
              <a:sym typeface="Poppins"/>
            </a:endParaRPr>
          </a:p>
          <a:p>
            <a:pPr indent="-335914" lvl="5" marL="27432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Job or job duty displacement and upskill training</a:t>
            </a:r>
            <a:endParaRPr sz="1690">
              <a:solidFill>
                <a:schemeClr val="lt1"/>
              </a:solidFill>
              <a:latin typeface="Poppins"/>
              <a:ea typeface="Poppins"/>
              <a:cs typeface="Poppins"/>
              <a:sym typeface="Poppins"/>
            </a:endParaRPr>
          </a:p>
          <a:p>
            <a:pPr indent="-335914" lvl="5" marL="27432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Promoting Human touch</a:t>
            </a:r>
            <a:endParaRPr sz="1690">
              <a:solidFill>
                <a:schemeClr val="lt1"/>
              </a:solidFill>
              <a:latin typeface="Poppins"/>
              <a:ea typeface="Poppins"/>
              <a:cs typeface="Poppins"/>
              <a:sym typeface="Poppins"/>
            </a:endParaRPr>
          </a:p>
          <a:p>
            <a:pPr indent="-335914" lvl="5" marL="27432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Reducing Fear of Change</a:t>
            </a:r>
            <a:endParaRPr sz="1690">
              <a:solidFill>
                <a:schemeClr val="lt1"/>
              </a:solidFill>
              <a:latin typeface="Poppins"/>
              <a:ea typeface="Poppins"/>
              <a:cs typeface="Poppins"/>
              <a:sym typeface="Poppins"/>
            </a:endParaRPr>
          </a:p>
          <a:p>
            <a:pPr indent="0" lvl="0" marL="0" rtl="0" algn="l">
              <a:spcBef>
                <a:spcPts val="1200"/>
              </a:spcBef>
              <a:spcAft>
                <a:spcPts val="0"/>
              </a:spcAft>
              <a:buSzPts val="990"/>
              <a:buNone/>
            </a:pPr>
            <a:r>
              <a:t/>
            </a:r>
            <a:endParaRPr sz="5400">
              <a:solidFill>
                <a:schemeClr val="lt1"/>
              </a:solidFill>
              <a:latin typeface="Poppins"/>
              <a:ea typeface="Poppins"/>
              <a:cs typeface="Poppins"/>
              <a:sym typeface="Poppins"/>
            </a:endParaRPr>
          </a:p>
        </p:txBody>
      </p:sp>
      <p:sp>
        <p:nvSpPr>
          <p:cNvPr id="2042" name="Google Shape;2042;g354d9222ec1_0_5"/>
          <p:cNvSpPr txBox="1"/>
          <p:nvPr>
            <p:ph idx="4294967295" type="subTitle"/>
          </p:nvPr>
        </p:nvSpPr>
        <p:spPr>
          <a:xfrm>
            <a:off x="1727475" y="4894675"/>
            <a:ext cx="6759600" cy="1655700"/>
          </a:xfrm>
          <a:prstGeom prst="rect">
            <a:avLst/>
          </a:prstGeom>
        </p:spPr>
        <p:txBody>
          <a:bodyPr anchorCtr="0" anchor="t" bIns="0" lIns="0" spcFirstLastPara="1" rIns="0" wrap="square" tIns="0">
            <a:noAutofit/>
          </a:bodyPr>
          <a:lstStyle/>
          <a:p>
            <a:pPr indent="0" lvl="0" marL="0" rtl="0" algn="l">
              <a:spcBef>
                <a:spcPts val="0"/>
              </a:spcBef>
              <a:spcAft>
                <a:spcPts val="1600"/>
              </a:spcAft>
              <a:buNone/>
            </a:pPr>
            <a:r>
              <a:rPr lang="en-US" sz="2100">
                <a:solidFill>
                  <a:schemeClr val="lt1"/>
                </a:solidFill>
                <a:latin typeface="Poppins"/>
                <a:ea typeface="Poppins"/>
                <a:cs typeface="Poppins"/>
                <a:sym typeface="Poppins"/>
              </a:rPr>
              <a:t>HR has an important role in preparing and helping their tribe or tribal enterprise through technology disruption - which is a fancy description of CHANGE</a:t>
            </a:r>
            <a:endParaRPr sz="2100">
              <a:solidFill>
                <a:schemeClr val="lt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sp>
        <p:nvSpPr>
          <p:cNvPr id="2047" name="Google Shape;2047;g354d9222ec1_0_25"/>
          <p:cNvSpPr txBox="1"/>
          <p:nvPr>
            <p:ph idx="4294967295" type="ctrTitle"/>
          </p:nvPr>
        </p:nvSpPr>
        <p:spPr>
          <a:xfrm>
            <a:off x="942600" y="512802"/>
            <a:ext cx="9144000" cy="153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solidFill>
                  <a:schemeClr val="lt1"/>
                </a:solidFill>
                <a:latin typeface="Poppins SemiBold"/>
                <a:ea typeface="Poppins SemiBold"/>
                <a:cs typeface="Poppins SemiBold"/>
                <a:sym typeface="Poppins SemiBold"/>
              </a:rPr>
              <a:t>HR can p</a:t>
            </a:r>
            <a:r>
              <a:rPr lang="en-US">
                <a:solidFill>
                  <a:schemeClr val="lt1"/>
                </a:solidFill>
                <a:latin typeface="Poppins SemiBold"/>
                <a:ea typeface="Poppins SemiBold"/>
                <a:cs typeface="Poppins SemiBold"/>
                <a:sym typeface="Poppins SemiBold"/>
              </a:rPr>
              <a:t>romote humanity in tech and AI</a:t>
            </a:r>
            <a:endParaRPr>
              <a:solidFill>
                <a:schemeClr val="lt1"/>
              </a:solidFill>
              <a:latin typeface="Poppins SemiBold"/>
              <a:ea typeface="Poppins SemiBold"/>
              <a:cs typeface="Poppins SemiBold"/>
              <a:sym typeface="Poppins SemiBold"/>
            </a:endParaRPr>
          </a:p>
        </p:txBody>
      </p:sp>
      <p:pic>
        <p:nvPicPr>
          <p:cNvPr id="2048" name="Google Shape;2048;g354d9222ec1_0_25"/>
          <p:cNvPicPr preferRelativeResize="0"/>
          <p:nvPr/>
        </p:nvPicPr>
        <p:blipFill>
          <a:blip r:embed="rId3">
            <a:alphaModFix/>
          </a:blip>
          <a:stretch>
            <a:fillRect/>
          </a:stretch>
        </p:blipFill>
        <p:spPr>
          <a:xfrm>
            <a:off x="942605" y="2272767"/>
            <a:ext cx="5188675" cy="4314250"/>
          </a:xfrm>
          <a:prstGeom prst="rect">
            <a:avLst/>
          </a:prstGeom>
          <a:noFill/>
          <a:ln>
            <a:noFill/>
          </a:ln>
        </p:spPr>
      </p:pic>
      <p:sp>
        <p:nvSpPr>
          <p:cNvPr id="2049" name="Google Shape;2049;g354d9222ec1_0_25"/>
          <p:cNvSpPr txBox="1"/>
          <p:nvPr/>
        </p:nvSpPr>
        <p:spPr>
          <a:xfrm>
            <a:off x="7119025" y="2814300"/>
            <a:ext cx="4540800" cy="431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lt1"/>
                </a:solidFill>
                <a:latin typeface="Poppins"/>
                <a:ea typeface="Poppins"/>
                <a:cs typeface="Poppins"/>
                <a:sym typeface="Poppins"/>
              </a:rPr>
              <a:t>Remember this scene from the movie GoodWill Hunting?</a:t>
            </a:r>
            <a:endParaRPr sz="2800">
              <a:solidFill>
                <a:schemeClr val="lt1"/>
              </a:solidFill>
              <a:latin typeface="Poppins"/>
              <a:ea typeface="Poppins"/>
              <a:cs typeface="Poppins"/>
              <a:sym typeface="Poppins"/>
            </a:endParaRPr>
          </a:p>
        </p:txBody>
      </p:sp>
      <p:sp>
        <p:nvSpPr>
          <p:cNvPr id="2050" name="Google Shape;2050;g354d9222ec1_0_25"/>
          <p:cNvSpPr txBox="1"/>
          <p:nvPr/>
        </p:nvSpPr>
        <p:spPr>
          <a:xfrm>
            <a:off x="4575125" y="4327750"/>
            <a:ext cx="923700" cy="54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chemeClr val="lt1"/>
                </a:solidFill>
              </a:rPr>
              <a:t>AI</a:t>
            </a:r>
            <a:endParaRPr sz="2800">
              <a:solidFill>
                <a:schemeClr val="lt1"/>
              </a:solidFill>
            </a:endParaRPr>
          </a:p>
        </p:txBody>
      </p:sp>
      <p:sp>
        <p:nvSpPr>
          <p:cNvPr id="2051" name="Google Shape;2051;g354d9222ec1_0_25"/>
          <p:cNvSpPr txBox="1"/>
          <p:nvPr/>
        </p:nvSpPr>
        <p:spPr>
          <a:xfrm>
            <a:off x="1631525" y="4515625"/>
            <a:ext cx="158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lt1"/>
                </a:solidFill>
              </a:rPr>
              <a:t>Humans</a:t>
            </a:r>
            <a:endParaRPr sz="28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455"/>
        </a:solidFill>
      </p:bgPr>
    </p:bg>
    <p:spTree>
      <p:nvGrpSpPr>
        <p:cNvPr id="2055" name="Shape 2055"/>
        <p:cNvGrpSpPr/>
        <p:nvPr/>
      </p:nvGrpSpPr>
      <p:grpSpPr>
        <a:xfrm>
          <a:off x="0" y="0"/>
          <a:ext cx="0" cy="0"/>
          <a:chOff x="0" y="0"/>
          <a:chExt cx="0" cy="0"/>
        </a:xfrm>
      </p:grpSpPr>
      <p:sp>
        <p:nvSpPr>
          <p:cNvPr id="2056" name="Google Shape;2056;g354d9222ec1_0_36"/>
          <p:cNvSpPr txBox="1"/>
          <p:nvPr>
            <p:ph idx="4294967295" type="ctrTitle"/>
          </p:nvPr>
        </p:nvSpPr>
        <p:spPr>
          <a:xfrm>
            <a:off x="666175" y="859063"/>
            <a:ext cx="9144000" cy="23877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b="1" lang="en-US" sz="2590">
                <a:solidFill>
                  <a:schemeClr val="lt1"/>
                </a:solidFill>
                <a:latin typeface="Poppins"/>
                <a:ea typeface="Poppins"/>
                <a:cs typeface="Poppins"/>
                <a:sym typeface="Poppins"/>
              </a:rPr>
              <a:t>Think Augmentation NOT Replacement of positions</a:t>
            </a:r>
            <a:endParaRPr b="1" sz="2590">
              <a:solidFill>
                <a:schemeClr val="lt1"/>
              </a:solidFill>
              <a:latin typeface="Poppins"/>
              <a:ea typeface="Poppins"/>
              <a:cs typeface="Poppins"/>
              <a:sym typeface="Poppins"/>
            </a:endParaRPr>
          </a:p>
          <a:p>
            <a:pPr indent="-335915" lvl="1" marL="914400" rtl="0" algn="l">
              <a:lnSpc>
                <a:spcPct val="115000"/>
              </a:lnSpc>
              <a:spcBef>
                <a:spcPts val="120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Think about your own job and what you do each day/week</a:t>
            </a:r>
            <a:endParaRPr sz="1690">
              <a:solidFill>
                <a:schemeClr val="lt1"/>
              </a:solidFill>
              <a:latin typeface="Poppins"/>
              <a:ea typeface="Poppins"/>
              <a:cs typeface="Poppins"/>
              <a:sym typeface="Poppins"/>
            </a:endParaRPr>
          </a:p>
          <a:p>
            <a:pPr indent="-335914" lvl="2" marL="13716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Which tasks/duties are monotonous, tedious or time consuming?</a:t>
            </a:r>
            <a:endParaRPr sz="1690">
              <a:solidFill>
                <a:schemeClr val="lt1"/>
              </a:solidFill>
              <a:latin typeface="Poppins"/>
              <a:ea typeface="Poppins"/>
              <a:cs typeface="Poppins"/>
              <a:sym typeface="Poppins"/>
            </a:endParaRPr>
          </a:p>
          <a:p>
            <a:pPr indent="-335914" lvl="2" marL="13716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Can an AI agent perform those, or be used to increase speed or accuracy?</a:t>
            </a:r>
            <a:endParaRPr sz="1690">
              <a:solidFill>
                <a:schemeClr val="lt1"/>
              </a:solidFill>
              <a:latin typeface="Poppins"/>
              <a:ea typeface="Poppins"/>
              <a:cs typeface="Poppins"/>
              <a:sym typeface="Poppins"/>
            </a:endParaRPr>
          </a:p>
          <a:p>
            <a:pPr indent="-335915" lvl="1" marL="9144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Now think about a new position/title that does that for EVERY job/title</a:t>
            </a:r>
            <a:endParaRPr sz="1690">
              <a:solidFill>
                <a:schemeClr val="lt1"/>
              </a:solidFill>
              <a:latin typeface="Poppins"/>
              <a:ea typeface="Poppins"/>
              <a:cs typeface="Poppins"/>
              <a:sym typeface="Poppins"/>
            </a:endParaRPr>
          </a:p>
          <a:p>
            <a:pPr indent="-335915" lvl="1" marL="914400" rtl="0" algn="l">
              <a:lnSpc>
                <a:spcPct val="115000"/>
              </a:lnSpc>
              <a:spcBef>
                <a:spcPts val="0"/>
              </a:spcBef>
              <a:spcAft>
                <a:spcPts val="0"/>
              </a:spcAft>
              <a:buClr>
                <a:schemeClr val="lt1"/>
              </a:buClr>
              <a:buSzPts val="1690"/>
              <a:buFont typeface="Poppins"/>
              <a:buChar char="○"/>
            </a:pPr>
            <a:r>
              <a:rPr lang="en-US" sz="1690">
                <a:solidFill>
                  <a:schemeClr val="lt1"/>
                </a:solidFill>
                <a:latin typeface="Poppins"/>
                <a:ea typeface="Poppins"/>
                <a:cs typeface="Poppins"/>
                <a:sym typeface="Poppins"/>
              </a:rPr>
              <a:t>Add IT team in loop to manage, secure, monitor all these AI agents</a:t>
            </a:r>
            <a:endParaRPr sz="5400">
              <a:solidFill>
                <a:schemeClr val="lt1"/>
              </a:solidFill>
              <a:latin typeface="Poppins"/>
              <a:ea typeface="Poppins"/>
              <a:cs typeface="Poppins"/>
              <a:sym typeface="Poppins"/>
            </a:endParaRPr>
          </a:p>
        </p:txBody>
      </p:sp>
      <p:sp>
        <p:nvSpPr>
          <p:cNvPr id="2057" name="Google Shape;2057;g354d9222ec1_0_36"/>
          <p:cNvSpPr txBox="1"/>
          <p:nvPr>
            <p:ph idx="4294967295" type="subTitle"/>
          </p:nvPr>
        </p:nvSpPr>
        <p:spPr>
          <a:xfrm>
            <a:off x="1524000" y="4200463"/>
            <a:ext cx="9144000" cy="1655700"/>
          </a:xfrm>
          <a:prstGeom prst="rect">
            <a:avLst/>
          </a:prstGeom>
        </p:spPr>
        <p:txBody>
          <a:bodyPr anchorCtr="0" anchor="t" bIns="0" lIns="0" spcFirstLastPara="1" rIns="0" wrap="square" tIns="0">
            <a:noAutofit/>
          </a:bodyPr>
          <a:lstStyle/>
          <a:p>
            <a:pPr indent="0" lvl="0" marL="0" rtl="0" algn="l">
              <a:spcBef>
                <a:spcPts val="0"/>
              </a:spcBef>
              <a:spcAft>
                <a:spcPts val="1600"/>
              </a:spcAft>
              <a:buNone/>
            </a:pPr>
            <a:r>
              <a:rPr lang="en-US" sz="2100">
                <a:solidFill>
                  <a:srgbClr val="FFE600"/>
                </a:solidFill>
                <a:latin typeface="Poppins"/>
                <a:ea typeface="Poppins"/>
                <a:cs typeface="Poppins"/>
                <a:sym typeface="Poppins"/>
              </a:rPr>
              <a:t>Although AI can certainly replace some jobs/functions, it is much more likely to Augment existing jobs to allow team members to be more productive on more meaningful and valuable work.</a:t>
            </a:r>
            <a:endParaRPr sz="2100">
              <a:solidFill>
                <a:srgbClr val="FFE600"/>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455"/>
        </a:solidFill>
      </p:bgPr>
    </p:bg>
    <p:spTree>
      <p:nvGrpSpPr>
        <p:cNvPr id="2061" name="Shape 2061"/>
        <p:cNvGrpSpPr/>
        <p:nvPr/>
      </p:nvGrpSpPr>
      <p:grpSpPr>
        <a:xfrm>
          <a:off x="0" y="0"/>
          <a:ext cx="0" cy="0"/>
          <a:chOff x="0" y="0"/>
          <a:chExt cx="0" cy="0"/>
        </a:xfrm>
      </p:grpSpPr>
      <p:sp>
        <p:nvSpPr>
          <p:cNvPr id="2062" name="Google Shape;2062;g355255196d8_2_1"/>
          <p:cNvSpPr txBox="1"/>
          <p:nvPr>
            <p:ph idx="4294967295" type="ctrTitle"/>
          </p:nvPr>
        </p:nvSpPr>
        <p:spPr>
          <a:xfrm>
            <a:off x="666175" y="2830313"/>
            <a:ext cx="9144000" cy="23877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b="1" lang="en-US" sz="3790">
                <a:solidFill>
                  <a:schemeClr val="lt1"/>
                </a:solidFill>
                <a:latin typeface="Poppins"/>
                <a:ea typeface="Poppins"/>
                <a:cs typeface="Poppins"/>
                <a:sym typeface="Poppins"/>
              </a:rPr>
              <a:t>NEXT UP…</a:t>
            </a:r>
            <a:endParaRPr b="1" sz="3790">
              <a:solidFill>
                <a:schemeClr val="lt1"/>
              </a:solidFill>
              <a:latin typeface="Poppins"/>
              <a:ea typeface="Poppins"/>
              <a:cs typeface="Poppins"/>
              <a:sym typeface="Poppins"/>
            </a:endParaRPr>
          </a:p>
          <a:p>
            <a:pPr indent="0" lvl="0" marL="0" rtl="0" algn="l">
              <a:lnSpc>
                <a:spcPct val="115000"/>
              </a:lnSpc>
              <a:spcBef>
                <a:spcPts val="1200"/>
              </a:spcBef>
              <a:spcAft>
                <a:spcPts val="0"/>
              </a:spcAft>
              <a:buNone/>
            </a:pPr>
            <a:r>
              <a:t/>
            </a:r>
            <a:endParaRPr b="1" sz="2590">
              <a:solidFill>
                <a:schemeClr val="lt1"/>
              </a:solidFill>
              <a:latin typeface="Poppins"/>
              <a:ea typeface="Poppins"/>
              <a:cs typeface="Poppins"/>
              <a:sym typeface="Poppins"/>
            </a:endParaRPr>
          </a:p>
          <a:p>
            <a:pPr indent="0" lvl="0" marL="0" rtl="0" algn="l">
              <a:lnSpc>
                <a:spcPct val="115000"/>
              </a:lnSpc>
              <a:spcBef>
                <a:spcPts val="1200"/>
              </a:spcBef>
              <a:spcAft>
                <a:spcPts val="1200"/>
              </a:spcAft>
              <a:buNone/>
            </a:pPr>
            <a:r>
              <a:rPr b="1" lang="en-US" sz="2590">
                <a:solidFill>
                  <a:schemeClr val="lt1"/>
                </a:solidFill>
                <a:latin typeface="Poppins"/>
                <a:ea typeface="Poppins"/>
                <a:cs typeface="Poppins"/>
                <a:sym typeface="Poppins"/>
              </a:rPr>
              <a:t>Data from TribalHub, collected over the </a:t>
            </a:r>
            <a:r>
              <a:rPr b="1" lang="en-US" sz="2590">
                <a:solidFill>
                  <a:schemeClr val="lt1"/>
                </a:solidFill>
                <a:latin typeface="Poppins"/>
                <a:ea typeface="Poppins"/>
                <a:cs typeface="Poppins"/>
                <a:sym typeface="Poppins"/>
              </a:rPr>
              <a:t>years</a:t>
            </a:r>
            <a:r>
              <a:rPr b="1" lang="en-US" sz="2590">
                <a:solidFill>
                  <a:schemeClr val="lt1"/>
                </a:solidFill>
                <a:latin typeface="Poppins"/>
                <a:ea typeface="Poppins"/>
                <a:cs typeface="Poppins"/>
                <a:sym typeface="Poppins"/>
              </a:rPr>
              <a:t> from Tribes and Tribal Enterprises Nationwide. </a:t>
            </a:r>
            <a:endParaRPr b="1" sz="2590">
              <a:solidFill>
                <a:schemeClr val="lt1"/>
              </a:solidFill>
              <a:latin typeface="Poppins"/>
              <a:ea typeface="Poppins"/>
              <a:cs typeface="Poppins"/>
              <a:sym typeface="Poppins"/>
            </a:endParaRPr>
          </a:p>
        </p:txBody>
      </p:sp>
      <p:pic>
        <p:nvPicPr>
          <p:cNvPr id="2063" name="Google Shape;2063;g355255196d8_2_1" title="2023_HorizLogos_THub_blackText.png"/>
          <p:cNvPicPr preferRelativeResize="0"/>
          <p:nvPr/>
        </p:nvPicPr>
        <p:blipFill>
          <a:blip r:embed="rId3">
            <a:alphaModFix/>
          </a:blip>
          <a:stretch>
            <a:fillRect/>
          </a:stretch>
        </p:blipFill>
        <p:spPr>
          <a:xfrm>
            <a:off x="3524463" y="570226"/>
            <a:ext cx="3427424" cy="952175"/>
          </a:xfrm>
          <a:prstGeom prst="rect">
            <a:avLst/>
          </a:prstGeom>
          <a:noFill/>
          <a:ln>
            <a:noFill/>
          </a:ln>
        </p:spPr>
      </p:pic>
      <p:sp>
        <p:nvSpPr>
          <p:cNvPr id="2064" name="Google Shape;2064;g355255196d8_2_1"/>
          <p:cNvSpPr txBox="1"/>
          <p:nvPr/>
        </p:nvSpPr>
        <p:spPr>
          <a:xfrm>
            <a:off x="0" y="1307050"/>
            <a:ext cx="11579100" cy="19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2"/>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8" name="Shape 2068"/>
        <p:cNvGrpSpPr/>
        <p:nvPr/>
      </p:nvGrpSpPr>
      <p:grpSpPr>
        <a:xfrm>
          <a:off x="0" y="0"/>
          <a:ext cx="0" cy="0"/>
          <a:chOff x="0" y="0"/>
          <a:chExt cx="0" cy="0"/>
        </a:xfrm>
      </p:grpSpPr>
      <p:sp>
        <p:nvSpPr>
          <p:cNvPr id="2069" name="Google Shape;2069;g354d50c19c3_0_102"/>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ctr">
              <a:lnSpc>
                <a:spcPct val="90000"/>
              </a:lnSpc>
              <a:spcBef>
                <a:spcPts val="0"/>
              </a:spcBef>
              <a:spcAft>
                <a:spcPts val="0"/>
              </a:spcAft>
              <a:buClr>
                <a:schemeClr val="dk1"/>
              </a:buClr>
              <a:buSzPct val="30555"/>
              <a:buFont typeface="Arial"/>
              <a:buNone/>
            </a:pPr>
            <a:r>
              <a:rPr lang="en-US" sz="3600"/>
              <a:t>Tribal Entities Using ERP by Vendor	</a:t>
            </a:r>
            <a:endParaRPr sz="3600"/>
          </a:p>
          <a:p>
            <a:pPr indent="0" lvl="0" marL="0" rtl="0" algn="l">
              <a:spcBef>
                <a:spcPts val="0"/>
              </a:spcBef>
              <a:spcAft>
                <a:spcPts val="0"/>
              </a:spcAft>
              <a:buNone/>
            </a:pPr>
            <a:r>
              <a:t/>
            </a:r>
            <a:endParaRPr/>
          </a:p>
        </p:txBody>
      </p:sp>
      <p:sp>
        <p:nvSpPr>
          <p:cNvPr id="2070" name="Google Shape;2070;g354d50c19c3_0_102"/>
          <p:cNvSpPr txBox="1"/>
          <p:nvPr/>
        </p:nvSpPr>
        <p:spPr>
          <a:xfrm>
            <a:off x="970450" y="5250163"/>
            <a:ext cx="346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700">
                <a:solidFill>
                  <a:schemeClr val="dk1"/>
                </a:solidFill>
                <a:latin typeface="Poppins"/>
                <a:ea typeface="Poppins"/>
                <a:cs typeface="Poppins"/>
                <a:sym typeface="Poppins"/>
              </a:rPr>
              <a:t>Other vendors (used by 1–3 tribes):</a:t>
            </a:r>
            <a:r>
              <a:rPr lang="en-US" sz="700">
                <a:solidFill>
                  <a:schemeClr val="dk1"/>
                </a:solidFill>
                <a:latin typeface="Poppins"/>
                <a:ea typeface="Poppins"/>
                <a:cs typeface="Poppins"/>
                <a:sym typeface="Poppins"/>
              </a:rPr>
              <a:t> IBM, SAP, Blackbaud, Epicor, and others including custom-built and lesser-known systems.</a:t>
            </a:r>
            <a:endParaRPr sz="700">
              <a:latin typeface="Poppins"/>
              <a:ea typeface="Poppins"/>
              <a:cs typeface="Poppins"/>
              <a:sym typeface="Poppins"/>
            </a:endParaRPr>
          </a:p>
        </p:txBody>
      </p:sp>
      <p:sp>
        <p:nvSpPr>
          <p:cNvPr id="2071" name="Google Shape;2071;g354d50c19c3_0_102"/>
          <p:cNvSpPr txBox="1"/>
          <p:nvPr/>
        </p:nvSpPr>
        <p:spPr>
          <a:xfrm>
            <a:off x="970450" y="5568200"/>
            <a:ext cx="4143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600"/>
              <a:buFont typeface="Arial"/>
              <a:buNone/>
            </a:pPr>
            <a:r>
              <a:rPr b="0" i="0" lang="en-US" sz="800" u="none" cap="none" strike="noStrike">
                <a:solidFill>
                  <a:srgbClr val="666666"/>
                </a:solidFill>
                <a:latin typeface="Calibri"/>
                <a:ea typeface="Calibri"/>
                <a:cs typeface="Calibri"/>
                <a:sym typeface="Calibri"/>
              </a:rPr>
              <a:t>Source: Internal database counts from survey submissions (2019–2025).</a:t>
            </a:r>
            <a:endParaRPr b="0" i="0" sz="800" u="none" cap="none" strike="noStrike">
              <a:solidFill>
                <a:srgbClr val="666666"/>
              </a:solidFill>
              <a:latin typeface="Calibri"/>
              <a:ea typeface="Calibri"/>
              <a:cs typeface="Calibri"/>
              <a:sym typeface="Calibri"/>
            </a:endParaRPr>
          </a:p>
        </p:txBody>
      </p:sp>
      <p:pic>
        <p:nvPicPr>
          <p:cNvPr id="2072" name="Google Shape;2072;g354d50c19c3_0_102" title="Chart"/>
          <p:cNvPicPr preferRelativeResize="0"/>
          <p:nvPr/>
        </p:nvPicPr>
        <p:blipFill>
          <a:blip r:embed="rId3">
            <a:alphaModFix/>
          </a:blip>
          <a:stretch>
            <a:fillRect/>
          </a:stretch>
        </p:blipFill>
        <p:spPr>
          <a:xfrm>
            <a:off x="4800600" y="1600200"/>
            <a:ext cx="6630951" cy="4114800"/>
          </a:xfrm>
          <a:prstGeom prst="rect">
            <a:avLst/>
          </a:prstGeom>
          <a:noFill/>
          <a:ln>
            <a:noFill/>
          </a:ln>
        </p:spPr>
      </p:pic>
      <p:graphicFrame>
        <p:nvGraphicFramePr>
          <p:cNvPr id="2073" name="Google Shape;2073;g354d50c19c3_0_102"/>
          <p:cNvGraphicFramePr/>
          <p:nvPr/>
        </p:nvGraphicFramePr>
        <p:xfrm>
          <a:off x="1051560" y="1783080"/>
          <a:ext cx="3000000" cy="3000000"/>
        </p:xfrm>
        <a:graphic>
          <a:graphicData uri="http://schemas.openxmlformats.org/drawingml/2006/table">
            <a:tbl>
              <a:tblPr>
                <a:noFill/>
                <a:tableStyleId>{6620D53E-6291-49F4-9ABA-296A610F8D82}</a:tableStyleId>
              </a:tblPr>
              <a:tblGrid>
                <a:gridCol w="2116000"/>
                <a:gridCol w="855800"/>
              </a:tblGrid>
              <a:tr h="267275">
                <a:tc gridSpan="2">
                  <a:txBody>
                    <a:bodyPr/>
                    <a:lstStyle/>
                    <a:p>
                      <a:pPr indent="0" lvl="0" marL="0" rtl="0" algn="ctr">
                        <a:lnSpc>
                          <a:spcPct val="115000"/>
                        </a:lnSpc>
                        <a:spcBef>
                          <a:spcPts val="0"/>
                        </a:spcBef>
                        <a:spcAft>
                          <a:spcPts val="0"/>
                        </a:spcAft>
                        <a:buNone/>
                      </a:pPr>
                      <a:r>
                        <a:rPr b="1" lang="en-US" sz="1300">
                          <a:latin typeface="Poppins"/>
                          <a:ea typeface="Poppins"/>
                          <a:cs typeface="Poppins"/>
                          <a:sym typeface="Poppins"/>
                        </a:rPr>
                        <a:t>Top 10 ERP Systems Among Tribes</a:t>
                      </a:r>
                      <a:endParaRPr b="1"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67275">
                <a:tc>
                  <a:txBody>
                    <a:bodyPr/>
                    <a:lstStyle/>
                    <a:p>
                      <a:pPr indent="0" lvl="0" marL="0" rtl="0" algn="ctr">
                        <a:lnSpc>
                          <a:spcPct val="115000"/>
                        </a:lnSpc>
                        <a:spcBef>
                          <a:spcPts val="0"/>
                        </a:spcBef>
                        <a:spcAft>
                          <a:spcPts val="0"/>
                        </a:spcAft>
                        <a:buNone/>
                      </a:pPr>
                      <a:r>
                        <a:rPr lang="en-US" sz="1300">
                          <a:solidFill>
                            <a:srgbClr val="FFFFFF"/>
                          </a:solidFill>
                          <a:latin typeface="Poppins"/>
                          <a:ea typeface="Poppins"/>
                          <a:cs typeface="Poppins"/>
                          <a:sym typeface="Poppins"/>
                        </a:rPr>
                        <a:t>Vendor</a:t>
                      </a:r>
                      <a:endParaRPr sz="1300">
                        <a:solidFill>
                          <a:srgbClr val="FFFFFF"/>
                        </a:solidFill>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lnSpc>
                          <a:spcPct val="115000"/>
                        </a:lnSpc>
                        <a:spcBef>
                          <a:spcPts val="0"/>
                        </a:spcBef>
                        <a:spcAft>
                          <a:spcPts val="0"/>
                        </a:spcAft>
                        <a:buNone/>
                      </a:pPr>
                      <a:r>
                        <a:rPr lang="en-US" sz="1300">
                          <a:solidFill>
                            <a:srgbClr val="FFFFFF"/>
                          </a:solidFill>
                          <a:latin typeface="Poppins"/>
                          <a:ea typeface="Poppins"/>
                          <a:cs typeface="Poppins"/>
                          <a:sym typeface="Poppins"/>
                        </a:rPr>
                        <a:t>Count</a:t>
                      </a:r>
                      <a:endParaRPr sz="1300">
                        <a:solidFill>
                          <a:srgbClr val="FFFFFF"/>
                        </a:solidFill>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r>
              <a:tr h="26727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Momentive Software</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25.0%</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27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Sage Systems</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22.9%</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27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Microsoft</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17.9%</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27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Infor</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10.0%</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27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Oracle</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4.7%</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27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Accufund</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3.2%</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27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Intuit</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2.9%</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27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Tyler Technologies</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1.8%</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27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NetSuite</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1.5%</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27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ADP</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1.2%</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27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Workday</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1.2%</a:t>
                      </a:r>
                      <a:endParaRPr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7" name="Shape 2077"/>
        <p:cNvGrpSpPr/>
        <p:nvPr/>
      </p:nvGrpSpPr>
      <p:grpSpPr>
        <a:xfrm>
          <a:off x="0" y="0"/>
          <a:ext cx="0" cy="0"/>
          <a:chOff x="0" y="0"/>
          <a:chExt cx="0" cy="0"/>
        </a:xfrm>
      </p:grpSpPr>
      <p:sp>
        <p:nvSpPr>
          <p:cNvPr id="2078" name="Google Shape;2078;g354d50c19c3_0_172"/>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US" sz="3600"/>
              <a:t>Tribal Entities Using HCM/HRIS by Vendor​</a:t>
            </a:r>
            <a:endParaRPr sz="3600"/>
          </a:p>
          <a:p>
            <a:pPr indent="0" lvl="0" marL="0" rtl="0" algn="l">
              <a:spcBef>
                <a:spcPts val="0"/>
              </a:spcBef>
              <a:spcAft>
                <a:spcPts val="0"/>
              </a:spcAft>
              <a:buNone/>
            </a:pPr>
            <a:r>
              <a:t/>
            </a:r>
            <a:endParaRPr/>
          </a:p>
        </p:txBody>
      </p:sp>
      <p:sp>
        <p:nvSpPr>
          <p:cNvPr id="2079" name="Google Shape;2079;g354d50c19c3_0_172"/>
          <p:cNvSpPr txBox="1"/>
          <p:nvPr/>
        </p:nvSpPr>
        <p:spPr>
          <a:xfrm>
            <a:off x="959950" y="5486550"/>
            <a:ext cx="307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700">
                <a:solidFill>
                  <a:schemeClr val="dk1"/>
                </a:solidFill>
                <a:latin typeface="Poppins"/>
                <a:ea typeface="Poppins"/>
                <a:cs typeface="Poppins"/>
                <a:sym typeface="Poppins"/>
              </a:rPr>
              <a:t>Other vendors (used by 1–3 tribes):</a:t>
            </a:r>
            <a:r>
              <a:rPr lang="en-US" sz="700">
                <a:solidFill>
                  <a:schemeClr val="dk1"/>
                </a:solidFill>
                <a:latin typeface="Poppins"/>
                <a:ea typeface="Poppins"/>
                <a:cs typeface="Poppins"/>
                <a:sym typeface="Poppins"/>
              </a:rPr>
              <a:t> </a:t>
            </a:r>
            <a:r>
              <a:rPr lang="en-US" sz="700">
                <a:solidFill>
                  <a:schemeClr val="dk1"/>
                </a:solidFill>
                <a:latin typeface="Poppins"/>
                <a:ea typeface="Poppins"/>
                <a:cs typeface="Poppins"/>
                <a:sym typeface="Poppins"/>
              </a:rPr>
              <a:t>Microsoft, PDS,  Bamboo HR, Harris, SAP, iCIMS, iSolved, DocStar, and Namely.</a:t>
            </a:r>
            <a:endParaRPr sz="700">
              <a:latin typeface="Poppins"/>
              <a:ea typeface="Poppins"/>
              <a:cs typeface="Poppins"/>
              <a:sym typeface="Poppins"/>
            </a:endParaRPr>
          </a:p>
        </p:txBody>
      </p:sp>
      <p:sp>
        <p:nvSpPr>
          <p:cNvPr id="2080" name="Google Shape;2080;g354d50c19c3_0_172"/>
          <p:cNvSpPr txBox="1"/>
          <p:nvPr/>
        </p:nvSpPr>
        <p:spPr>
          <a:xfrm>
            <a:off x="959950" y="5760720"/>
            <a:ext cx="4143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600"/>
              <a:buFont typeface="Arial"/>
              <a:buNone/>
            </a:pPr>
            <a:r>
              <a:rPr b="0" i="0" lang="en-US" sz="800" u="none" cap="none" strike="noStrike">
                <a:solidFill>
                  <a:srgbClr val="666666"/>
                </a:solidFill>
                <a:latin typeface="Calibri"/>
                <a:ea typeface="Calibri"/>
                <a:cs typeface="Calibri"/>
                <a:sym typeface="Calibri"/>
              </a:rPr>
              <a:t>Source: Internal database counts from survey submissions (2019–2025).</a:t>
            </a:r>
            <a:endParaRPr b="0" i="0" sz="800" u="none" cap="none" strike="noStrike">
              <a:solidFill>
                <a:srgbClr val="666666"/>
              </a:solidFill>
              <a:latin typeface="Calibri"/>
              <a:ea typeface="Calibri"/>
              <a:cs typeface="Calibri"/>
              <a:sym typeface="Calibri"/>
            </a:endParaRPr>
          </a:p>
        </p:txBody>
      </p:sp>
      <p:pic>
        <p:nvPicPr>
          <p:cNvPr id="2081" name="Google Shape;2081;g354d50c19c3_0_172" title="Chart"/>
          <p:cNvPicPr preferRelativeResize="0"/>
          <p:nvPr/>
        </p:nvPicPr>
        <p:blipFill>
          <a:blip r:embed="rId3">
            <a:alphaModFix/>
          </a:blip>
          <a:stretch>
            <a:fillRect/>
          </a:stretch>
        </p:blipFill>
        <p:spPr>
          <a:xfrm>
            <a:off x="4800600" y="1600200"/>
            <a:ext cx="6629400" cy="4114800"/>
          </a:xfrm>
          <a:prstGeom prst="rect">
            <a:avLst/>
          </a:prstGeom>
          <a:noFill/>
          <a:ln>
            <a:noFill/>
          </a:ln>
        </p:spPr>
      </p:pic>
      <p:graphicFrame>
        <p:nvGraphicFramePr>
          <p:cNvPr id="2082" name="Google Shape;2082;g354d50c19c3_0_172"/>
          <p:cNvGraphicFramePr/>
          <p:nvPr/>
        </p:nvGraphicFramePr>
        <p:xfrm>
          <a:off x="1027038" y="1790700"/>
          <a:ext cx="3000000" cy="3000000"/>
        </p:xfrm>
        <a:graphic>
          <a:graphicData uri="http://schemas.openxmlformats.org/drawingml/2006/table">
            <a:tbl>
              <a:tblPr>
                <a:noFill/>
                <a:tableStyleId>{6620D53E-6291-49F4-9ABA-296A610F8D82}</a:tableStyleId>
              </a:tblPr>
              <a:tblGrid>
                <a:gridCol w="2305050"/>
                <a:gridCol w="638175"/>
              </a:tblGrid>
              <a:tr h="238125">
                <a:tc gridSpan="2">
                  <a:txBody>
                    <a:bodyPr/>
                    <a:lstStyle/>
                    <a:p>
                      <a:pPr indent="0" lvl="0" marL="0" rtl="0" algn="ctr">
                        <a:lnSpc>
                          <a:spcPct val="115000"/>
                        </a:lnSpc>
                        <a:spcBef>
                          <a:spcPts val="0"/>
                        </a:spcBef>
                        <a:spcAft>
                          <a:spcPts val="0"/>
                        </a:spcAft>
                        <a:buNone/>
                      </a:pPr>
                      <a:r>
                        <a:rPr b="1" lang="en-US" sz="1300">
                          <a:latin typeface="Poppins"/>
                          <a:ea typeface="Poppins"/>
                          <a:cs typeface="Poppins"/>
                          <a:sym typeface="Poppins"/>
                        </a:rPr>
                        <a:t>Top 10 HCM/HRIS Among Tribes</a:t>
                      </a:r>
                      <a:endParaRPr b="1"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r h="238125">
                <a:tc>
                  <a:txBody>
                    <a:bodyPr/>
                    <a:lstStyle/>
                    <a:p>
                      <a:pPr indent="0" lvl="0" marL="0" rtl="0" algn="ctr">
                        <a:lnSpc>
                          <a:spcPct val="115000"/>
                        </a:lnSpc>
                        <a:spcBef>
                          <a:spcPts val="0"/>
                        </a:spcBef>
                        <a:spcAft>
                          <a:spcPts val="0"/>
                        </a:spcAft>
                        <a:buNone/>
                      </a:pPr>
                      <a:r>
                        <a:rPr lang="en-US" sz="1300">
                          <a:solidFill>
                            <a:srgbClr val="FFFFFF"/>
                          </a:solidFill>
                          <a:latin typeface="Poppins"/>
                          <a:ea typeface="Poppins"/>
                          <a:cs typeface="Poppins"/>
                          <a:sym typeface="Poppins"/>
                        </a:rPr>
                        <a:t>Vendor</a:t>
                      </a:r>
                      <a:endParaRPr sz="1300">
                        <a:solidFill>
                          <a:srgbClr val="FFFFFF"/>
                        </a:solidFill>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B5394"/>
                    </a:solidFill>
                  </a:tcPr>
                </a:tc>
                <a:tc>
                  <a:txBody>
                    <a:bodyPr/>
                    <a:lstStyle/>
                    <a:p>
                      <a:pPr indent="0" lvl="0" marL="0" rtl="0" algn="ctr">
                        <a:lnSpc>
                          <a:spcPct val="115000"/>
                        </a:lnSpc>
                        <a:spcBef>
                          <a:spcPts val="0"/>
                        </a:spcBef>
                        <a:spcAft>
                          <a:spcPts val="0"/>
                        </a:spcAft>
                        <a:buNone/>
                      </a:pPr>
                      <a:r>
                        <a:rPr lang="en-US" sz="1300">
                          <a:solidFill>
                            <a:srgbClr val="FFFFFF"/>
                          </a:solidFill>
                          <a:latin typeface="Poppins"/>
                          <a:ea typeface="Poppins"/>
                          <a:cs typeface="Poppins"/>
                          <a:sym typeface="Poppins"/>
                        </a:rPr>
                        <a:t>Count</a:t>
                      </a:r>
                      <a:endParaRPr sz="1300">
                        <a:solidFill>
                          <a:srgbClr val="FFFFFF"/>
                        </a:solidFill>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B5394"/>
                    </a:solidFill>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Ultimate Kronos Group</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20.1%</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Paycom</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13.9%</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Momentive Software</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11.1%</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ADP</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9.7%</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Don't Have / None</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8.3%</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Infor</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6.3%</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Paylocity</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4.9%</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Sage Systems</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4.2%</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dayforce</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3.5%</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Workday</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3.5%</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Tyler Technologies</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2.8%</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Oracle</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2.8%</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6" name="Shape 2086"/>
        <p:cNvGrpSpPr/>
        <p:nvPr/>
      </p:nvGrpSpPr>
      <p:grpSpPr>
        <a:xfrm>
          <a:off x="0" y="0"/>
          <a:ext cx="0" cy="0"/>
          <a:chOff x="0" y="0"/>
          <a:chExt cx="0" cy="0"/>
        </a:xfrm>
      </p:grpSpPr>
      <p:sp>
        <p:nvSpPr>
          <p:cNvPr id="2087" name="Google Shape;2087;g355070d32f7_0_6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Clr>
                <a:schemeClr val="dk1"/>
              </a:buClr>
              <a:buSzPct val="51724"/>
              <a:buFont typeface="Arial"/>
              <a:buNone/>
            </a:pPr>
            <a:r>
              <a:rPr lang="en-US" sz="2900"/>
              <a:t>Tribal Entities Using Payroll Processing by Vendor​</a:t>
            </a:r>
            <a:endParaRPr sz="2900"/>
          </a:p>
          <a:p>
            <a:pPr indent="0" lvl="0" marL="0" rtl="0" algn="l">
              <a:lnSpc>
                <a:spcPct val="100000"/>
              </a:lnSpc>
              <a:spcBef>
                <a:spcPts val="0"/>
              </a:spcBef>
              <a:spcAft>
                <a:spcPts val="0"/>
              </a:spcAft>
              <a:buClr>
                <a:schemeClr val="dk1"/>
              </a:buClr>
              <a:buSzPct val="40540"/>
              <a:buFont typeface="Arial"/>
              <a:buNone/>
            </a:pPr>
            <a:r>
              <a:t/>
            </a:r>
            <a:endParaRPr/>
          </a:p>
          <a:p>
            <a:pPr indent="0" lvl="0" marL="0" rtl="0" algn="l">
              <a:lnSpc>
                <a:spcPct val="100000"/>
              </a:lnSpc>
              <a:spcBef>
                <a:spcPts val="0"/>
              </a:spcBef>
              <a:spcAft>
                <a:spcPts val="0"/>
              </a:spcAft>
              <a:buClr>
                <a:schemeClr val="dk1"/>
              </a:buClr>
              <a:buSzPct val="40540"/>
              <a:buFont typeface="Arial"/>
              <a:buNone/>
            </a:pPr>
            <a:r>
              <a:t/>
            </a:r>
            <a:endParaRPr/>
          </a:p>
          <a:p>
            <a:pPr indent="0" lvl="0" marL="0" rtl="0" algn="l">
              <a:lnSpc>
                <a:spcPct val="100000"/>
              </a:lnSpc>
              <a:spcBef>
                <a:spcPts val="0"/>
              </a:spcBef>
              <a:spcAft>
                <a:spcPts val="0"/>
              </a:spcAft>
              <a:buClr>
                <a:schemeClr val="dk1"/>
              </a:buClr>
              <a:buSzPct val="40540"/>
              <a:buFont typeface="Arial"/>
              <a:buNone/>
            </a:pPr>
            <a:r>
              <a:t/>
            </a:r>
            <a:endParaRPr/>
          </a:p>
          <a:p>
            <a:pPr indent="0" lvl="0" marL="0" rtl="0" algn="l">
              <a:lnSpc>
                <a:spcPct val="100000"/>
              </a:lnSpc>
              <a:spcBef>
                <a:spcPts val="0"/>
              </a:spcBef>
              <a:spcAft>
                <a:spcPts val="0"/>
              </a:spcAft>
              <a:buSzPct val="110810"/>
              <a:buNone/>
            </a:pPr>
            <a:r>
              <a:t/>
            </a:r>
            <a:endParaRPr/>
          </a:p>
        </p:txBody>
      </p:sp>
      <p:sp>
        <p:nvSpPr>
          <p:cNvPr id="2088" name="Google Shape;2088;g355070d32f7_0_66"/>
          <p:cNvSpPr txBox="1"/>
          <p:nvPr/>
        </p:nvSpPr>
        <p:spPr>
          <a:xfrm>
            <a:off x="594360" y="5257800"/>
            <a:ext cx="53784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rgbClr val="999999"/>
                </a:solidFill>
                <a:latin typeface="Calibri"/>
                <a:ea typeface="Calibri"/>
                <a:cs typeface="Calibri"/>
                <a:sym typeface="Calibri"/>
              </a:rPr>
              <a:t>Source: Internal database counts from survey submissions (2019–2025).</a:t>
            </a:r>
            <a:endParaRPr b="0" i="0" sz="800" u="none" cap="none" strike="noStrike">
              <a:solidFill>
                <a:srgbClr val="999999"/>
              </a:solidFill>
              <a:latin typeface="Calibri"/>
              <a:ea typeface="Calibri"/>
              <a:cs typeface="Calibri"/>
              <a:sym typeface="Calibri"/>
            </a:endParaRPr>
          </a:p>
        </p:txBody>
      </p:sp>
      <p:pic>
        <p:nvPicPr>
          <p:cNvPr id="2089" name="Google Shape;2089;g355070d32f7_0_66" title="Chart"/>
          <p:cNvPicPr preferRelativeResize="0"/>
          <p:nvPr/>
        </p:nvPicPr>
        <p:blipFill>
          <a:blip r:embed="rId3">
            <a:alphaModFix/>
          </a:blip>
          <a:stretch>
            <a:fillRect/>
          </a:stretch>
        </p:blipFill>
        <p:spPr>
          <a:xfrm>
            <a:off x="4800600" y="1600200"/>
            <a:ext cx="6629400" cy="4114800"/>
          </a:xfrm>
          <a:prstGeom prst="rect">
            <a:avLst/>
          </a:prstGeom>
          <a:noFill/>
          <a:ln>
            <a:noFill/>
          </a:ln>
        </p:spPr>
      </p:pic>
      <p:sp>
        <p:nvSpPr>
          <p:cNvPr id="2090" name="Google Shape;2090;g355070d32f7_0_66"/>
          <p:cNvSpPr txBox="1"/>
          <p:nvPr/>
        </p:nvSpPr>
        <p:spPr>
          <a:xfrm>
            <a:off x="626590" y="5002175"/>
            <a:ext cx="373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700">
                <a:solidFill>
                  <a:schemeClr val="dk1"/>
                </a:solidFill>
                <a:latin typeface="Poppins"/>
                <a:ea typeface="Poppins"/>
                <a:cs typeface="Poppins"/>
                <a:sym typeface="Poppins"/>
              </a:rPr>
              <a:t>Other vendors (used by 1–3 tribes)</a:t>
            </a:r>
            <a:r>
              <a:rPr lang="en-US" sz="700">
                <a:solidFill>
                  <a:schemeClr val="dk1"/>
                </a:solidFill>
                <a:latin typeface="Poppins"/>
                <a:ea typeface="Poppins"/>
                <a:cs typeface="Poppins"/>
                <a:sym typeface="Poppins"/>
              </a:rPr>
              <a:t>: Sage Systems, Tyler Technologies, PDS, Deltek, Microix, Intellibee, iSolved, Paychex, and Harris.</a:t>
            </a:r>
            <a:endParaRPr sz="700">
              <a:latin typeface="Poppins"/>
              <a:ea typeface="Poppins"/>
              <a:cs typeface="Poppins"/>
              <a:sym typeface="Poppins"/>
            </a:endParaRPr>
          </a:p>
        </p:txBody>
      </p:sp>
      <p:graphicFrame>
        <p:nvGraphicFramePr>
          <p:cNvPr id="2091" name="Google Shape;2091;g355070d32f7_0_66"/>
          <p:cNvGraphicFramePr/>
          <p:nvPr/>
        </p:nvGraphicFramePr>
        <p:xfrm>
          <a:off x="731530" y="1801780"/>
          <a:ext cx="3000000" cy="3000000"/>
        </p:xfrm>
        <a:graphic>
          <a:graphicData uri="http://schemas.openxmlformats.org/drawingml/2006/table">
            <a:tbl>
              <a:tblPr>
                <a:noFill/>
                <a:tableStyleId>{6620D53E-6291-49F4-9ABA-296A610F8D82}</a:tableStyleId>
              </a:tblPr>
              <a:tblGrid>
                <a:gridCol w="2609850"/>
                <a:gridCol w="914400"/>
              </a:tblGrid>
              <a:tr h="238125">
                <a:tc gridSpan="2">
                  <a:txBody>
                    <a:bodyPr/>
                    <a:lstStyle/>
                    <a:p>
                      <a:pPr indent="0" lvl="0" marL="0" rtl="0" algn="ctr">
                        <a:lnSpc>
                          <a:spcPct val="115000"/>
                        </a:lnSpc>
                        <a:spcBef>
                          <a:spcPts val="0"/>
                        </a:spcBef>
                        <a:spcAft>
                          <a:spcPts val="0"/>
                        </a:spcAft>
                        <a:buNone/>
                      </a:pPr>
                      <a:r>
                        <a:rPr b="1" lang="en-US" sz="1300">
                          <a:latin typeface="Poppins"/>
                          <a:ea typeface="Poppins"/>
                          <a:cs typeface="Poppins"/>
                          <a:sym typeface="Poppins"/>
                        </a:rPr>
                        <a:t>Top 10 Payroll Systems Among Tribes</a:t>
                      </a:r>
                      <a:endParaRPr b="1" sz="1300">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38125">
                <a:tc>
                  <a:txBody>
                    <a:bodyPr/>
                    <a:lstStyle/>
                    <a:p>
                      <a:pPr indent="0" lvl="0" marL="0" rtl="0" algn="ctr">
                        <a:lnSpc>
                          <a:spcPct val="115000"/>
                        </a:lnSpc>
                        <a:spcBef>
                          <a:spcPts val="0"/>
                        </a:spcBef>
                        <a:spcAft>
                          <a:spcPts val="0"/>
                        </a:spcAft>
                        <a:buNone/>
                      </a:pPr>
                      <a:r>
                        <a:rPr lang="en-US" sz="1300">
                          <a:solidFill>
                            <a:srgbClr val="FFFFFF"/>
                          </a:solidFill>
                          <a:latin typeface="Poppins"/>
                          <a:ea typeface="Poppins"/>
                          <a:cs typeface="Poppins"/>
                          <a:sym typeface="Poppins"/>
                        </a:rPr>
                        <a:t>Vendor</a:t>
                      </a:r>
                      <a:endParaRPr sz="1300">
                        <a:solidFill>
                          <a:srgbClr val="FFFFFF"/>
                        </a:solidFill>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lnSpc>
                          <a:spcPct val="115000"/>
                        </a:lnSpc>
                        <a:spcBef>
                          <a:spcPts val="0"/>
                        </a:spcBef>
                        <a:spcAft>
                          <a:spcPts val="0"/>
                        </a:spcAft>
                        <a:buNone/>
                      </a:pPr>
                      <a:r>
                        <a:rPr lang="en-US" sz="1300">
                          <a:solidFill>
                            <a:srgbClr val="FFFFFF"/>
                          </a:solidFill>
                          <a:latin typeface="Poppins"/>
                          <a:ea typeface="Poppins"/>
                          <a:cs typeface="Poppins"/>
                          <a:sym typeface="Poppins"/>
                        </a:rPr>
                        <a:t>%</a:t>
                      </a:r>
                      <a:endParaRPr sz="1300">
                        <a:solidFill>
                          <a:srgbClr val="FFFFFF"/>
                        </a:solidFill>
                        <a:latin typeface="Poppins"/>
                        <a:ea typeface="Poppins"/>
                        <a:cs typeface="Poppins"/>
                        <a:sym typeface="Poppi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ADP</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34.2%</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Ultimate Kronos Group</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13.9%</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Paycom</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13.9%</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Momentive Software</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11.2%</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Paylocity</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4.3%</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Oracle</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3.2%</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Microsoft</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3.2%</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Infor</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2.7%</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Workday</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2.7%</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dayforce</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300">
                          <a:latin typeface="Poppins"/>
                          <a:ea typeface="Poppins"/>
                          <a:cs typeface="Poppins"/>
                          <a:sym typeface="Poppins"/>
                        </a:rPr>
                        <a:t>2.1%</a:t>
                      </a:r>
                      <a:endParaRPr sz="1300">
                        <a:latin typeface="Poppins"/>
                        <a:ea typeface="Poppins"/>
                        <a:cs typeface="Poppins"/>
                        <a:sym typeface="Poppi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6" name="Shape 2096"/>
        <p:cNvGrpSpPr/>
        <p:nvPr/>
      </p:nvGrpSpPr>
      <p:grpSpPr>
        <a:xfrm>
          <a:off x="0" y="0"/>
          <a:ext cx="0" cy="0"/>
          <a:chOff x="0" y="0"/>
          <a:chExt cx="0" cy="0"/>
        </a:xfrm>
      </p:grpSpPr>
      <p:sp>
        <p:nvSpPr>
          <p:cNvPr id="2097" name="Google Shape;2097;g354d50c19c3_0_190"/>
          <p:cNvSpPr txBox="1"/>
          <p:nvPr>
            <p:ph type="title"/>
          </p:nvPr>
        </p:nvSpPr>
        <p:spPr>
          <a:xfrm>
            <a:off x="415600" y="593378"/>
            <a:ext cx="11360700" cy="1042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US" sz="3550">
                <a:solidFill>
                  <a:srgbClr val="000000"/>
                </a:solidFill>
              </a:rPr>
              <a:t>IT Department Structure  </a:t>
            </a:r>
            <a:endParaRPr sz="3550">
              <a:solidFill>
                <a:srgbClr val="000000"/>
              </a:solidFill>
            </a:endParaRPr>
          </a:p>
          <a:p>
            <a:pPr indent="0" lvl="0" marL="0" rtl="0" algn="ctr">
              <a:spcBef>
                <a:spcPts val="0"/>
              </a:spcBef>
              <a:spcAft>
                <a:spcPts val="0"/>
              </a:spcAft>
              <a:buNone/>
            </a:pPr>
            <a:r>
              <a:rPr b="0" lang="en-US" sz="2650">
                <a:solidFill>
                  <a:srgbClr val="1F1F1F"/>
                </a:solidFill>
              </a:rPr>
              <a:t>One IT Team vs. Separate IT Teams for Tribal Government &amp; Gaming</a:t>
            </a:r>
            <a:endParaRPr sz="2650">
              <a:solidFill>
                <a:srgbClr val="000000"/>
              </a:solidFill>
            </a:endParaRPr>
          </a:p>
          <a:p>
            <a:pPr indent="0" lvl="0" marL="0" rtl="0" algn="ctr">
              <a:spcBef>
                <a:spcPts val="0"/>
              </a:spcBef>
              <a:spcAft>
                <a:spcPts val="0"/>
              </a:spcAft>
              <a:buNone/>
            </a:pPr>
            <a:r>
              <a:t/>
            </a:r>
            <a:endParaRPr sz="2244">
              <a:solidFill>
                <a:srgbClr val="000000"/>
              </a:solidFill>
            </a:endParaRPr>
          </a:p>
          <a:p>
            <a:pPr indent="0" lvl="0" marL="0" rtl="0" algn="l">
              <a:spcBef>
                <a:spcPts val="0"/>
              </a:spcBef>
              <a:spcAft>
                <a:spcPts val="0"/>
              </a:spcAft>
              <a:buNone/>
            </a:pPr>
            <a:r>
              <a:t/>
            </a:r>
            <a:endParaRPr sz="2800">
              <a:solidFill>
                <a:srgbClr val="000000"/>
              </a:solidFill>
            </a:endParaRPr>
          </a:p>
          <a:p>
            <a:pPr indent="0" lvl="0" marL="0" rtl="0" algn="l">
              <a:spcBef>
                <a:spcPts val="0"/>
              </a:spcBef>
              <a:spcAft>
                <a:spcPts val="0"/>
              </a:spcAft>
              <a:buNone/>
            </a:pPr>
            <a:r>
              <a:t/>
            </a:r>
            <a:endParaRPr/>
          </a:p>
        </p:txBody>
      </p:sp>
      <p:pic>
        <p:nvPicPr>
          <p:cNvPr id="2098" name="Google Shape;2098;g354d50c19c3_0_190" title="Chart"/>
          <p:cNvPicPr preferRelativeResize="0"/>
          <p:nvPr/>
        </p:nvPicPr>
        <p:blipFill>
          <a:blip r:embed="rId3">
            <a:alphaModFix/>
          </a:blip>
          <a:stretch>
            <a:fillRect/>
          </a:stretch>
        </p:blipFill>
        <p:spPr>
          <a:xfrm>
            <a:off x="2834640" y="1691640"/>
            <a:ext cx="6629400" cy="4114800"/>
          </a:xfrm>
          <a:prstGeom prst="rect">
            <a:avLst/>
          </a:prstGeom>
          <a:noFill/>
          <a:ln>
            <a:noFill/>
          </a:ln>
        </p:spPr>
      </p:pic>
      <p:sp>
        <p:nvSpPr>
          <p:cNvPr id="2099" name="Google Shape;2099;g354d50c19c3_0_190"/>
          <p:cNvSpPr txBox="1"/>
          <p:nvPr/>
        </p:nvSpPr>
        <p:spPr>
          <a:xfrm>
            <a:off x="4526280" y="5806442"/>
            <a:ext cx="53331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rgbClr val="999999"/>
                </a:solidFill>
                <a:latin typeface="Calibri"/>
                <a:ea typeface="Calibri"/>
                <a:cs typeface="Calibri"/>
                <a:sym typeface="Calibri"/>
              </a:rPr>
              <a:t>Source: Internal database counts from survey submissions (2019–2025).</a:t>
            </a:r>
            <a:endParaRPr b="0" i="0" sz="800" u="none" cap="none" strike="noStrike">
              <a:solidFill>
                <a:srgbClr val="99999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4" name="Shape 2104"/>
        <p:cNvGrpSpPr/>
        <p:nvPr/>
      </p:nvGrpSpPr>
      <p:grpSpPr>
        <a:xfrm>
          <a:off x="0" y="0"/>
          <a:ext cx="0" cy="0"/>
          <a:chOff x="0" y="0"/>
          <a:chExt cx="0" cy="0"/>
        </a:xfrm>
      </p:grpSpPr>
      <p:sp>
        <p:nvSpPr>
          <p:cNvPr id="2105" name="Google Shape;2105;g354d50c19c3_0_202"/>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US"/>
              <a:t>We Have a Clear AI Use Policy in Place</a:t>
            </a:r>
            <a:endParaRPr/>
          </a:p>
        </p:txBody>
      </p:sp>
      <p:pic>
        <p:nvPicPr>
          <p:cNvPr id="2106" name="Google Shape;2106;g354d50c19c3_0_202" title="Chart"/>
          <p:cNvPicPr preferRelativeResize="0"/>
          <p:nvPr/>
        </p:nvPicPr>
        <p:blipFill>
          <a:blip r:embed="rId3">
            <a:alphaModFix/>
          </a:blip>
          <a:stretch>
            <a:fillRect/>
          </a:stretch>
        </p:blipFill>
        <p:spPr>
          <a:xfrm>
            <a:off x="2834640" y="1691640"/>
            <a:ext cx="6629400" cy="4114800"/>
          </a:xfrm>
          <a:prstGeom prst="rect">
            <a:avLst/>
          </a:prstGeom>
          <a:noFill/>
          <a:ln>
            <a:noFill/>
          </a:ln>
        </p:spPr>
      </p:pic>
      <p:sp>
        <p:nvSpPr>
          <p:cNvPr id="2107" name="Google Shape;2107;g354d50c19c3_0_202"/>
          <p:cNvSpPr txBox="1"/>
          <p:nvPr/>
        </p:nvSpPr>
        <p:spPr>
          <a:xfrm>
            <a:off x="3793495" y="5700755"/>
            <a:ext cx="51039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rgbClr val="999999"/>
                </a:solidFill>
                <a:latin typeface="Calibri"/>
                <a:ea typeface="Calibri"/>
                <a:cs typeface="Calibri"/>
                <a:sym typeface="Calibri"/>
              </a:rPr>
              <a:t>Source: Data based on regional attendees' responses to the 2025 </a:t>
            </a:r>
            <a:r>
              <a:rPr b="0" i="1" lang="en-US" sz="800" u="none" cap="none" strike="noStrike">
                <a:solidFill>
                  <a:srgbClr val="999999"/>
                </a:solidFill>
                <a:latin typeface="Calibri"/>
                <a:ea typeface="Calibri"/>
                <a:cs typeface="Calibri"/>
                <a:sym typeface="Calibri"/>
              </a:rPr>
              <a:t>How Prepared Is Your Tribe for AI</a:t>
            </a:r>
            <a:r>
              <a:rPr b="0" i="0" lang="en-US" sz="800" u="none" cap="none" strike="noStrike">
                <a:solidFill>
                  <a:srgbClr val="999999"/>
                </a:solidFill>
                <a:latin typeface="Calibri"/>
                <a:ea typeface="Calibri"/>
                <a:cs typeface="Calibri"/>
                <a:sym typeface="Calibri"/>
              </a:rPr>
              <a:t> survey.</a:t>
            </a:r>
            <a:endParaRPr b="0" i="0" sz="800" u="none" cap="none" strike="noStrike">
              <a:solidFill>
                <a:srgbClr val="99999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5" name="Shape 1975"/>
        <p:cNvGrpSpPr/>
        <p:nvPr/>
      </p:nvGrpSpPr>
      <p:grpSpPr>
        <a:xfrm>
          <a:off x="0" y="0"/>
          <a:ext cx="0" cy="0"/>
          <a:chOff x="0" y="0"/>
          <a:chExt cx="0" cy="0"/>
        </a:xfrm>
      </p:grpSpPr>
      <p:sp>
        <p:nvSpPr>
          <p:cNvPr id="1976" name="Google Shape;1976;g353d945279f_0_3344"/>
          <p:cNvSpPr txBox="1"/>
          <p:nvPr>
            <p:ph type="title"/>
          </p:nvPr>
        </p:nvSpPr>
        <p:spPr>
          <a:xfrm>
            <a:off x="487488" y="4107600"/>
            <a:ext cx="39321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US">
                <a:solidFill>
                  <a:srgbClr val="133455"/>
                </a:solidFill>
                <a:latin typeface="Poppins"/>
                <a:ea typeface="Poppins"/>
                <a:cs typeface="Poppins"/>
                <a:sym typeface="Poppins"/>
              </a:rPr>
              <a:t>Mike Day</a:t>
            </a:r>
            <a:endParaRPr b="1">
              <a:solidFill>
                <a:srgbClr val="133455"/>
              </a:solidFill>
              <a:latin typeface="Poppins"/>
              <a:ea typeface="Poppins"/>
              <a:cs typeface="Poppins"/>
              <a:sym typeface="Poppins"/>
            </a:endParaRPr>
          </a:p>
          <a:p>
            <a:pPr indent="0" lvl="0" marL="0" rtl="0" algn="l">
              <a:spcBef>
                <a:spcPts val="0"/>
              </a:spcBef>
              <a:spcAft>
                <a:spcPts val="0"/>
              </a:spcAft>
              <a:buNone/>
            </a:pPr>
            <a:r>
              <a:rPr lang="en-US" sz="2400">
                <a:solidFill>
                  <a:srgbClr val="0072C4"/>
                </a:solidFill>
                <a:latin typeface="Poppins"/>
                <a:ea typeface="Poppins"/>
                <a:cs typeface="Poppins"/>
                <a:sym typeface="Poppins"/>
              </a:rPr>
              <a:t>Executive Officer,</a:t>
            </a:r>
            <a:endParaRPr sz="2400">
              <a:solidFill>
                <a:srgbClr val="0072C4"/>
              </a:solidFill>
              <a:latin typeface="Poppins"/>
              <a:ea typeface="Poppins"/>
              <a:cs typeface="Poppins"/>
              <a:sym typeface="Poppins"/>
            </a:endParaRPr>
          </a:p>
          <a:p>
            <a:pPr indent="0" lvl="0" marL="0" rtl="0" algn="l">
              <a:spcBef>
                <a:spcPts val="0"/>
              </a:spcBef>
              <a:spcAft>
                <a:spcPts val="0"/>
              </a:spcAft>
              <a:buNone/>
            </a:pPr>
            <a:r>
              <a:rPr lang="en-US" sz="2400">
                <a:solidFill>
                  <a:srgbClr val="0072C4"/>
                </a:solidFill>
                <a:latin typeface="Poppins"/>
                <a:ea typeface="Poppins"/>
                <a:cs typeface="Poppins"/>
                <a:sym typeface="Poppins"/>
              </a:rPr>
              <a:t>TribalHub</a:t>
            </a:r>
            <a:endParaRPr sz="2400">
              <a:solidFill>
                <a:srgbClr val="0072C4"/>
              </a:solidFill>
              <a:latin typeface="Poppins"/>
              <a:ea typeface="Poppins"/>
              <a:cs typeface="Poppins"/>
              <a:sym typeface="Poppins"/>
            </a:endParaRPr>
          </a:p>
        </p:txBody>
      </p:sp>
      <p:sp>
        <p:nvSpPr>
          <p:cNvPr id="1977" name="Google Shape;1977;g353d945279f_0_3344"/>
          <p:cNvSpPr/>
          <p:nvPr/>
        </p:nvSpPr>
        <p:spPr>
          <a:xfrm>
            <a:off x="-36600" y="0"/>
            <a:ext cx="2503200" cy="3497400"/>
          </a:xfrm>
          <a:prstGeom prst="rect">
            <a:avLst/>
          </a:prstGeom>
          <a:solidFill>
            <a:srgbClr val="0072C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8" name="Google Shape;1978;g353d945279f_0_3344"/>
          <p:cNvSpPr txBox="1"/>
          <p:nvPr>
            <p:ph idx="1" type="body"/>
          </p:nvPr>
        </p:nvSpPr>
        <p:spPr>
          <a:xfrm>
            <a:off x="3659213" y="1561925"/>
            <a:ext cx="6172200" cy="4873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800">
                <a:solidFill>
                  <a:srgbClr val="222222"/>
                </a:solidFill>
                <a:highlight>
                  <a:srgbClr val="FFFFFF"/>
                </a:highlight>
              </a:rPr>
              <a:t>TribalHub is the largest community of technology-minded leaders from tribal governments and enterprises.</a:t>
            </a:r>
            <a:endParaRPr sz="2800">
              <a:solidFill>
                <a:srgbClr val="222222"/>
              </a:solidFill>
              <a:highlight>
                <a:srgbClr val="FFFFFF"/>
              </a:highlight>
            </a:endParaRPr>
          </a:p>
          <a:p>
            <a:pPr indent="0" lvl="0" marL="0" rtl="0" algn="l">
              <a:spcBef>
                <a:spcPts val="1000"/>
              </a:spcBef>
              <a:spcAft>
                <a:spcPts val="0"/>
              </a:spcAft>
              <a:buClr>
                <a:schemeClr val="dk1"/>
              </a:buClr>
              <a:buSzPts val="1100"/>
              <a:buFont typeface="Arial"/>
              <a:buNone/>
            </a:pPr>
            <a:r>
              <a:t/>
            </a:r>
            <a:endParaRPr sz="2800">
              <a:solidFill>
                <a:srgbClr val="222222"/>
              </a:solidFill>
              <a:highlight>
                <a:srgbClr val="FFFFFF"/>
              </a:highlight>
            </a:endParaRPr>
          </a:p>
          <a:p>
            <a:pPr indent="0" lvl="0" marL="0" rtl="0" algn="l">
              <a:spcBef>
                <a:spcPts val="1000"/>
              </a:spcBef>
              <a:spcAft>
                <a:spcPts val="0"/>
              </a:spcAft>
              <a:buNone/>
            </a:pPr>
            <a:r>
              <a:rPr lang="en-US" sz="2800">
                <a:solidFill>
                  <a:srgbClr val="222222"/>
                </a:solidFill>
                <a:highlight>
                  <a:srgbClr val="FFFFFF"/>
                </a:highlight>
              </a:rPr>
              <a:t>For over 25 years, we have collaborated with tribal government, health, gaming, hospitality, and other sectors to build a robust network and provide industry-leading events, membership programs, and services.</a:t>
            </a:r>
            <a:endParaRPr sz="4900"/>
          </a:p>
        </p:txBody>
      </p:sp>
      <p:pic>
        <p:nvPicPr>
          <p:cNvPr id="1979" name="Google Shape;1979;g353d945279f_0_3344" title="Mike.jpg"/>
          <p:cNvPicPr preferRelativeResize="0"/>
          <p:nvPr/>
        </p:nvPicPr>
        <p:blipFill>
          <a:blip r:embed="rId3">
            <a:alphaModFix/>
          </a:blip>
          <a:stretch>
            <a:fillRect/>
          </a:stretch>
        </p:blipFill>
        <p:spPr>
          <a:xfrm>
            <a:off x="487500" y="576950"/>
            <a:ext cx="2503300" cy="3641150"/>
          </a:xfrm>
          <a:prstGeom prst="rect">
            <a:avLst/>
          </a:prstGeom>
          <a:noFill/>
          <a:ln>
            <a:noFill/>
          </a:ln>
        </p:spPr>
      </p:pic>
      <p:pic>
        <p:nvPicPr>
          <p:cNvPr id="1980" name="Google Shape;1980;g353d945279f_0_3344" title="2023_HorizLogos_THub_blackText.png"/>
          <p:cNvPicPr preferRelativeResize="0"/>
          <p:nvPr/>
        </p:nvPicPr>
        <p:blipFill>
          <a:blip r:embed="rId4">
            <a:alphaModFix/>
          </a:blip>
          <a:stretch>
            <a:fillRect/>
          </a:stretch>
        </p:blipFill>
        <p:spPr>
          <a:xfrm>
            <a:off x="3659225" y="354876"/>
            <a:ext cx="3427424" cy="952175"/>
          </a:xfrm>
          <a:prstGeom prst="rect">
            <a:avLst/>
          </a:prstGeom>
          <a:noFill/>
          <a:ln>
            <a:noFill/>
          </a:ln>
        </p:spPr>
      </p:pic>
      <p:sp>
        <p:nvSpPr>
          <p:cNvPr id="1981" name="Google Shape;1981;g353d945279f_0_3344"/>
          <p:cNvSpPr/>
          <p:nvPr/>
        </p:nvSpPr>
        <p:spPr>
          <a:xfrm>
            <a:off x="11024300" y="5257925"/>
            <a:ext cx="1167900" cy="1600200"/>
          </a:xfrm>
          <a:prstGeom prst="rect">
            <a:avLst/>
          </a:prstGeom>
          <a:solidFill>
            <a:srgbClr val="0072C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1" name="Shape 2111"/>
        <p:cNvGrpSpPr/>
        <p:nvPr/>
      </p:nvGrpSpPr>
      <p:grpSpPr>
        <a:xfrm>
          <a:off x="0" y="0"/>
          <a:ext cx="0" cy="0"/>
          <a:chOff x="0" y="0"/>
          <a:chExt cx="0" cy="0"/>
        </a:xfrm>
      </p:grpSpPr>
      <p:sp>
        <p:nvSpPr>
          <p:cNvPr id="2112" name="Google Shape;2112;g354d50c19c3_0_27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r>
              <a:rPr lang="en-US" sz="3000"/>
              <a:t>Our Employees Already Use AI For Work </a:t>
            </a:r>
            <a:endParaRPr sz="3000"/>
          </a:p>
          <a:p>
            <a:pPr indent="0" lvl="0" marL="0" rtl="0" algn="ctr">
              <a:lnSpc>
                <a:spcPct val="100000"/>
              </a:lnSpc>
              <a:spcBef>
                <a:spcPts val="0"/>
              </a:spcBef>
              <a:spcAft>
                <a:spcPts val="0"/>
              </a:spcAft>
              <a:buSzPts val="1500"/>
              <a:buNone/>
            </a:pPr>
            <a:r>
              <a:rPr b="0" lang="en-US" sz="2400"/>
              <a:t>(regardless of any policy prohibiting AI use)</a:t>
            </a:r>
            <a:endParaRPr b="0" sz="2400"/>
          </a:p>
          <a:p>
            <a:pPr indent="0" lvl="0" marL="0" rtl="0" algn="ctr">
              <a:lnSpc>
                <a:spcPct val="100000"/>
              </a:lnSpc>
              <a:spcBef>
                <a:spcPts val="0"/>
              </a:spcBef>
              <a:spcAft>
                <a:spcPts val="0"/>
              </a:spcAft>
              <a:buSzPts val="3700"/>
              <a:buNone/>
            </a:pPr>
            <a:r>
              <a:t/>
            </a:r>
            <a:endParaRPr b="0" sz="1900"/>
          </a:p>
        </p:txBody>
      </p:sp>
      <p:sp>
        <p:nvSpPr>
          <p:cNvPr id="2113" name="Google Shape;2113;g354d50c19c3_0_276"/>
          <p:cNvSpPr txBox="1"/>
          <p:nvPr/>
        </p:nvSpPr>
        <p:spPr>
          <a:xfrm>
            <a:off x="3772545" y="5648330"/>
            <a:ext cx="51039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rgbClr val="999999"/>
                </a:solidFill>
                <a:latin typeface="Calibri"/>
                <a:ea typeface="Calibri"/>
                <a:cs typeface="Calibri"/>
                <a:sym typeface="Calibri"/>
              </a:rPr>
              <a:t>Source: Data based on regional attendees' responses to the 2025 </a:t>
            </a:r>
            <a:r>
              <a:rPr b="0" i="1" lang="en-US" sz="800" u="none" cap="none" strike="noStrike">
                <a:solidFill>
                  <a:srgbClr val="999999"/>
                </a:solidFill>
                <a:latin typeface="Calibri"/>
                <a:ea typeface="Calibri"/>
                <a:cs typeface="Calibri"/>
                <a:sym typeface="Calibri"/>
              </a:rPr>
              <a:t>How Prepared Is Your Tribe for AI</a:t>
            </a:r>
            <a:r>
              <a:rPr b="0" i="0" lang="en-US" sz="800" u="none" cap="none" strike="noStrike">
                <a:solidFill>
                  <a:srgbClr val="999999"/>
                </a:solidFill>
                <a:latin typeface="Calibri"/>
                <a:ea typeface="Calibri"/>
                <a:cs typeface="Calibri"/>
                <a:sym typeface="Calibri"/>
              </a:rPr>
              <a:t> survey.</a:t>
            </a:r>
            <a:endParaRPr b="0" i="0" sz="800" u="none" cap="none" strike="noStrike">
              <a:solidFill>
                <a:srgbClr val="999999"/>
              </a:solidFill>
              <a:latin typeface="Calibri"/>
              <a:ea typeface="Calibri"/>
              <a:cs typeface="Calibri"/>
              <a:sym typeface="Calibri"/>
            </a:endParaRPr>
          </a:p>
        </p:txBody>
      </p:sp>
      <p:pic>
        <p:nvPicPr>
          <p:cNvPr id="2114" name="Google Shape;2114;g354d50c19c3_0_276" title="Chart"/>
          <p:cNvPicPr preferRelativeResize="0"/>
          <p:nvPr/>
        </p:nvPicPr>
        <p:blipFill>
          <a:blip r:embed="rId3">
            <a:alphaModFix/>
          </a:blip>
          <a:stretch>
            <a:fillRect/>
          </a:stretch>
        </p:blipFill>
        <p:spPr>
          <a:xfrm>
            <a:off x="2834640" y="1691640"/>
            <a:ext cx="6629400" cy="4114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8" name="Shape 2118"/>
        <p:cNvGrpSpPr/>
        <p:nvPr/>
      </p:nvGrpSpPr>
      <p:grpSpPr>
        <a:xfrm>
          <a:off x="0" y="0"/>
          <a:ext cx="0" cy="0"/>
          <a:chOff x="0" y="0"/>
          <a:chExt cx="0" cy="0"/>
        </a:xfrm>
      </p:grpSpPr>
      <p:sp>
        <p:nvSpPr>
          <p:cNvPr id="2119" name="Google Shape;2119;g354d50c19c3_0_40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r>
              <a:rPr lang="en-US" sz="3000"/>
              <a:t>We Have Financial Resources to Implement AI</a:t>
            </a:r>
            <a:endParaRPr sz="3000"/>
          </a:p>
          <a:p>
            <a:pPr indent="0" lvl="0" marL="0" rtl="0" algn="ctr">
              <a:lnSpc>
                <a:spcPct val="100000"/>
              </a:lnSpc>
              <a:spcBef>
                <a:spcPts val="0"/>
              </a:spcBef>
              <a:spcAft>
                <a:spcPts val="0"/>
              </a:spcAft>
              <a:buSzPts val="3700"/>
              <a:buNone/>
            </a:pPr>
            <a:r>
              <a:t/>
            </a:r>
            <a:endParaRPr sz="1900"/>
          </a:p>
          <a:p>
            <a:pPr indent="0" lvl="0" marL="0" rtl="0" algn="l">
              <a:lnSpc>
                <a:spcPct val="100000"/>
              </a:lnSpc>
              <a:spcBef>
                <a:spcPts val="0"/>
              </a:spcBef>
              <a:spcAft>
                <a:spcPts val="0"/>
              </a:spcAft>
              <a:buSzPts val="3700"/>
              <a:buNone/>
            </a:pPr>
            <a:r>
              <a:t/>
            </a:r>
            <a:endParaRPr/>
          </a:p>
        </p:txBody>
      </p:sp>
      <p:sp>
        <p:nvSpPr>
          <p:cNvPr id="2120" name="Google Shape;2120;g354d50c19c3_0_408"/>
          <p:cNvSpPr txBox="1"/>
          <p:nvPr/>
        </p:nvSpPr>
        <p:spPr>
          <a:xfrm>
            <a:off x="3793495" y="5700755"/>
            <a:ext cx="51039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rgbClr val="999999"/>
                </a:solidFill>
                <a:latin typeface="Calibri"/>
                <a:ea typeface="Calibri"/>
                <a:cs typeface="Calibri"/>
                <a:sym typeface="Calibri"/>
              </a:rPr>
              <a:t>Source: Data based on regional attendees' responses to the 2025 </a:t>
            </a:r>
            <a:r>
              <a:rPr b="0" i="1" lang="en-US" sz="800" u="none" cap="none" strike="noStrike">
                <a:solidFill>
                  <a:srgbClr val="999999"/>
                </a:solidFill>
                <a:latin typeface="Calibri"/>
                <a:ea typeface="Calibri"/>
                <a:cs typeface="Calibri"/>
                <a:sym typeface="Calibri"/>
              </a:rPr>
              <a:t>How Prepared Is Your Tribe for AI</a:t>
            </a:r>
            <a:r>
              <a:rPr b="0" i="0" lang="en-US" sz="800" u="none" cap="none" strike="noStrike">
                <a:solidFill>
                  <a:srgbClr val="999999"/>
                </a:solidFill>
                <a:latin typeface="Calibri"/>
                <a:ea typeface="Calibri"/>
                <a:cs typeface="Calibri"/>
                <a:sym typeface="Calibri"/>
              </a:rPr>
              <a:t> survey.</a:t>
            </a:r>
            <a:endParaRPr b="0" i="0" sz="800" u="none" cap="none" strike="noStrike">
              <a:solidFill>
                <a:srgbClr val="999999"/>
              </a:solidFill>
              <a:latin typeface="Calibri"/>
              <a:ea typeface="Calibri"/>
              <a:cs typeface="Calibri"/>
              <a:sym typeface="Calibri"/>
            </a:endParaRPr>
          </a:p>
        </p:txBody>
      </p:sp>
      <p:pic>
        <p:nvPicPr>
          <p:cNvPr id="2121" name="Google Shape;2121;g354d50c19c3_0_408" title="Chart"/>
          <p:cNvPicPr preferRelativeResize="0"/>
          <p:nvPr/>
        </p:nvPicPr>
        <p:blipFill>
          <a:blip r:embed="rId3">
            <a:alphaModFix/>
          </a:blip>
          <a:stretch>
            <a:fillRect/>
          </a:stretch>
        </p:blipFill>
        <p:spPr>
          <a:xfrm>
            <a:off x="2834640" y="1691640"/>
            <a:ext cx="6629400" cy="4114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5" name="Shape 2125"/>
        <p:cNvGrpSpPr/>
        <p:nvPr/>
      </p:nvGrpSpPr>
      <p:grpSpPr>
        <a:xfrm>
          <a:off x="0" y="0"/>
          <a:ext cx="0" cy="0"/>
          <a:chOff x="0" y="0"/>
          <a:chExt cx="0" cy="0"/>
        </a:xfrm>
      </p:grpSpPr>
      <p:sp>
        <p:nvSpPr>
          <p:cNvPr id="2126" name="Google Shape;2126;g354d50c19c3_0_60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r>
              <a:rPr lang="en-US" sz="2800"/>
              <a:t>We Have Effective Change Management Resources </a:t>
            </a:r>
            <a:endParaRPr sz="2800"/>
          </a:p>
          <a:p>
            <a:pPr indent="0" lvl="0" marL="0" rtl="0" algn="ctr">
              <a:lnSpc>
                <a:spcPct val="100000"/>
              </a:lnSpc>
              <a:spcBef>
                <a:spcPts val="0"/>
              </a:spcBef>
              <a:spcAft>
                <a:spcPts val="0"/>
              </a:spcAft>
              <a:buSzPts val="1500"/>
              <a:buNone/>
            </a:pPr>
            <a:r>
              <a:rPr lang="en-US" sz="2800"/>
              <a:t>and Processes</a:t>
            </a:r>
            <a:endParaRPr sz="2800"/>
          </a:p>
          <a:p>
            <a:pPr indent="0" lvl="0" marL="0" rtl="0" algn="l">
              <a:lnSpc>
                <a:spcPct val="100000"/>
              </a:lnSpc>
              <a:spcBef>
                <a:spcPts val="0"/>
              </a:spcBef>
              <a:spcAft>
                <a:spcPts val="0"/>
              </a:spcAft>
              <a:buSzPts val="3700"/>
              <a:buNone/>
            </a:pPr>
            <a:r>
              <a:t/>
            </a:r>
            <a:endParaRPr/>
          </a:p>
        </p:txBody>
      </p:sp>
      <p:sp>
        <p:nvSpPr>
          <p:cNvPr id="2127" name="Google Shape;2127;g354d50c19c3_0_606"/>
          <p:cNvSpPr txBox="1"/>
          <p:nvPr/>
        </p:nvSpPr>
        <p:spPr>
          <a:xfrm>
            <a:off x="4003245" y="5848405"/>
            <a:ext cx="51039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rgbClr val="999999"/>
                </a:solidFill>
                <a:latin typeface="Calibri"/>
                <a:ea typeface="Calibri"/>
                <a:cs typeface="Calibri"/>
                <a:sym typeface="Calibri"/>
              </a:rPr>
              <a:t>Source: Data based on regional attendees' responses to the 2025 </a:t>
            </a:r>
            <a:r>
              <a:rPr b="0" i="1" lang="en-US" sz="800" u="none" cap="none" strike="noStrike">
                <a:solidFill>
                  <a:srgbClr val="999999"/>
                </a:solidFill>
                <a:latin typeface="Calibri"/>
                <a:ea typeface="Calibri"/>
                <a:cs typeface="Calibri"/>
                <a:sym typeface="Calibri"/>
              </a:rPr>
              <a:t>How Prepared Is Your Tribe for AI</a:t>
            </a:r>
            <a:r>
              <a:rPr b="0" i="0" lang="en-US" sz="800" u="none" cap="none" strike="noStrike">
                <a:solidFill>
                  <a:srgbClr val="999999"/>
                </a:solidFill>
                <a:latin typeface="Calibri"/>
                <a:ea typeface="Calibri"/>
                <a:cs typeface="Calibri"/>
                <a:sym typeface="Calibri"/>
              </a:rPr>
              <a:t> survey.</a:t>
            </a:r>
            <a:endParaRPr b="0" i="0" sz="800" u="none" cap="none" strike="noStrike">
              <a:solidFill>
                <a:srgbClr val="999999"/>
              </a:solidFill>
              <a:latin typeface="Calibri"/>
              <a:ea typeface="Calibri"/>
              <a:cs typeface="Calibri"/>
              <a:sym typeface="Calibri"/>
            </a:endParaRPr>
          </a:p>
        </p:txBody>
      </p:sp>
      <p:pic>
        <p:nvPicPr>
          <p:cNvPr id="2128" name="Google Shape;2128;g354d50c19c3_0_606" title="Chart"/>
          <p:cNvPicPr preferRelativeResize="0"/>
          <p:nvPr/>
        </p:nvPicPr>
        <p:blipFill>
          <a:blip r:embed="rId3">
            <a:alphaModFix/>
          </a:blip>
          <a:stretch>
            <a:fillRect/>
          </a:stretch>
        </p:blipFill>
        <p:spPr>
          <a:xfrm>
            <a:off x="2834640" y="1691640"/>
            <a:ext cx="6629400" cy="4114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455"/>
        </a:solidFill>
      </p:bgPr>
    </p:bg>
    <p:spTree>
      <p:nvGrpSpPr>
        <p:cNvPr id="2133" name="Shape 2133"/>
        <p:cNvGrpSpPr/>
        <p:nvPr/>
      </p:nvGrpSpPr>
      <p:grpSpPr>
        <a:xfrm>
          <a:off x="0" y="0"/>
          <a:ext cx="0" cy="0"/>
          <a:chOff x="0" y="0"/>
          <a:chExt cx="0" cy="0"/>
        </a:xfrm>
      </p:grpSpPr>
      <p:sp>
        <p:nvSpPr>
          <p:cNvPr id="2134" name="Google Shape;2134;g354d9222ec1_0_70"/>
          <p:cNvSpPr/>
          <p:nvPr/>
        </p:nvSpPr>
        <p:spPr>
          <a:xfrm>
            <a:off x="903275" y="1340475"/>
            <a:ext cx="4990800" cy="4730100"/>
          </a:xfrm>
          <a:prstGeom prst="rect">
            <a:avLst/>
          </a:prstGeom>
          <a:solidFill>
            <a:srgbClr val="0072C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5" name="Google Shape;2135;g354d9222ec1_0_70"/>
          <p:cNvSpPr txBox="1"/>
          <p:nvPr>
            <p:ph idx="1" type="body"/>
          </p:nvPr>
        </p:nvSpPr>
        <p:spPr>
          <a:xfrm>
            <a:off x="603250" y="1438725"/>
            <a:ext cx="5181600" cy="4632000"/>
          </a:xfrm>
          <a:prstGeom prst="rect">
            <a:avLst/>
          </a:prstGeom>
        </p:spPr>
        <p:txBody>
          <a:bodyPr anchorCtr="0" anchor="t" bIns="45700" lIns="91425" spcFirstLastPara="1" rIns="91425" wrap="square" tIns="45700">
            <a:normAutofit/>
          </a:bodyPr>
          <a:lstStyle/>
          <a:p>
            <a:pPr indent="0" lvl="0" marL="457200" rtl="0" algn="l">
              <a:lnSpc>
                <a:spcPct val="100000"/>
              </a:lnSpc>
              <a:spcBef>
                <a:spcPts val="0"/>
              </a:spcBef>
              <a:spcAft>
                <a:spcPts val="0"/>
              </a:spcAft>
              <a:buClr>
                <a:schemeClr val="dk1"/>
              </a:buClr>
              <a:buSzPts val="2150"/>
              <a:buFont typeface="Arial"/>
              <a:buNone/>
            </a:pPr>
            <a:r>
              <a:rPr b="1" lang="en-US" sz="2150">
                <a:solidFill>
                  <a:schemeClr val="lt1"/>
                </a:solidFill>
                <a:latin typeface="Poppins"/>
                <a:ea typeface="Poppins"/>
                <a:cs typeface="Poppins"/>
                <a:sym typeface="Poppins"/>
              </a:rPr>
              <a:t>Registration for the 2025 Inaugural CTTP Program is coming soon!</a:t>
            </a:r>
            <a:endParaRPr b="1" sz="2150">
              <a:solidFill>
                <a:schemeClr val="lt1"/>
              </a:solidFill>
              <a:latin typeface="Poppins"/>
              <a:ea typeface="Poppins"/>
              <a:cs typeface="Poppins"/>
              <a:sym typeface="Poppins"/>
            </a:endParaRPr>
          </a:p>
          <a:p>
            <a:pPr indent="0" lvl="0" marL="457200" rtl="0" algn="l">
              <a:lnSpc>
                <a:spcPct val="100000"/>
              </a:lnSpc>
              <a:spcBef>
                <a:spcPts val="0"/>
              </a:spcBef>
              <a:spcAft>
                <a:spcPts val="0"/>
              </a:spcAft>
              <a:buClr>
                <a:schemeClr val="dk1"/>
              </a:buClr>
              <a:buSzPts val="550"/>
              <a:buFont typeface="Arial"/>
              <a:buNone/>
            </a:pPr>
            <a:r>
              <a:t/>
            </a:r>
            <a:endParaRPr b="1" sz="550">
              <a:solidFill>
                <a:schemeClr val="lt1"/>
              </a:solidFill>
              <a:latin typeface="Poppins"/>
              <a:ea typeface="Poppins"/>
              <a:cs typeface="Poppins"/>
              <a:sym typeface="Poppins"/>
            </a:endParaRPr>
          </a:p>
          <a:p>
            <a:pPr indent="0" lvl="0" marL="457200" rtl="0" algn="l">
              <a:lnSpc>
                <a:spcPct val="100000"/>
              </a:lnSpc>
              <a:spcBef>
                <a:spcPts val="0"/>
              </a:spcBef>
              <a:spcAft>
                <a:spcPts val="0"/>
              </a:spcAft>
              <a:buClr>
                <a:schemeClr val="dk1"/>
              </a:buClr>
              <a:buSzPts val="1850"/>
              <a:buFont typeface="Arial"/>
              <a:buNone/>
            </a:pPr>
            <a:r>
              <a:rPr b="1" lang="en-US" sz="1850">
                <a:solidFill>
                  <a:schemeClr val="lt1"/>
                </a:solidFill>
                <a:latin typeface="Poppins"/>
                <a:ea typeface="Poppins"/>
                <a:cs typeface="Poppins"/>
                <a:sym typeface="Poppins"/>
              </a:rPr>
              <a:t>When:  </a:t>
            </a:r>
            <a:r>
              <a:rPr lang="en-US" sz="1850">
                <a:solidFill>
                  <a:schemeClr val="lt1"/>
                </a:solidFill>
                <a:latin typeface="Poppins"/>
                <a:ea typeface="Poppins"/>
                <a:cs typeface="Poppins"/>
                <a:sym typeface="Poppins"/>
              </a:rPr>
              <a:t>November 17-21, 2025 </a:t>
            </a:r>
            <a:endParaRPr sz="1850">
              <a:solidFill>
                <a:schemeClr val="lt1"/>
              </a:solidFill>
              <a:latin typeface="Poppins"/>
              <a:ea typeface="Poppins"/>
              <a:cs typeface="Poppins"/>
              <a:sym typeface="Poppins"/>
            </a:endParaRPr>
          </a:p>
          <a:p>
            <a:pPr indent="0" lvl="0" marL="457200" rtl="0" algn="l">
              <a:lnSpc>
                <a:spcPct val="100000"/>
              </a:lnSpc>
              <a:spcBef>
                <a:spcPts val="0"/>
              </a:spcBef>
              <a:spcAft>
                <a:spcPts val="0"/>
              </a:spcAft>
              <a:buClr>
                <a:schemeClr val="dk1"/>
              </a:buClr>
              <a:buSzPts val="1850"/>
              <a:buFont typeface="Arial"/>
              <a:buNone/>
            </a:pPr>
            <a:r>
              <a:rPr b="1" lang="en-US" sz="1850">
                <a:solidFill>
                  <a:schemeClr val="lt1"/>
                </a:solidFill>
                <a:latin typeface="Poppins"/>
                <a:ea typeface="Poppins"/>
                <a:cs typeface="Poppins"/>
                <a:sym typeface="Poppins"/>
              </a:rPr>
              <a:t>Where:  </a:t>
            </a:r>
            <a:r>
              <a:rPr lang="en-US" sz="1850">
                <a:solidFill>
                  <a:schemeClr val="lt1"/>
                </a:solidFill>
                <a:latin typeface="Poppins"/>
                <a:ea typeface="Poppins"/>
                <a:cs typeface="Poppins"/>
                <a:sym typeface="Poppins"/>
              </a:rPr>
              <a:t>Tucson, AZ</a:t>
            </a:r>
            <a:endParaRPr sz="1850">
              <a:solidFill>
                <a:schemeClr val="lt1"/>
              </a:solidFill>
              <a:latin typeface="Poppins"/>
              <a:ea typeface="Poppins"/>
              <a:cs typeface="Poppins"/>
              <a:sym typeface="Poppins"/>
            </a:endParaRPr>
          </a:p>
          <a:p>
            <a:pPr indent="0" lvl="0" marL="457200" rtl="0" algn="l">
              <a:lnSpc>
                <a:spcPct val="100000"/>
              </a:lnSpc>
              <a:spcBef>
                <a:spcPts val="0"/>
              </a:spcBef>
              <a:spcAft>
                <a:spcPts val="0"/>
              </a:spcAft>
              <a:buClr>
                <a:schemeClr val="dk1"/>
              </a:buClr>
              <a:buSzPts val="1850"/>
              <a:buFont typeface="Arial"/>
              <a:buNone/>
            </a:pPr>
            <a:r>
              <a:t/>
            </a:r>
            <a:endParaRPr b="1" sz="1850">
              <a:solidFill>
                <a:schemeClr val="lt1"/>
              </a:solidFill>
              <a:latin typeface="Poppins"/>
              <a:ea typeface="Poppins"/>
              <a:cs typeface="Poppins"/>
              <a:sym typeface="Poppins"/>
            </a:endParaRPr>
          </a:p>
          <a:p>
            <a:pPr indent="0" lvl="0" marL="457200" rtl="0" algn="l">
              <a:lnSpc>
                <a:spcPct val="100000"/>
              </a:lnSpc>
              <a:spcBef>
                <a:spcPts val="0"/>
              </a:spcBef>
              <a:spcAft>
                <a:spcPts val="0"/>
              </a:spcAft>
              <a:buClr>
                <a:schemeClr val="dk1"/>
              </a:buClr>
              <a:buSzPts val="450"/>
              <a:buFont typeface="Arial"/>
              <a:buNone/>
            </a:pPr>
            <a:r>
              <a:t/>
            </a:r>
            <a:endParaRPr sz="450">
              <a:solidFill>
                <a:schemeClr val="lt1"/>
              </a:solidFill>
              <a:latin typeface="Poppins"/>
              <a:ea typeface="Poppins"/>
              <a:cs typeface="Poppins"/>
              <a:sym typeface="Poppins"/>
            </a:endParaRPr>
          </a:p>
          <a:p>
            <a:pPr indent="0" lvl="0" marL="457200" rtl="0" algn="l">
              <a:lnSpc>
                <a:spcPct val="100000"/>
              </a:lnSpc>
              <a:spcBef>
                <a:spcPts val="0"/>
              </a:spcBef>
              <a:spcAft>
                <a:spcPts val="0"/>
              </a:spcAft>
              <a:buClr>
                <a:schemeClr val="dk1"/>
              </a:buClr>
              <a:buSzPts val="1550"/>
              <a:buFont typeface="Arial"/>
              <a:buNone/>
            </a:pPr>
            <a:r>
              <a:rPr lang="en-US" sz="1550">
                <a:solidFill>
                  <a:schemeClr val="lt1"/>
                </a:solidFill>
                <a:latin typeface="Poppins"/>
                <a:ea typeface="Poppins"/>
                <a:cs typeface="Poppins"/>
                <a:sym typeface="Poppins"/>
              </a:rPr>
              <a:t>Designed to give anyone looking to succeed or advance in technology within a tribe or tribal enterprise the unique tools, connections, practices, understanding and keys to becoming more successful in moving their tribe or tribal enterprise forward while boosting their own career opportunities.</a:t>
            </a:r>
            <a:endParaRPr>
              <a:solidFill>
                <a:schemeClr val="lt1"/>
              </a:solidFill>
              <a:latin typeface="Poppins"/>
              <a:ea typeface="Poppins"/>
              <a:cs typeface="Poppins"/>
              <a:sym typeface="Poppins"/>
            </a:endParaRPr>
          </a:p>
        </p:txBody>
      </p:sp>
      <p:sp>
        <p:nvSpPr>
          <p:cNvPr id="2136" name="Google Shape;2136;g354d9222ec1_0_70"/>
          <p:cNvSpPr/>
          <p:nvPr/>
        </p:nvSpPr>
        <p:spPr>
          <a:xfrm>
            <a:off x="6297925" y="1340475"/>
            <a:ext cx="4990800" cy="4730100"/>
          </a:xfrm>
          <a:prstGeom prst="rect">
            <a:avLst/>
          </a:prstGeom>
          <a:solidFill>
            <a:srgbClr val="0072C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7" name="Google Shape;2137;g354d9222ec1_0_70"/>
          <p:cNvSpPr txBox="1"/>
          <p:nvPr>
            <p:ph idx="2" type="body"/>
          </p:nvPr>
        </p:nvSpPr>
        <p:spPr>
          <a:xfrm>
            <a:off x="6439075" y="1529925"/>
            <a:ext cx="4708500" cy="43512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lang="en-US">
                <a:solidFill>
                  <a:schemeClr val="lt1"/>
                </a:solidFill>
                <a:latin typeface="Poppins"/>
                <a:ea typeface="Poppins"/>
                <a:cs typeface="Poppins"/>
                <a:sym typeface="Poppins"/>
              </a:rPr>
              <a:t>NEW!</a:t>
            </a:r>
            <a:endParaRPr b="1">
              <a:solidFill>
                <a:schemeClr val="lt1"/>
              </a:solidFill>
              <a:latin typeface="Poppins"/>
              <a:ea typeface="Poppins"/>
              <a:cs typeface="Poppins"/>
              <a:sym typeface="Poppins"/>
            </a:endParaRPr>
          </a:p>
          <a:p>
            <a:pPr indent="0" lvl="0" marL="0" rtl="0" algn="ctr">
              <a:spcBef>
                <a:spcPts val="1000"/>
              </a:spcBef>
              <a:spcAft>
                <a:spcPts val="0"/>
              </a:spcAft>
              <a:buNone/>
            </a:pPr>
            <a:r>
              <a:t/>
            </a:r>
            <a:endParaRPr b="1">
              <a:solidFill>
                <a:schemeClr val="lt1"/>
              </a:solidFill>
              <a:latin typeface="Poppins"/>
              <a:ea typeface="Poppins"/>
              <a:cs typeface="Poppins"/>
              <a:sym typeface="Poppins"/>
            </a:endParaRPr>
          </a:p>
          <a:p>
            <a:pPr indent="0" lvl="0" marL="0" rtl="0" algn="ctr">
              <a:spcBef>
                <a:spcPts val="1000"/>
              </a:spcBef>
              <a:spcAft>
                <a:spcPts val="0"/>
              </a:spcAft>
              <a:buNone/>
            </a:pPr>
            <a:r>
              <a:rPr b="1" lang="en-US">
                <a:solidFill>
                  <a:schemeClr val="lt1"/>
                </a:solidFill>
                <a:latin typeface="Poppins"/>
                <a:ea typeface="Poppins"/>
                <a:cs typeface="Poppins"/>
                <a:sym typeface="Poppins"/>
              </a:rPr>
              <a:t>IT Wage Survey</a:t>
            </a:r>
            <a:endParaRPr b="1">
              <a:solidFill>
                <a:schemeClr val="lt1"/>
              </a:solidFill>
              <a:latin typeface="Poppins"/>
              <a:ea typeface="Poppins"/>
              <a:cs typeface="Poppins"/>
              <a:sym typeface="Poppins"/>
            </a:endParaRPr>
          </a:p>
          <a:p>
            <a:pPr indent="0" lvl="0" marL="0" rtl="0" algn="ctr">
              <a:spcBef>
                <a:spcPts val="1000"/>
              </a:spcBef>
              <a:spcAft>
                <a:spcPts val="0"/>
              </a:spcAft>
              <a:buNone/>
            </a:pPr>
            <a:r>
              <a:t/>
            </a:r>
            <a:endParaRPr b="1">
              <a:solidFill>
                <a:schemeClr val="lt1"/>
              </a:solidFill>
              <a:latin typeface="Poppins"/>
              <a:ea typeface="Poppins"/>
              <a:cs typeface="Poppins"/>
              <a:sym typeface="Poppins"/>
            </a:endParaRPr>
          </a:p>
          <a:p>
            <a:pPr indent="0" lvl="0" marL="0" rtl="0" algn="ctr">
              <a:spcBef>
                <a:spcPts val="1000"/>
              </a:spcBef>
              <a:spcAft>
                <a:spcPts val="0"/>
              </a:spcAft>
              <a:buNone/>
            </a:pPr>
            <a:r>
              <a:rPr b="1" lang="en-US">
                <a:solidFill>
                  <a:schemeClr val="lt1"/>
                </a:solidFill>
                <a:latin typeface="Poppins"/>
                <a:ea typeface="Poppins"/>
                <a:cs typeface="Poppins"/>
                <a:sym typeface="Poppins"/>
              </a:rPr>
              <a:t>Coming in 2025- specific to IT titles and positions only.</a:t>
            </a:r>
            <a:endParaRPr b="1">
              <a:solidFill>
                <a:schemeClr val="lt1"/>
              </a:solidFill>
              <a:latin typeface="Poppins"/>
              <a:ea typeface="Poppins"/>
              <a:cs typeface="Poppins"/>
              <a:sym typeface="Poppins"/>
            </a:endParaRPr>
          </a:p>
          <a:p>
            <a:pPr indent="0" lvl="0" marL="0" rtl="0" algn="l">
              <a:spcBef>
                <a:spcPts val="1000"/>
              </a:spcBef>
              <a:spcAft>
                <a:spcPts val="0"/>
              </a:spcAft>
              <a:buNone/>
            </a:pPr>
            <a:r>
              <a:t/>
            </a:r>
            <a:endParaRPr>
              <a:solidFill>
                <a:schemeClr val="lt1"/>
              </a:solidFill>
              <a:latin typeface="Poppins"/>
              <a:ea typeface="Poppins"/>
              <a:cs typeface="Poppins"/>
              <a:sym typeface="Poppins"/>
            </a:endParaRPr>
          </a:p>
        </p:txBody>
      </p:sp>
      <p:pic>
        <p:nvPicPr>
          <p:cNvPr id="2138" name="Google Shape;2138;g354d9222ec1_0_70" title="unnamed (2).png"/>
          <p:cNvPicPr preferRelativeResize="0"/>
          <p:nvPr/>
        </p:nvPicPr>
        <p:blipFill rotWithShape="1">
          <a:blip r:embed="rId3">
            <a:alphaModFix/>
          </a:blip>
          <a:srcRect b="0" l="0" r="0" t="0"/>
          <a:stretch/>
        </p:blipFill>
        <p:spPr>
          <a:xfrm>
            <a:off x="4401950" y="5120900"/>
            <a:ext cx="1492122" cy="16118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455"/>
        </a:solidFill>
      </p:bgPr>
    </p:bg>
    <p:spTree>
      <p:nvGrpSpPr>
        <p:cNvPr id="2142" name="Shape 2142"/>
        <p:cNvGrpSpPr/>
        <p:nvPr/>
      </p:nvGrpSpPr>
      <p:grpSpPr>
        <a:xfrm>
          <a:off x="0" y="0"/>
          <a:ext cx="0" cy="0"/>
          <a:chOff x="0" y="0"/>
          <a:chExt cx="0" cy="0"/>
        </a:xfrm>
      </p:grpSpPr>
      <p:sp>
        <p:nvSpPr>
          <p:cNvPr id="2143" name="Google Shape;2143;g354d9222ec1_0_51"/>
          <p:cNvSpPr txBox="1"/>
          <p:nvPr>
            <p:ph idx="4294967295" type="ctrTitle"/>
          </p:nvPr>
        </p:nvSpPr>
        <p:spPr>
          <a:xfrm>
            <a:off x="666175" y="727388"/>
            <a:ext cx="9144000" cy="2387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solidFill>
                  <a:schemeClr val="lt1"/>
                </a:solidFill>
                <a:latin typeface="Poppins SemiBold"/>
                <a:ea typeface="Poppins SemiBold"/>
                <a:cs typeface="Poppins SemiBold"/>
                <a:sym typeface="Poppins SemiBold"/>
              </a:rPr>
              <a:t>In Summary - and as you will learn more about during this event….</a:t>
            </a:r>
            <a:endParaRPr>
              <a:solidFill>
                <a:schemeClr val="lt1"/>
              </a:solidFill>
              <a:latin typeface="Poppins SemiBold"/>
              <a:ea typeface="Poppins SemiBold"/>
              <a:cs typeface="Poppins SemiBold"/>
              <a:sym typeface="Poppins SemiBold"/>
            </a:endParaRPr>
          </a:p>
        </p:txBody>
      </p:sp>
      <p:sp>
        <p:nvSpPr>
          <p:cNvPr id="2144" name="Google Shape;2144;g354d9222ec1_0_51"/>
          <p:cNvSpPr txBox="1"/>
          <p:nvPr>
            <p:ph idx="4294967295" type="subTitle"/>
          </p:nvPr>
        </p:nvSpPr>
        <p:spPr>
          <a:xfrm>
            <a:off x="921625" y="2058100"/>
            <a:ext cx="10118700" cy="3318300"/>
          </a:xfrm>
          <a:prstGeom prst="rect">
            <a:avLst/>
          </a:prstGeom>
        </p:spPr>
        <p:txBody>
          <a:bodyPr anchorCtr="0" anchor="t" bIns="0" lIns="0" spcFirstLastPara="1" rIns="0" wrap="square" tIns="0">
            <a:noAutofit/>
          </a:bodyPr>
          <a:lstStyle/>
          <a:p>
            <a:pPr indent="-374650" lvl="0" marL="457200" rtl="0" algn="l">
              <a:spcBef>
                <a:spcPts val="0"/>
              </a:spcBef>
              <a:spcAft>
                <a:spcPts val="0"/>
              </a:spcAft>
              <a:buClr>
                <a:schemeClr val="lt1"/>
              </a:buClr>
              <a:buSzPts val="2300"/>
              <a:buFont typeface="Poppins"/>
              <a:buChar char="●"/>
            </a:pPr>
            <a:r>
              <a:rPr lang="en-US" sz="2300">
                <a:solidFill>
                  <a:schemeClr val="lt1"/>
                </a:solidFill>
                <a:latin typeface="Poppins"/>
                <a:ea typeface="Poppins"/>
                <a:cs typeface="Poppins"/>
                <a:sym typeface="Poppins"/>
              </a:rPr>
              <a:t>The only constant is continuous change and technology IS change.</a:t>
            </a:r>
            <a:br>
              <a:rPr lang="en-US" sz="2300">
                <a:solidFill>
                  <a:schemeClr val="lt1"/>
                </a:solidFill>
                <a:latin typeface="Poppins"/>
                <a:ea typeface="Poppins"/>
                <a:cs typeface="Poppins"/>
                <a:sym typeface="Poppins"/>
              </a:rPr>
            </a:br>
            <a:endParaRPr sz="2300">
              <a:solidFill>
                <a:schemeClr val="lt1"/>
              </a:solidFill>
              <a:latin typeface="Poppins"/>
              <a:ea typeface="Poppins"/>
              <a:cs typeface="Poppins"/>
              <a:sym typeface="Poppins"/>
            </a:endParaRPr>
          </a:p>
          <a:p>
            <a:pPr indent="-374650" lvl="0" marL="457200" rtl="0" algn="l">
              <a:spcBef>
                <a:spcPts val="0"/>
              </a:spcBef>
              <a:spcAft>
                <a:spcPts val="0"/>
              </a:spcAft>
              <a:buClr>
                <a:schemeClr val="lt1"/>
              </a:buClr>
              <a:buSzPts val="2300"/>
              <a:buFont typeface="Poppins"/>
              <a:buChar char="●"/>
            </a:pPr>
            <a:r>
              <a:rPr lang="en-US" sz="2300">
                <a:solidFill>
                  <a:schemeClr val="lt1"/>
                </a:solidFill>
                <a:latin typeface="Poppins"/>
                <a:ea typeface="Poppins"/>
                <a:cs typeface="Poppins"/>
                <a:sym typeface="Poppins"/>
              </a:rPr>
              <a:t>Technology will continue to play an ever increasing role in the success of individuals, teams, departments and entire organizations  </a:t>
            </a:r>
            <a:br>
              <a:rPr lang="en-US" sz="2300">
                <a:solidFill>
                  <a:schemeClr val="lt1"/>
                </a:solidFill>
                <a:latin typeface="Poppins"/>
                <a:ea typeface="Poppins"/>
                <a:cs typeface="Poppins"/>
                <a:sym typeface="Poppins"/>
              </a:rPr>
            </a:br>
            <a:endParaRPr sz="2300">
              <a:solidFill>
                <a:schemeClr val="lt1"/>
              </a:solidFill>
              <a:latin typeface="Poppins"/>
              <a:ea typeface="Poppins"/>
              <a:cs typeface="Poppins"/>
              <a:sym typeface="Poppins"/>
            </a:endParaRPr>
          </a:p>
          <a:p>
            <a:pPr indent="-374650" lvl="0" marL="457200" rtl="0" algn="l">
              <a:spcBef>
                <a:spcPts val="0"/>
              </a:spcBef>
              <a:spcAft>
                <a:spcPts val="0"/>
              </a:spcAft>
              <a:buClr>
                <a:schemeClr val="lt1"/>
              </a:buClr>
              <a:buSzPts val="2300"/>
              <a:buFont typeface="Poppins"/>
              <a:buChar char="●"/>
            </a:pPr>
            <a:r>
              <a:rPr lang="en-US" sz="2300">
                <a:solidFill>
                  <a:schemeClr val="lt1"/>
                </a:solidFill>
                <a:latin typeface="Poppins"/>
                <a:ea typeface="Poppins"/>
                <a:cs typeface="Poppins"/>
                <a:sym typeface="Poppins"/>
              </a:rPr>
              <a:t>HR plays an important role in understanding and preparing their tribe for change</a:t>
            </a:r>
            <a:endParaRPr sz="2300">
              <a:solidFill>
                <a:schemeClr val="lt1"/>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455"/>
        </a:solidFill>
      </p:bgPr>
    </p:bg>
    <p:spTree>
      <p:nvGrpSpPr>
        <p:cNvPr id="2149" name="Shape 2149"/>
        <p:cNvGrpSpPr/>
        <p:nvPr/>
      </p:nvGrpSpPr>
      <p:grpSpPr>
        <a:xfrm>
          <a:off x="0" y="0"/>
          <a:ext cx="0" cy="0"/>
          <a:chOff x="0" y="0"/>
          <a:chExt cx="0" cy="0"/>
        </a:xfrm>
      </p:grpSpPr>
      <p:sp>
        <p:nvSpPr>
          <p:cNvPr id="2150" name="Google Shape;2150;g353d945279f_0_3415"/>
          <p:cNvSpPr txBox="1"/>
          <p:nvPr>
            <p:ph idx="1" type="subTitle"/>
          </p:nvPr>
        </p:nvSpPr>
        <p:spPr>
          <a:xfrm>
            <a:off x="3235500" y="2601138"/>
            <a:ext cx="9144000" cy="1655700"/>
          </a:xfrm>
          <a:prstGeom prst="rect">
            <a:avLst/>
          </a:prstGeom>
        </p:spPr>
        <p:txBody>
          <a:bodyPr anchorCtr="0" anchor="t" bIns="45700" lIns="91425" spcFirstLastPara="1" rIns="91425" wrap="square" tIns="45700">
            <a:normAutofit fontScale="77500" lnSpcReduction="20000"/>
          </a:bodyPr>
          <a:lstStyle/>
          <a:p>
            <a:pPr indent="0" lvl="0" marL="0" rtl="0" algn="ctr">
              <a:spcBef>
                <a:spcPts val="1000"/>
              </a:spcBef>
              <a:spcAft>
                <a:spcPts val="0"/>
              </a:spcAft>
              <a:buNone/>
            </a:pPr>
            <a:r>
              <a:rPr b="1" lang="en-US" sz="4600">
                <a:solidFill>
                  <a:schemeClr val="lt1"/>
                </a:solidFill>
                <a:latin typeface="Poppins"/>
                <a:ea typeface="Poppins"/>
                <a:cs typeface="Poppins"/>
                <a:sym typeface="Poppins"/>
              </a:rPr>
              <a:t>Thank You!</a:t>
            </a:r>
            <a:endParaRPr b="1" sz="4600">
              <a:solidFill>
                <a:schemeClr val="lt1"/>
              </a:solidFill>
              <a:latin typeface="Poppins"/>
              <a:ea typeface="Poppins"/>
              <a:cs typeface="Poppins"/>
              <a:sym typeface="Poppins"/>
            </a:endParaRPr>
          </a:p>
          <a:p>
            <a:pPr indent="0" lvl="0" marL="0" rtl="0" algn="ctr">
              <a:spcBef>
                <a:spcPts val="1000"/>
              </a:spcBef>
              <a:spcAft>
                <a:spcPts val="0"/>
              </a:spcAft>
              <a:buNone/>
            </a:pPr>
            <a:r>
              <a:t/>
            </a:r>
            <a:endParaRPr b="1" sz="4600">
              <a:solidFill>
                <a:schemeClr val="lt1"/>
              </a:solidFill>
              <a:latin typeface="Poppins"/>
              <a:ea typeface="Poppins"/>
              <a:cs typeface="Poppins"/>
              <a:sym typeface="Poppins"/>
            </a:endParaRPr>
          </a:p>
          <a:p>
            <a:pPr indent="0" lvl="0" marL="0" rtl="0" algn="ctr">
              <a:spcBef>
                <a:spcPts val="1000"/>
              </a:spcBef>
              <a:spcAft>
                <a:spcPts val="0"/>
              </a:spcAft>
              <a:buNone/>
            </a:pPr>
            <a:r>
              <a:rPr b="1" lang="en-US" sz="2438">
                <a:solidFill>
                  <a:srgbClr val="FFE600"/>
                </a:solidFill>
                <a:latin typeface="Poppins"/>
                <a:ea typeface="Poppins"/>
                <a:cs typeface="Poppins"/>
                <a:sym typeface="Poppins"/>
              </a:rPr>
              <a:t>If you have any questions, please contact me at: </a:t>
            </a:r>
            <a:endParaRPr b="1" sz="2438">
              <a:solidFill>
                <a:srgbClr val="FFE600"/>
              </a:solidFill>
              <a:latin typeface="Poppins"/>
              <a:ea typeface="Poppins"/>
              <a:cs typeface="Poppins"/>
              <a:sym typeface="Poppins"/>
            </a:endParaRPr>
          </a:p>
          <a:p>
            <a:pPr indent="0" lvl="0" marL="0" rtl="0" algn="ctr">
              <a:spcBef>
                <a:spcPts val="1000"/>
              </a:spcBef>
              <a:spcAft>
                <a:spcPts val="0"/>
              </a:spcAft>
              <a:buNone/>
            </a:pPr>
            <a:r>
              <a:rPr b="1" lang="en-US" sz="2438">
                <a:solidFill>
                  <a:schemeClr val="lt1"/>
                </a:solidFill>
                <a:latin typeface="Poppins"/>
                <a:ea typeface="Poppins"/>
                <a:cs typeface="Poppins"/>
                <a:sym typeface="Poppins"/>
              </a:rPr>
              <a:t>mday@TribalHub.com</a:t>
            </a:r>
            <a:endParaRPr b="1" sz="2438">
              <a:solidFill>
                <a:schemeClr val="lt1"/>
              </a:solidFill>
              <a:latin typeface="Poppins"/>
              <a:ea typeface="Poppins"/>
              <a:cs typeface="Poppins"/>
              <a:sym typeface="Poppins"/>
            </a:endParaRPr>
          </a:p>
        </p:txBody>
      </p:sp>
      <p:sp>
        <p:nvSpPr>
          <p:cNvPr id="2151" name="Google Shape;2151;g353d945279f_0_3415"/>
          <p:cNvSpPr txBox="1"/>
          <p:nvPr>
            <p:ph idx="4294967295" type="title"/>
          </p:nvPr>
        </p:nvSpPr>
        <p:spPr>
          <a:xfrm>
            <a:off x="1349238" y="4933425"/>
            <a:ext cx="3932100" cy="1600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chemeClr val="lt1"/>
                </a:solidFill>
                <a:latin typeface="Poppins"/>
                <a:ea typeface="Poppins"/>
                <a:cs typeface="Poppins"/>
                <a:sym typeface="Poppins"/>
              </a:rPr>
              <a:t>Mike Day</a:t>
            </a:r>
            <a:endParaRPr b="1">
              <a:solidFill>
                <a:schemeClr val="lt1"/>
              </a:solidFill>
              <a:latin typeface="Poppins"/>
              <a:ea typeface="Poppins"/>
              <a:cs typeface="Poppins"/>
              <a:sym typeface="Poppins"/>
            </a:endParaRPr>
          </a:p>
          <a:p>
            <a:pPr indent="0" lvl="0" marL="0" rtl="0" algn="l">
              <a:spcBef>
                <a:spcPts val="0"/>
              </a:spcBef>
              <a:spcAft>
                <a:spcPts val="0"/>
              </a:spcAft>
              <a:buNone/>
            </a:pPr>
            <a:r>
              <a:rPr lang="en-US" sz="2400">
                <a:solidFill>
                  <a:schemeClr val="lt1"/>
                </a:solidFill>
                <a:latin typeface="Poppins"/>
                <a:ea typeface="Poppins"/>
                <a:cs typeface="Poppins"/>
                <a:sym typeface="Poppins"/>
              </a:rPr>
              <a:t>Executive Officer,</a:t>
            </a:r>
            <a:endParaRPr sz="2400">
              <a:solidFill>
                <a:schemeClr val="lt1"/>
              </a:solidFill>
              <a:latin typeface="Poppins"/>
              <a:ea typeface="Poppins"/>
              <a:cs typeface="Poppins"/>
              <a:sym typeface="Poppins"/>
            </a:endParaRPr>
          </a:p>
          <a:p>
            <a:pPr indent="0" lvl="0" marL="0" rtl="0" algn="l">
              <a:spcBef>
                <a:spcPts val="0"/>
              </a:spcBef>
              <a:spcAft>
                <a:spcPts val="0"/>
              </a:spcAft>
              <a:buNone/>
            </a:pPr>
            <a:r>
              <a:rPr lang="en-US" sz="2400">
                <a:solidFill>
                  <a:schemeClr val="lt1"/>
                </a:solidFill>
                <a:latin typeface="Poppins"/>
                <a:ea typeface="Poppins"/>
                <a:cs typeface="Poppins"/>
                <a:sym typeface="Poppins"/>
              </a:rPr>
              <a:t>TribalHub</a:t>
            </a:r>
            <a:endParaRPr sz="2400">
              <a:solidFill>
                <a:schemeClr val="lt1"/>
              </a:solidFill>
              <a:latin typeface="Poppins"/>
              <a:ea typeface="Poppins"/>
              <a:cs typeface="Poppins"/>
              <a:sym typeface="Poppins"/>
            </a:endParaRPr>
          </a:p>
        </p:txBody>
      </p:sp>
      <p:sp>
        <p:nvSpPr>
          <p:cNvPr id="2152" name="Google Shape;2152;g353d945279f_0_3415"/>
          <p:cNvSpPr/>
          <p:nvPr/>
        </p:nvSpPr>
        <p:spPr>
          <a:xfrm>
            <a:off x="825150" y="825825"/>
            <a:ext cx="2503200" cy="3497400"/>
          </a:xfrm>
          <a:prstGeom prst="rect">
            <a:avLst/>
          </a:prstGeom>
          <a:solidFill>
            <a:srgbClr val="0072C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53" name="Google Shape;2153;g353d945279f_0_3415" title="Mike.jpg"/>
          <p:cNvPicPr preferRelativeResize="0"/>
          <p:nvPr/>
        </p:nvPicPr>
        <p:blipFill>
          <a:blip r:embed="rId3">
            <a:alphaModFix/>
          </a:blip>
          <a:stretch>
            <a:fillRect/>
          </a:stretch>
        </p:blipFill>
        <p:spPr>
          <a:xfrm>
            <a:off x="1349250" y="1402775"/>
            <a:ext cx="2503300" cy="3641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455"/>
        </a:solidFill>
      </p:bgPr>
    </p:bg>
    <p:spTree>
      <p:nvGrpSpPr>
        <p:cNvPr id="1985" name="Shape 1985"/>
        <p:cNvGrpSpPr/>
        <p:nvPr/>
      </p:nvGrpSpPr>
      <p:grpSpPr>
        <a:xfrm>
          <a:off x="0" y="0"/>
          <a:ext cx="0" cy="0"/>
          <a:chOff x="0" y="0"/>
          <a:chExt cx="0" cy="0"/>
        </a:xfrm>
      </p:grpSpPr>
      <p:sp>
        <p:nvSpPr>
          <p:cNvPr id="1986" name="Google Shape;1986;g353d945279f_0_1712"/>
          <p:cNvSpPr txBox="1"/>
          <p:nvPr>
            <p:ph type="title"/>
          </p:nvPr>
        </p:nvSpPr>
        <p:spPr>
          <a:xfrm>
            <a:off x="379800" y="749081"/>
            <a:ext cx="10129200" cy="104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solidFill>
                  <a:schemeClr val="lt1"/>
                </a:solidFill>
              </a:rPr>
              <a:t>Weaving the Future: </a:t>
            </a:r>
            <a:endParaRPr>
              <a:solidFill>
                <a:schemeClr val="lt1"/>
              </a:solidFill>
            </a:endParaRPr>
          </a:p>
          <a:p>
            <a:pPr indent="0" lvl="0" marL="0" rtl="0" algn="l">
              <a:spcBef>
                <a:spcPts val="0"/>
              </a:spcBef>
              <a:spcAft>
                <a:spcPts val="0"/>
              </a:spcAft>
              <a:buNone/>
            </a:pPr>
            <a:r>
              <a:rPr lang="en-US">
                <a:solidFill>
                  <a:schemeClr val="lt1"/>
                </a:solidFill>
              </a:rPr>
              <a:t>How Technology is Transforming HR in Tribal Nations</a:t>
            </a:r>
            <a:endParaRPr>
              <a:solidFill>
                <a:schemeClr val="lt1"/>
              </a:solidFill>
            </a:endParaRPr>
          </a:p>
        </p:txBody>
      </p:sp>
      <p:sp>
        <p:nvSpPr>
          <p:cNvPr id="1987" name="Google Shape;1987;g353d945279f_0_1712"/>
          <p:cNvSpPr txBox="1"/>
          <p:nvPr>
            <p:ph idx="1" type="body"/>
          </p:nvPr>
        </p:nvSpPr>
        <p:spPr>
          <a:xfrm>
            <a:off x="360000" y="2213976"/>
            <a:ext cx="10129200" cy="309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br>
              <a:rPr lang="en-US">
                <a:latin typeface="Poppins"/>
                <a:ea typeface="Poppins"/>
                <a:cs typeface="Poppins"/>
                <a:sym typeface="Poppins"/>
              </a:rPr>
            </a:br>
            <a:r>
              <a:rPr lang="en-US" sz="1800">
                <a:latin typeface="Poppins"/>
                <a:ea typeface="Poppins"/>
                <a:cs typeface="Poppins"/>
                <a:sym typeface="Poppins"/>
              </a:rPr>
              <a:t>Technology continues to change our lives and our world. It is reshaping the way we work and live.  </a:t>
            </a:r>
            <a:endParaRPr sz="1800">
              <a:latin typeface="Poppins"/>
              <a:ea typeface="Poppins"/>
              <a:cs typeface="Poppins"/>
              <a:sym typeface="Poppins"/>
            </a:endParaRPr>
          </a:p>
          <a:p>
            <a:pPr indent="-342900" lvl="0" marL="457200" rtl="0" algn="l">
              <a:spcBef>
                <a:spcPts val="1600"/>
              </a:spcBef>
              <a:spcAft>
                <a:spcPts val="0"/>
              </a:spcAft>
              <a:buSzPts val="1800"/>
              <a:buFont typeface="Poppins"/>
              <a:buChar char="●"/>
            </a:pPr>
            <a:r>
              <a:rPr lang="en-US" sz="1800">
                <a:latin typeface="Poppins"/>
                <a:ea typeface="Poppins"/>
                <a:cs typeface="Poppins"/>
                <a:sym typeface="Poppins"/>
              </a:rPr>
              <a:t>Technology CHANGE is continuous and exponential</a:t>
            </a:r>
            <a:endParaRPr sz="1800">
              <a:latin typeface="Poppins"/>
              <a:ea typeface="Poppins"/>
              <a:cs typeface="Poppins"/>
              <a:sym typeface="Poppins"/>
            </a:endParaRPr>
          </a:p>
          <a:p>
            <a:pPr indent="-342900" lvl="1" marL="914400" rtl="0" algn="l">
              <a:spcBef>
                <a:spcPts val="0"/>
              </a:spcBef>
              <a:spcAft>
                <a:spcPts val="0"/>
              </a:spcAft>
              <a:buSzPts val="1800"/>
              <a:buFont typeface="Poppins"/>
              <a:buChar char="○"/>
            </a:pPr>
            <a:r>
              <a:rPr lang="en-US" sz="1800">
                <a:latin typeface="Poppins"/>
                <a:ea typeface="Poppins"/>
                <a:cs typeface="Poppins"/>
                <a:sym typeface="Poppins"/>
              </a:rPr>
              <a:t>It is disruptive in our lives and in our workplaces</a:t>
            </a:r>
            <a:endParaRPr sz="1800">
              <a:latin typeface="Poppins"/>
              <a:ea typeface="Poppins"/>
              <a:cs typeface="Poppins"/>
              <a:sym typeface="Poppins"/>
            </a:endParaRPr>
          </a:p>
          <a:p>
            <a:pPr indent="-342900" lvl="1" marL="914400" rtl="0" algn="l">
              <a:spcBef>
                <a:spcPts val="0"/>
              </a:spcBef>
              <a:spcAft>
                <a:spcPts val="0"/>
              </a:spcAft>
              <a:buSzPts val="1800"/>
              <a:buFont typeface="Poppins"/>
              <a:buChar char="○"/>
            </a:pPr>
            <a:r>
              <a:rPr lang="en-US" sz="1800">
                <a:latin typeface="Poppins"/>
                <a:ea typeface="Poppins"/>
                <a:cs typeface="Poppins"/>
                <a:sym typeface="Poppins"/>
              </a:rPr>
              <a:t>It creates both opportunities and challenges</a:t>
            </a:r>
            <a:endParaRPr sz="1800">
              <a:latin typeface="Poppins"/>
              <a:ea typeface="Poppins"/>
              <a:cs typeface="Poppins"/>
              <a:sym typeface="Poppins"/>
            </a:endParaRPr>
          </a:p>
          <a:p>
            <a:pPr indent="-323850" lvl="1" marL="914400" rtl="0" algn="l">
              <a:spcBef>
                <a:spcPts val="0"/>
              </a:spcBef>
              <a:spcAft>
                <a:spcPts val="0"/>
              </a:spcAft>
              <a:buSzPts val="1500"/>
              <a:buFont typeface="Poppins"/>
              <a:buChar char="○"/>
            </a:pPr>
            <a:r>
              <a:rPr lang="en-US" sz="1800">
                <a:latin typeface="Poppins"/>
                <a:ea typeface="Poppins"/>
                <a:cs typeface="Poppins"/>
                <a:sym typeface="Poppins"/>
              </a:rPr>
              <a:t>Our ability to leverage technology will be a key factor in our personal, professional and organizational success</a:t>
            </a:r>
            <a:r>
              <a:rPr lang="en-US">
                <a:latin typeface="Poppins"/>
                <a:ea typeface="Poppins"/>
                <a:cs typeface="Poppins"/>
                <a:sym typeface="Poppins"/>
              </a:rPr>
              <a:t>.</a:t>
            </a:r>
            <a:endParaRPr>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1" name="Shape 1991"/>
        <p:cNvGrpSpPr/>
        <p:nvPr/>
      </p:nvGrpSpPr>
      <p:grpSpPr>
        <a:xfrm>
          <a:off x="0" y="0"/>
          <a:ext cx="0" cy="0"/>
          <a:chOff x="0" y="0"/>
          <a:chExt cx="0" cy="0"/>
        </a:xfrm>
      </p:grpSpPr>
      <p:sp>
        <p:nvSpPr>
          <p:cNvPr id="1992" name="Google Shape;1992;g353d945279f_0_1722"/>
          <p:cNvSpPr txBox="1"/>
          <p:nvPr>
            <p:ph type="title"/>
          </p:nvPr>
        </p:nvSpPr>
        <p:spPr>
          <a:xfrm>
            <a:off x="837900" y="749081"/>
            <a:ext cx="5817900" cy="106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Setting the Stage: </a:t>
            </a:r>
            <a:endParaRPr/>
          </a:p>
          <a:p>
            <a:pPr indent="0" lvl="0" marL="0" rtl="0" algn="l">
              <a:spcBef>
                <a:spcPts val="0"/>
              </a:spcBef>
              <a:spcAft>
                <a:spcPts val="0"/>
              </a:spcAft>
              <a:buNone/>
            </a:pPr>
            <a:r>
              <a:rPr lang="en-US"/>
              <a:t>The Ever-Evolving World of Work</a:t>
            </a:r>
            <a:endParaRPr/>
          </a:p>
        </p:txBody>
      </p:sp>
      <p:sp>
        <p:nvSpPr>
          <p:cNvPr id="1993" name="Google Shape;1993;g353d945279f_0_1722"/>
          <p:cNvSpPr txBox="1"/>
          <p:nvPr>
            <p:ph idx="1" type="body"/>
          </p:nvPr>
        </p:nvSpPr>
        <p:spPr>
          <a:xfrm>
            <a:off x="754700" y="2213975"/>
            <a:ext cx="6161100" cy="3868500"/>
          </a:xfrm>
          <a:prstGeom prst="rect">
            <a:avLst/>
          </a:prstGeom>
        </p:spPr>
        <p:txBody>
          <a:bodyPr anchorCtr="0" anchor="t" bIns="0" lIns="0" spcFirstLastPara="1" rIns="0" wrap="square" tIns="0">
            <a:noAutofit/>
          </a:bodyPr>
          <a:lstStyle/>
          <a:p>
            <a:pPr indent="0" lvl="0" marL="0" rtl="0" algn="l">
              <a:spcBef>
                <a:spcPts val="0"/>
              </a:spcBef>
              <a:spcAft>
                <a:spcPts val="1600"/>
              </a:spcAft>
              <a:buNone/>
            </a:pPr>
            <a:r>
              <a:rPr lang="en-US" sz="1600">
                <a:latin typeface="Poppins"/>
                <a:ea typeface="Poppins"/>
                <a:cs typeface="Poppins"/>
                <a:sym typeface="Poppins"/>
              </a:rPr>
              <a:t>I</a:t>
            </a:r>
            <a:r>
              <a:rPr lang="en-US" sz="1900">
                <a:latin typeface="Poppins"/>
                <a:ea typeface="Poppins"/>
                <a:cs typeface="Poppins"/>
                <a:sym typeface="Poppins"/>
              </a:rPr>
              <a:t>n this room we have HR leaders from small tribes, mid-size tribes and large tribes or tribal owned enterprises.  You each represent and support your own teams as well as all organizational employees.  Those employees range from youthful individuals that are likely to be energized and excited to be starting their careers - to those long time employees that hold vast operational wisdom, but perhaps are contemplating retirement and maybe hoping to avoid drastic change. </a:t>
            </a:r>
            <a:r>
              <a:rPr lang="en-US">
                <a:latin typeface="Poppins"/>
                <a:ea typeface="Poppins"/>
                <a:cs typeface="Poppins"/>
                <a:sym typeface="Poppins"/>
              </a:rPr>
              <a:t>  </a:t>
            </a:r>
            <a:endParaRPr>
              <a:latin typeface="Poppins"/>
              <a:ea typeface="Poppins"/>
              <a:cs typeface="Poppins"/>
              <a:sym typeface="Poppins"/>
            </a:endParaRPr>
          </a:p>
        </p:txBody>
      </p:sp>
      <p:sp>
        <p:nvSpPr>
          <p:cNvPr id="1994" name="Google Shape;1994;g353d945279f_0_1722"/>
          <p:cNvSpPr txBox="1"/>
          <p:nvPr/>
        </p:nvSpPr>
        <p:spPr>
          <a:xfrm>
            <a:off x="9350675" y="2104375"/>
            <a:ext cx="2740200" cy="342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solidFill>
                  <a:schemeClr val="lt1"/>
                </a:solidFill>
                <a:latin typeface="Poppins"/>
                <a:ea typeface="Poppins"/>
                <a:cs typeface="Poppins"/>
                <a:sym typeface="Poppins"/>
              </a:rPr>
              <a:t>Humans struggle with Change - </a:t>
            </a:r>
            <a:endParaRPr sz="3200">
              <a:solidFill>
                <a:schemeClr val="lt1"/>
              </a:solidFill>
              <a:latin typeface="Poppins"/>
              <a:ea typeface="Poppins"/>
              <a:cs typeface="Poppins"/>
              <a:sym typeface="Poppins"/>
            </a:endParaRPr>
          </a:p>
          <a:p>
            <a:pPr indent="0" lvl="0" marL="0" rtl="0" algn="ctr">
              <a:spcBef>
                <a:spcPts val="0"/>
              </a:spcBef>
              <a:spcAft>
                <a:spcPts val="0"/>
              </a:spcAft>
              <a:buNone/>
            </a:pPr>
            <a:r>
              <a:t/>
            </a:r>
            <a:endParaRPr sz="3200">
              <a:solidFill>
                <a:schemeClr val="lt1"/>
              </a:solidFill>
              <a:latin typeface="Poppins"/>
              <a:ea typeface="Poppins"/>
              <a:cs typeface="Poppins"/>
              <a:sym typeface="Poppins"/>
            </a:endParaRPr>
          </a:p>
          <a:p>
            <a:pPr indent="0" lvl="0" marL="0" rtl="0" algn="ctr">
              <a:spcBef>
                <a:spcPts val="0"/>
              </a:spcBef>
              <a:spcAft>
                <a:spcPts val="0"/>
              </a:spcAft>
              <a:buNone/>
            </a:pPr>
            <a:r>
              <a:rPr lang="en-US" sz="3200">
                <a:solidFill>
                  <a:schemeClr val="lt1"/>
                </a:solidFill>
                <a:latin typeface="Poppins"/>
                <a:ea typeface="Poppins"/>
                <a:cs typeface="Poppins"/>
                <a:sym typeface="Poppins"/>
              </a:rPr>
              <a:t>Technology IS Change</a:t>
            </a:r>
            <a:endParaRPr sz="3200">
              <a:solidFill>
                <a:schemeClr val="l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8" name="Shape 1998"/>
        <p:cNvGrpSpPr/>
        <p:nvPr/>
      </p:nvGrpSpPr>
      <p:grpSpPr>
        <a:xfrm>
          <a:off x="0" y="0"/>
          <a:ext cx="0" cy="0"/>
          <a:chOff x="0" y="0"/>
          <a:chExt cx="0" cy="0"/>
        </a:xfrm>
      </p:grpSpPr>
      <p:sp>
        <p:nvSpPr>
          <p:cNvPr id="1999" name="Google Shape;1999;g353d945279f_0_3338"/>
          <p:cNvSpPr txBox="1"/>
          <p:nvPr>
            <p:ph type="title"/>
          </p:nvPr>
        </p:nvSpPr>
        <p:spPr>
          <a:xfrm>
            <a:off x="6219775" y="359992"/>
            <a:ext cx="5556900" cy="1182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Technology Transformation: Tech Progression </a:t>
            </a:r>
            <a:r>
              <a:rPr lang="en-US" sz="2200"/>
              <a:t>(Past 35 Years)</a:t>
            </a:r>
            <a:endParaRPr sz="2200"/>
          </a:p>
        </p:txBody>
      </p:sp>
      <p:sp>
        <p:nvSpPr>
          <p:cNvPr id="2000" name="Google Shape;2000;g353d945279f_0_3338"/>
          <p:cNvSpPr txBox="1"/>
          <p:nvPr>
            <p:ph idx="1" type="body"/>
          </p:nvPr>
        </p:nvSpPr>
        <p:spPr>
          <a:xfrm>
            <a:off x="6266425" y="1411225"/>
            <a:ext cx="5332200" cy="4621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i="1" lang="en-US">
                <a:latin typeface="Poppins"/>
                <a:ea typeface="Poppins"/>
                <a:cs typeface="Poppins"/>
                <a:sym typeface="Poppins"/>
              </a:rPr>
              <a:t>Let’s go back just a few years - a time when many in this room were likely just starting their work careers:</a:t>
            </a:r>
            <a:endParaRPr b="1" i="1">
              <a:latin typeface="Poppins"/>
              <a:ea typeface="Poppins"/>
              <a:cs typeface="Poppins"/>
              <a:sym typeface="Poppins"/>
            </a:endParaRPr>
          </a:p>
          <a:p>
            <a:pPr indent="-400050" lvl="0" marL="609600" rtl="0" algn="l">
              <a:spcBef>
                <a:spcPts val="1600"/>
              </a:spcBef>
              <a:spcAft>
                <a:spcPts val="0"/>
              </a:spcAft>
              <a:buSzPts val="1500"/>
              <a:buFont typeface="Poppins"/>
              <a:buChar char="●"/>
            </a:pPr>
            <a:r>
              <a:rPr lang="en-US">
                <a:latin typeface="Poppins"/>
                <a:ea typeface="Poppins"/>
                <a:cs typeface="Poppins"/>
                <a:sym typeface="Poppins"/>
              </a:rPr>
              <a:t>No Windows - DOS and Green Screen</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Pagers - no smart phones</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Dial-up Internet (You can still hear that sound…)</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Limited and expensive storage - little data</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No Wi-Fi</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No Google, Apple, Amazon, Cloud, Social Media….</a:t>
            </a:r>
            <a:endParaRPr>
              <a:latin typeface="Poppins"/>
              <a:ea typeface="Poppins"/>
              <a:cs typeface="Poppins"/>
              <a:sym typeface="Poppins"/>
            </a:endParaRPr>
          </a:p>
          <a:p>
            <a:pPr indent="0" lvl="0" marL="0" rtl="0" algn="l">
              <a:spcBef>
                <a:spcPts val="1600"/>
              </a:spcBef>
              <a:spcAft>
                <a:spcPts val="0"/>
              </a:spcAft>
              <a:buNone/>
            </a:pPr>
            <a:r>
              <a:rPr b="1" i="1" lang="en-US">
                <a:latin typeface="Poppins"/>
                <a:ea typeface="Poppins"/>
                <a:cs typeface="Poppins"/>
                <a:sym typeface="Poppins"/>
              </a:rPr>
              <a:t>Now:</a:t>
            </a:r>
            <a:endParaRPr b="1" i="1">
              <a:latin typeface="Poppins"/>
              <a:ea typeface="Poppins"/>
              <a:cs typeface="Poppins"/>
              <a:sym typeface="Poppins"/>
            </a:endParaRPr>
          </a:p>
          <a:p>
            <a:pPr indent="-400050" lvl="0" marL="609600" rtl="0" algn="l">
              <a:spcBef>
                <a:spcPts val="1600"/>
              </a:spcBef>
              <a:spcAft>
                <a:spcPts val="0"/>
              </a:spcAft>
              <a:buSzPts val="1500"/>
              <a:buFont typeface="Poppins"/>
              <a:buChar char="●"/>
            </a:pPr>
            <a:r>
              <a:rPr lang="en-US">
                <a:latin typeface="Poppins"/>
                <a:ea typeface="Poppins"/>
                <a:cs typeface="Poppins"/>
                <a:sym typeface="Poppins"/>
              </a:rPr>
              <a:t>Cloud, Mobile, Connectivity Everywhere</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Digital Everything</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Big Data and it’s all about the data</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CyberSecurity front and center</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Social Media, video and cameras everywhere</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Data-driven decision-making</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Exponential speed of change and disruption</a:t>
            </a:r>
            <a:endParaRPr>
              <a:latin typeface="Poppins"/>
              <a:ea typeface="Poppins"/>
              <a:cs typeface="Poppins"/>
              <a:sym typeface="Poppins"/>
            </a:endParaRPr>
          </a:p>
          <a:p>
            <a:pPr indent="0" lvl="0" marL="0" rtl="0" algn="l">
              <a:spcBef>
                <a:spcPts val="1600"/>
              </a:spcBef>
              <a:spcAft>
                <a:spcPts val="1600"/>
              </a:spcAft>
              <a:buNone/>
            </a:pPr>
            <a:r>
              <a:t/>
            </a:r>
            <a:endParaRPr>
              <a:latin typeface="Poppins"/>
              <a:ea typeface="Poppins"/>
              <a:cs typeface="Poppins"/>
              <a:sym typeface="Poppins"/>
            </a:endParaRPr>
          </a:p>
        </p:txBody>
      </p:sp>
      <p:pic>
        <p:nvPicPr>
          <p:cNvPr id="2001" name="Google Shape;2001;g353d945279f_0_3338"/>
          <p:cNvPicPr preferRelativeResize="0"/>
          <p:nvPr/>
        </p:nvPicPr>
        <p:blipFill rotWithShape="1">
          <a:blip r:embed="rId3">
            <a:alphaModFix/>
          </a:blip>
          <a:srcRect b="9156" l="0" r="0" t="0"/>
          <a:stretch/>
        </p:blipFill>
        <p:spPr>
          <a:xfrm>
            <a:off x="119275" y="828300"/>
            <a:ext cx="4951599" cy="5787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5" name="Shape 2005"/>
        <p:cNvGrpSpPr/>
        <p:nvPr/>
      </p:nvGrpSpPr>
      <p:grpSpPr>
        <a:xfrm>
          <a:off x="0" y="0"/>
          <a:ext cx="0" cy="0"/>
          <a:chOff x="0" y="0"/>
          <a:chExt cx="0" cy="0"/>
        </a:xfrm>
      </p:grpSpPr>
      <p:sp>
        <p:nvSpPr>
          <p:cNvPr id="2006" name="Google Shape;2006;g353d945279f_0_1728"/>
          <p:cNvSpPr txBox="1"/>
          <p:nvPr>
            <p:ph type="title"/>
          </p:nvPr>
        </p:nvSpPr>
        <p:spPr>
          <a:xfrm>
            <a:off x="6266450" y="501244"/>
            <a:ext cx="5556900" cy="103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HR's Transformation: A Look Back (Past 25 Years)</a:t>
            </a:r>
            <a:endParaRPr/>
          </a:p>
        </p:txBody>
      </p:sp>
      <p:sp>
        <p:nvSpPr>
          <p:cNvPr id="2007" name="Google Shape;2007;g353d945279f_0_1728"/>
          <p:cNvSpPr txBox="1"/>
          <p:nvPr>
            <p:ph idx="1" type="body"/>
          </p:nvPr>
        </p:nvSpPr>
        <p:spPr>
          <a:xfrm>
            <a:off x="6266450" y="1534451"/>
            <a:ext cx="5463600" cy="4621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i="1" lang="en-US">
                <a:latin typeface="Poppins"/>
                <a:ea typeface="Poppins"/>
                <a:cs typeface="Poppins"/>
                <a:sym typeface="Poppins"/>
              </a:rPr>
              <a:t>Then</a:t>
            </a:r>
            <a:endParaRPr b="1" i="1">
              <a:latin typeface="Poppins"/>
              <a:ea typeface="Poppins"/>
              <a:cs typeface="Poppins"/>
              <a:sym typeface="Poppins"/>
            </a:endParaRPr>
          </a:p>
          <a:p>
            <a:pPr indent="-400050" lvl="0" marL="609600" rtl="0" algn="l">
              <a:spcBef>
                <a:spcPts val="1600"/>
              </a:spcBef>
              <a:spcAft>
                <a:spcPts val="0"/>
              </a:spcAft>
              <a:buSzPts val="1500"/>
              <a:buFont typeface="Poppins"/>
              <a:buChar char="●"/>
            </a:pPr>
            <a:r>
              <a:rPr lang="en-US">
                <a:latin typeface="Poppins"/>
                <a:ea typeface="Poppins"/>
                <a:cs typeface="Poppins"/>
                <a:sym typeface="Poppins"/>
              </a:rPr>
              <a:t>Paper-based processes</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Dot-Matrix printers (you can still hear them…)</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Manual record-keeping</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Time-consuming administrative tasks</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Limited data analysis</a:t>
            </a:r>
            <a:endParaRPr>
              <a:latin typeface="Poppins"/>
              <a:ea typeface="Poppins"/>
              <a:cs typeface="Poppins"/>
              <a:sym typeface="Poppins"/>
            </a:endParaRPr>
          </a:p>
          <a:p>
            <a:pPr indent="-400050" lvl="0" marL="609600" rtl="0" algn="l">
              <a:spcBef>
                <a:spcPts val="0"/>
              </a:spcBef>
              <a:spcAft>
                <a:spcPts val="0"/>
              </a:spcAft>
              <a:buSzPts val="1500"/>
              <a:buChar char="●"/>
            </a:pPr>
            <a:r>
              <a:rPr lang="en-US">
                <a:latin typeface="Poppins"/>
                <a:ea typeface="Poppins"/>
                <a:cs typeface="Poppins"/>
                <a:sym typeface="Poppins"/>
              </a:rPr>
              <a:t>Basic applicant tracking </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Legacy HR data </a:t>
            </a:r>
            <a:r>
              <a:rPr lang="en-US">
                <a:latin typeface="Poppins"/>
                <a:ea typeface="Poppins"/>
                <a:cs typeface="Poppins"/>
                <a:sym typeface="Poppins"/>
              </a:rPr>
              <a:t> systems</a:t>
            </a:r>
            <a:endParaRPr>
              <a:latin typeface="Poppins"/>
              <a:ea typeface="Poppins"/>
              <a:cs typeface="Poppins"/>
              <a:sym typeface="Poppins"/>
            </a:endParaRPr>
          </a:p>
          <a:p>
            <a:pPr indent="0" lvl="0" marL="0" rtl="0" algn="l">
              <a:spcBef>
                <a:spcPts val="1600"/>
              </a:spcBef>
              <a:spcAft>
                <a:spcPts val="0"/>
              </a:spcAft>
              <a:buNone/>
            </a:pPr>
            <a:r>
              <a:rPr b="1" lang="en-US">
                <a:latin typeface="Poppins"/>
                <a:ea typeface="Poppins"/>
                <a:cs typeface="Poppins"/>
                <a:sym typeface="Poppins"/>
              </a:rPr>
              <a:t>Now</a:t>
            </a:r>
            <a:endParaRPr b="1">
              <a:latin typeface="Poppins"/>
              <a:ea typeface="Poppins"/>
              <a:cs typeface="Poppins"/>
              <a:sym typeface="Poppins"/>
            </a:endParaRPr>
          </a:p>
          <a:p>
            <a:pPr indent="-400050" lvl="0" marL="609600" rtl="0" algn="l">
              <a:spcBef>
                <a:spcPts val="1600"/>
              </a:spcBef>
              <a:spcAft>
                <a:spcPts val="0"/>
              </a:spcAft>
              <a:buSzPts val="1500"/>
              <a:buFont typeface="Poppins"/>
              <a:buChar char="●"/>
            </a:pPr>
            <a:r>
              <a:rPr lang="en-US">
                <a:latin typeface="Poppins"/>
                <a:ea typeface="Poppins"/>
                <a:cs typeface="Poppins"/>
                <a:sym typeface="Poppins"/>
              </a:rPr>
              <a:t>Online recruitment and ATS</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HRIS and HCM systems</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Automated processes</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Performance management software</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LMS</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Data-driven decision-making</a:t>
            </a:r>
            <a:endParaRPr>
              <a:latin typeface="Poppins"/>
              <a:ea typeface="Poppins"/>
              <a:cs typeface="Poppins"/>
              <a:sym typeface="Poppins"/>
            </a:endParaRPr>
          </a:p>
          <a:p>
            <a:pPr indent="-400050" lvl="0" marL="609600" rtl="0" algn="l">
              <a:spcBef>
                <a:spcPts val="0"/>
              </a:spcBef>
              <a:spcAft>
                <a:spcPts val="0"/>
              </a:spcAft>
              <a:buSzPts val="1500"/>
              <a:buFont typeface="Poppins"/>
              <a:buChar char="●"/>
            </a:pPr>
            <a:r>
              <a:rPr lang="en-US">
                <a:latin typeface="Poppins"/>
                <a:ea typeface="Poppins"/>
                <a:cs typeface="Poppins"/>
                <a:sym typeface="Poppins"/>
              </a:rPr>
              <a:t>Employee self-service</a:t>
            </a:r>
            <a:endParaRPr>
              <a:latin typeface="Poppins"/>
              <a:ea typeface="Poppins"/>
              <a:cs typeface="Poppins"/>
              <a:sym typeface="Poppins"/>
            </a:endParaRPr>
          </a:p>
          <a:p>
            <a:pPr indent="0" lvl="0" marL="0" rtl="0" algn="l">
              <a:spcBef>
                <a:spcPts val="1600"/>
              </a:spcBef>
              <a:spcAft>
                <a:spcPts val="1600"/>
              </a:spcAft>
              <a:buNone/>
            </a:pPr>
            <a:r>
              <a:t/>
            </a:r>
            <a:endParaRPr>
              <a:latin typeface="Poppins"/>
              <a:ea typeface="Poppins"/>
              <a:cs typeface="Poppins"/>
              <a:sym typeface="Poppins"/>
            </a:endParaRPr>
          </a:p>
        </p:txBody>
      </p:sp>
      <p:pic>
        <p:nvPicPr>
          <p:cNvPr id="2008" name="Google Shape;2008;g353d945279f_0_1728"/>
          <p:cNvPicPr preferRelativeResize="0"/>
          <p:nvPr/>
        </p:nvPicPr>
        <p:blipFill>
          <a:blip r:embed="rId3">
            <a:alphaModFix/>
          </a:blip>
          <a:stretch>
            <a:fillRect/>
          </a:stretch>
        </p:blipFill>
        <p:spPr>
          <a:xfrm>
            <a:off x="192625" y="360000"/>
            <a:ext cx="4364500" cy="6137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2" name="Shape 2012"/>
        <p:cNvGrpSpPr/>
        <p:nvPr/>
      </p:nvGrpSpPr>
      <p:grpSpPr>
        <a:xfrm>
          <a:off x="0" y="0"/>
          <a:ext cx="0" cy="0"/>
          <a:chOff x="0" y="0"/>
          <a:chExt cx="0" cy="0"/>
        </a:xfrm>
      </p:grpSpPr>
      <p:sp>
        <p:nvSpPr>
          <p:cNvPr id="2013" name="Google Shape;2013;g353d945279f_0_1734"/>
          <p:cNvSpPr txBox="1"/>
          <p:nvPr>
            <p:ph type="title"/>
          </p:nvPr>
        </p:nvSpPr>
        <p:spPr>
          <a:xfrm>
            <a:off x="415600" y="740922"/>
            <a:ext cx="5460000" cy="1321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We are in the Digital Age of HR and introducing disruptive AI…</a:t>
            </a:r>
            <a:endParaRPr/>
          </a:p>
          <a:p>
            <a:pPr indent="0" lvl="0" marL="0" rtl="0" algn="l">
              <a:spcBef>
                <a:spcPts val="0"/>
              </a:spcBef>
              <a:spcAft>
                <a:spcPts val="0"/>
              </a:spcAft>
              <a:buNone/>
            </a:pPr>
            <a:r>
              <a:t/>
            </a:r>
            <a:endParaRPr/>
          </a:p>
        </p:txBody>
      </p:sp>
      <p:sp>
        <p:nvSpPr>
          <p:cNvPr id="2014" name="Google Shape;2014;g353d945279f_0_1734"/>
          <p:cNvSpPr txBox="1"/>
          <p:nvPr>
            <p:ph idx="1" type="body"/>
          </p:nvPr>
        </p:nvSpPr>
        <p:spPr>
          <a:xfrm>
            <a:off x="415600" y="1945067"/>
            <a:ext cx="5460000" cy="3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Poppins"/>
                <a:ea typeface="Poppins"/>
                <a:cs typeface="Poppins"/>
                <a:sym typeface="Poppins"/>
              </a:rPr>
              <a:t>Overview of current trends in HR technology:</a:t>
            </a:r>
            <a:endParaRPr>
              <a:latin typeface="Poppins"/>
              <a:ea typeface="Poppins"/>
              <a:cs typeface="Poppins"/>
              <a:sym typeface="Poppins"/>
            </a:endParaRPr>
          </a:p>
          <a:p>
            <a:pPr indent="-400050" lvl="0" marL="609600" rtl="0" algn="l">
              <a:spcBef>
                <a:spcPts val="1600"/>
              </a:spcBef>
              <a:spcAft>
                <a:spcPts val="0"/>
              </a:spcAft>
              <a:buSzPts val="1500"/>
              <a:buFont typeface="Poppins"/>
              <a:buChar char="●"/>
            </a:pPr>
            <a:r>
              <a:rPr b="1" lang="en-US">
                <a:latin typeface="Poppins"/>
                <a:ea typeface="Poppins"/>
                <a:cs typeface="Poppins"/>
                <a:sym typeface="Poppins"/>
              </a:rPr>
              <a:t>Mobile HR applications</a:t>
            </a:r>
            <a:endParaRPr b="1">
              <a:latin typeface="Poppins"/>
              <a:ea typeface="Poppins"/>
              <a:cs typeface="Poppins"/>
              <a:sym typeface="Poppins"/>
            </a:endParaRPr>
          </a:p>
          <a:p>
            <a:pPr indent="-400050" lvl="0" marL="609600" rtl="0" algn="l">
              <a:spcBef>
                <a:spcPts val="0"/>
              </a:spcBef>
              <a:spcAft>
                <a:spcPts val="0"/>
              </a:spcAft>
              <a:buSzPts val="1500"/>
              <a:buFont typeface="Poppins"/>
              <a:buChar char="●"/>
            </a:pPr>
            <a:r>
              <a:rPr b="1" lang="en-US">
                <a:latin typeface="Poppins"/>
                <a:ea typeface="Poppins"/>
                <a:cs typeface="Poppins"/>
                <a:sym typeface="Poppins"/>
              </a:rPr>
              <a:t>Integration of social media into HR practices</a:t>
            </a:r>
            <a:endParaRPr b="1">
              <a:latin typeface="Poppins"/>
              <a:ea typeface="Poppins"/>
              <a:cs typeface="Poppins"/>
              <a:sym typeface="Poppins"/>
            </a:endParaRPr>
          </a:p>
          <a:p>
            <a:pPr indent="-400050" lvl="0" marL="609600" rtl="0" algn="l">
              <a:spcBef>
                <a:spcPts val="0"/>
              </a:spcBef>
              <a:spcAft>
                <a:spcPts val="0"/>
              </a:spcAft>
              <a:buSzPts val="1500"/>
              <a:buFont typeface="Poppins"/>
              <a:buChar char="●"/>
            </a:pPr>
            <a:r>
              <a:rPr b="1" lang="en-US">
                <a:latin typeface="Poppins"/>
                <a:ea typeface="Poppins"/>
                <a:cs typeface="Poppins"/>
                <a:sym typeface="Poppins"/>
              </a:rPr>
              <a:t>More Self-Service</a:t>
            </a:r>
            <a:endParaRPr b="1">
              <a:latin typeface="Poppins"/>
              <a:ea typeface="Poppins"/>
              <a:cs typeface="Poppins"/>
              <a:sym typeface="Poppins"/>
            </a:endParaRPr>
          </a:p>
          <a:p>
            <a:pPr indent="-400050" lvl="0" marL="609600" rtl="0" algn="l">
              <a:spcBef>
                <a:spcPts val="0"/>
              </a:spcBef>
              <a:spcAft>
                <a:spcPts val="0"/>
              </a:spcAft>
              <a:buSzPts val="1500"/>
              <a:buFont typeface="Poppins"/>
              <a:buChar char="●"/>
            </a:pPr>
            <a:r>
              <a:rPr b="1" lang="en-US">
                <a:latin typeface="Poppins"/>
                <a:ea typeface="Poppins"/>
                <a:cs typeface="Poppins"/>
                <a:sym typeface="Poppins"/>
              </a:rPr>
              <a:t>Modernization of job descriptions/functions</a:t>
            </a:r>
            <a:endParaRPr b="1">
              <a:latin typeface="Poppins"/>
              <a:ea typeface="Poppins"/>
              <a:cs typeface="Poppins"/>
              <a:sym typeface="Poppins"/>
            </a:endParaRPr>
          </a:p>
          <a:p>
            <a:pPr indent="-400050" lvl="0" marL="609600" rtl="0" algn="l">
              <a:spcBef>
                <a:spcPts val="0"/>
              </a:spcBef>
              <a:spcAft>
                <a:spcPts val="0"/>
              </a:spcAft>
              <a:buSzPts val="1500"/>
              <a:buFont typeface="Poppins"/>
              <a:buChar char="●"/>
            </a:pPr>
            <a:r>
              <a:rPr b="1" lang="en-US">
                <a:latin typeface="Poppins"/>
                <a:ea typeface="Poppins"/>
                <a:cs typeface="Poppins"/>
                <a:sym typeface="Poppins"/>
              </a:rPr>
              <a:t>Technology upskilling</a:t>
            </a:r>
            <a:endParaRPr b="1">
              <a:latin typeface="Poppins"/>
              <a:ea typeface="Poppins"/>
              <a:cs typeface="Poppins"/>
              <a:sym typeface="Poppins"/>
            </a:endParaRPr>
          </a:p>
          <a:p>
            <a:pPr indent="-400050" lvl="0" marL="609600" rtl="0" algn="l">
              <a:spcBef>
                <a:spcPts val="0"/>
              </a:spcBef>
              <a:spcAft>
                <a:spcPts val="0"/>
              </a:spcAft>
              <a:buSzPts val="1500"/>
              <a:buFont typeface="Poppins"/>
              <a:buChar char="●"/>
            </a:pPr>
            <a:r>
              <a:rPr b="1" lang="en-US">
                <a:latin typeface="Poppins"/>
                <a:ea typeface="Poppins"/>
                <a:cs typeface="Poppins"/>
                <a:sym typeface="Poppins"/>
              </a:rPr>
              <a:t>Role in policies around AI ethics and AI bias</a:t>
            </a:r>
            <a:endParaRPr b="1">
              <a:latin typeface="Poppins"/>
              <a:ea typeface="Poppins"/>
              <a:cs typeface="Poppins"/>
              <a:sym typeface="Poppins"/>
            </a:endParaRPr>
          </a:p>
          <a:p>
            <a:pPr indent="0" lvl="0" marL="0" rtl="0" algn="l">
              <a:spcBef>
                <a:spcPts val="1600"/>
              </a:spcBef>
              <a:spcAft>
                <a:spcPts val="1600"/>
              </a:spcAft>
              <a:buNone/>
            </a:pPr>
            <a:r>
              <a:t/>
            </a:r>
            <a:endParaRPr>
              <a:latin typeface="Poppins"/>
              <a:ea typeface="Poppins"/>
              <a:cs typeface="Poppins"/>
              <a:sym typeface="Poppins"/>
            </a:endParaRPr>
          </a:p>
        </p:txBody>
      </p:sp>
      <p:pic>
        <p:nvPicPr>
          <p:cNvPr id="2015" name="Google Shape;2015;g353d945279f_0_1734"/>
          <p:cNvPicPr preferRelativeResize="0"/>
          <p:nvPr/>
        </p:nvPicPr>
        <p:blipFill>
          <a:blip r:embed="rId3">
            <a:alphaModFix/>
          </a:blip>
          <a:stretch>
            <a:fillRect/>
          </a:stretch>
        </p:blipFill>
        <p:spPr>
          <a:xfrm>
            <a:off x="6372726" y="822651"/>
            <a:ext cx="5228450" cy="55875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9" name="Shape 2019"/>
        <p:cNvGrpSpPr/>
        <p:nvPr/>
      </p:nvGrpSpPr>
      <p:grpSpPr>
        <a:xfrm>
          <a:off x="0" y="0"/>
          <a:ext cx="0" cy="0"/>
          <a:chOff x="0" y="0"/>
          <a:chExt cx="0" cy="0"/>
        </a:xfrm>
      </p:grpSpPr>
      <p:sp>
        <p:nvSpPr>
          <p:cNvPr id="2020" name="Google Shape;2020;g353d945279f_0_3350"/>
          <p:cNvSpPr txBox="1"/>
          <p:nvPr>
            <p:ph type="title"/>
          </p:nvPr>
        </p:nvSpPr>
        <p:spPr>
          <a:xfrm>
            <a:off x="415600" y="359922"/>
            <a:ext cx="5460000" cy="1321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How will tech change our workplace in coming years?</a:t>
            </a:r>
            <a:endParaRPr/>
          </a:p>
        </p:txBody>
      </p:sp>
      <p:sp>
        <p:nvSpPr>
          <p:cNvPr id="2021" name="Google Shape;2021;g353d945279f_0_3350"/>
          <p:cNvSpPr txBox="1"/>
          <p:nvPr>
            <p:ph idx="1" type="body"/>
          </p:nvPr>
        </p:nvSpPr>
        <p:spPr>
          <a:xfrm>
            <a:off x="415600" y="1945067"/>
            <a:ext cx="5460000" cy="3451500"/>
          </a:xfrm>
          <a:prstGeom prst="rect">
            <a:avLst/>
          </a:prstGeom>
        </p:spPr>
        <p:txBody>
          <a:bodyPr anchorCtr="0" anchor="ctr" bIns="0" lIns="0" spcFirstLastPara="1" rIns="0" wrap="square" tIns="0">
            <a:noAutofit/>
          </a:bodyPr>
          <a:lstStyle/>
          <a:p>
            <a:pPr indent="0" lvl="0" marL="0" rtl="0" algn="ctr">
              <a:spcBef>
                <a:spcPts val="0"/>
              </a:spcBef>
              <a:spcAft>
                <a:spcPts val="1600"/>
              </a:spcAft>
              <a:buNone/>
            </a:pPr>
            <a:r>
              <a:rPr i="1" lang="en-US" sz="2000">
                <a:latin typeface="Poppins"/>
                <a:ea typeface="Poppins"/>
                <a:cs typeface="Poppins"/>
                <a:sym typeface="Poppins"/>
              </a:rPr>
              <a:t>T</a:t>
            </a:r>
            <a:r>
              <a:rPr i="1" lang="en-US" sz="2000">
                <a:latin typeface="Poppins"/>
                <a:ea typeface="Poppins"/>
                <a:cs typeface="Poppins"/>
                <a:sym typeface="Poppins"/>
              </a:rPr>
              <a:t>he truth is… nobody can be completely certain as we truly are at a another technology disruption point, but here is what we do know….</a:t>
            </a:r>
            <a:endParaRPr i="1" sz="2000">
              <a:latin typeface="Poppins"/>
              <a:ea typeface="Poppins"/>
              <a:cs typeface="Poppins"/>
              <a:sym typeface="Poppins"/>
            </a:endParaRPr>
          </a:p>
        </p:txBody>
      </p:sp>
      <p:pic>
        <p:nvPicPr>
          <p:cNvPr id="2022" name="Google Shape;2022;g353d945279f_0_3350"/>
          <p:cNvPicPr preferRelativeResize="0"/>
          <p:nvPr/>
        </p:nvPicPr>
        <p:blipFill>
          <a:blip r:embed="rId3">
            <a:alphaModFix/>
          </a:blip>
          <a:stretch>
            <a:fillRect/>
          </a:stretch>
        </p:blipFill>
        <p:spPr>
          <a:xfrm>
            <a:off x="6192947" y="1281863"/>
            <a:ext cx="5882292" cy="4294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6" name="Shape 2026"/>
        <p:cNvGrpSpPr/>
        <p:nvPr/>
      </p:nvGrpSpPr>
      <p:grpSpPr>
        <a:xfrm>
          <a:off x="0" y="0"/>
          <a:ext cx="0" cy="0"/>
          <a:chOff x="0" y="0"/>
          <a:chExt cx="0" cy="0"/>
        </a:xfrm>
      </p:grpSpPr>
      <p:sp>
        <p:nvSpPr>
          <p:cNvPr id="2027" name="Google Shape;2027;g353d945279f_0_3357"/>
          <p:cNvSpPr txBox="1"/>
          <p:nvPr>
            <p:ph type="title"/>
          </p:nvPr>
        </p:nvSpPr>
        <p:spPr>
          <a:xfrm>
            <a:off x="415600" y="359922"/>
            <a:ext cx="5460000" cy="1321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How might tech change our workplace in coming years?</a:t>
            </a:r>
            <a:endParaRPr/>
          </a:p>
        </p:txBody>
      </p:sp>
      <p:sp>
        <p:nvSpPr>
          <p:cNvPr id="2028" name="Google Shape;2028;g353d945279f_0_3357"/>
          <p:cNvSpPr txBox="1"/>
          <p:nvPr>
            <p:ph idx="1" type="body"/>
          </p:nvPr>
        </p:nvSpPr>
        <p:spPr>
          <a:xfrm>
            <a:off x="415600" y="1945076"/>
            <a:ext cx="5460000" cy="383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Poppins"/>
                <a:ea typeface="Poppins"/>
                <a:cs typeface="Poppins"/>
                <a:sym typeface="Poppins"/>
              </a:rPr>
              <a:t>Innovation continues at an exponential and almost unbelievable pace:  Take </a:t>
            </a:r>
            <a:r>
              <a:rPr b="1" lang="en-US">
                <a:latin typeface="Poppins"/>
                <a:ea typeface="Poppins"/>
                <a:cs typeface="Poppins"/>
                <a:sym typeface="Poppins"/>
              </a:rPr>
              <a:t>q</a:t>
            </a:r>
            <a:r>
              <a:rPr b="1" lang="en-US">
                <a:latin typeface="Poppins"/>
                <a:ea typeface="Poppins"/>
                <a:cs typeface="Poppins"/>
                <a:sym typeface="Poppins"/>
              </a:rPr>
              <a:t>uantum computing development</a:t>
            </a:r>
            <a:r>
              <a:rPr lang="en-US">
                <a:latin typeface="Poppins"/>
                <a:ea typeface="Poppins"/>
                <a:cs typeface="Poppins"/>
                <a:sym typeface="Poppins"/>
              </a:rPr>
              <a:t>, and then imagine what happens when we start powering AI systems with this?</a:t>
            </a:r>
            <a:endParaRPr>
              <a:latin typeface="Poppins"/>
              <a:ea typeface="Poppins"/>
              <a:cs typeface="Poppins"/>
              <a:sym typeface="Poppins"/>
            </a:endParaRPr>
          </a:p>
          <a:p>
            <a:pPr indent="0" lvl="0" marL="0" rtl="0" algn="l">
              <a:spcBef>
                <a:spcPts val="1600"/>
              </a:spcBef>
              <a:spcAft>
                <a:spcPts val="0"/>
              </a:spcAft>
              <a:buNone/>
            </a:pPr>
            <a:r>
              <a:t/>
            </a:r>
            <a:endParaRPr>
              <a:latin typeface="Poppins"/>
              <a:ea typeface="Poppins"/>
              <a:cs typeface="Poppins"/>
              <a:sym typeface="Poppins"/>
            </a:endParaRPr>
          </a:p>
          <a:p>
            <a:pPr indent="0" lvl="0" marL="0" rtl="0" algn="l">
              <a:spcBef>
                <a:spcPts val="1600"/>
              </a:spcBef>
              <a:spcAft>
                <a:spcPts val="1600"/>
              </a:spcAft>
              <a:buNone/>
            </a:pPr>
            <a:r>
              <a:rPr lang="en-US" sz="2000">
                <a:solidFill>
                  <a:srgbClr val="FFFF00"/>
                </a:solidFill>
                <a:latin typeface="Poppins"/>
                <a:ea typeface="Poppins"/>
                <a:cs typeface="Poppins"/>
                <a:sym typeface="Poppins"/>
              </a:rPr>
              <a:t>Google’s new quantum chip ''Willow'' (introduced in Dec24) can solve problems in under 5 minutes that would take 10 septillion years ( 25 zeros on 1 i.e. 10,000,000,000,000,000,000,000,000 ) for the world’s fastest supercomputer.</a:t>
            </a:r>
            <a:endParaRPr sz="2000">
              <a:solidFill>
                <a:srgbClr val="FFFF00"/>
              </a:solidFill>
              <a:latin typeface="Poppins"/>
              <a:ea typeface="Poppins"/>
              <a:cs typeface="Poppins"/>
              <a:sym typeface="Poppins"/>
            </a:endParaRPr>
          </a:p>
        </p:txBody>
      </p:sp>
      <p:pic>
        <p:nvPicPr>
          <p:cNvPr id="2029" name="Google Shape;2029;g353d945279f_0_3357"/>
          <p:cNvPicPr preferRelativeResize="0"/>
          <p:nvPr/>
        </p:nvPicPr>
        <p:blipFill>
          <a:blip r:embed="rId3">
            <a:alphaModFix/>
          </a:blip>
          <a:stretch>
            <a:fillRect/>
          </a:stretch>
        </p:blipFill>
        <p:spPr>
          <a:xfrm>
            <a:off x="6384399" y="1681725"/>
            <a:ext cx="5680375" cy="2974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idnight Whisper">
  <a:themeElements>
    <a:clrScheme name="Simple Light">
      <a:dk1>
        <a:srgbClr val="000000"/>
      </a:dk1>
      <a:lt1>
        <a:srgbClr val="FFFFFF"/>
      </a:lt1>
      <a:dk2>
        <a:srgbClr val="595959"/>
      </a:dk2>
      <a:lt2>
        <a:srgbClr val="EEEEEE"/>
      </a:lt2>
      <a:accent1>
        <a:srgbClr val="181817"/>
      </a:accent1>
      <a:accent2>
        <a:srgbClr val="CFADBE"/>
      </a:accent2>
      <a:accent3>
        <a:srgbClr val="FFC0A5"/>
      </a:accent3>
      <a:accent4>
        <a:srgbClr val="FFB173"/>
      </a:accent4>
      <a:accent5>
        <a:srgbClr val="E75833"/>
      </a:accent5>
      <a:accent6>
        <a:srgbClr val="FFEFA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2025-02-25T01:38:12Z</dcterms:created>
  <dc:creator>Leticia Joe</dc:creator>
</cp:coreProperties>
</file>