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omments/modernComment_117_9A9A0EFE.xml" ContentType="application/vnd.ms-powerpoint.comments+xml"/>
  <Override PartName="/ppt/comments/modernComment_107_CF45B8F8.xml" ContentType="application/vnd.ms-powerpoint.comments+xml"/>
  <Override PartName="/ppt/comments/modernComment_120_BD865082.xml" ContentType="application/vnd.ms-powerpoint.comments+xml"/>
  <Override PartName="/ppt/comments/modernComment_131_375DB045.xml" ContentType="application/vnd.ms-powerpoint.comments+xml"/>
  <Override PartName="/ppt/comments/modernComment_133_B1DB9B42.xml" ContentType="application/vnd.ms-powerpoint.comments+xml"/>
  <Override PartName="/ppt/comments/modernComment_134_6D992D7C.xml" ContentType="application/vnd.ms-powerpoint.comments+xml"/>
  <Override PartName="/ppt/comments/modernComment_12E_888270B0.xml" ContentType="application/vnd.ms-powerpoint.comments+xml"/>
  <Override PartName="/ppt/notesSlides/notesSlide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0" r:id="rId4"/>
  </p:sldMasterIdLst>
  <p:notesMasterIdLst>
    <p:notesMasterId r:id="rId34"/>
  </p:notesMasterIdLst>
  <p:handoutMasterIdLst>
    <p:handoutMasterId r:id="rId35"/>
  </p:handoutMasterIdLst>
  <p:sldIdLst>
    <p:sldId id="284" r:id="rId5"/>
    <p:sldId id="283" r:id="rId6"/>
    <p:sldId id="279" r:id="rId7"/>
    <p:sldId id="309" r:id="rId8"/>
    <p:sldId id="263" r:id="rId9"/>
    <p:sldId id="288" r:id="rId10"/>
    <p:sldId id="289" r:id="rId11"/>
    <p:sldId id="290" r:id="rId12"/>
    <p:sldId id="287" r:id="rId13"/>
    <p:sldId id="305" r:id="rId14"/>
    <p:sldId id="306" r:id="rId15"/>
    <p:sldId id="307" r:id="rId16"/>
    <p:sldId id="291" r:id="rId17"/>
    <p:sldId id="286" r:id="rId18"/>
    <p:sldId id="293" r:id="rId19"/>
    <p:sldId id="292" r:id="rId20"/>
    <p:sldId id="308" r:id="rId21"/>
    <p:sldId id="294" r:id="rId22"/>
    <p:sldId id="295" r:id="rId23"/>
    <p:sldId id="304" r:id="rId24"/>
    <p:sldId id="303" r:id="rId25"/>
    <p:sldId id="296" r:id="rId26"/>
    <p:sldId id="300" r:id="rId27"/>
    <p:sldId id="301" r:id="rId28"/>
    <p:sldId id="297" r:id="rId29"/>
    <p:sldId id="298" r:id="rId30"/>
    <p:sldId id="302" r:id="rId31"/>
    <p:sldId id="266" r:id="rId32"/>
    <p:sldId id="277"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48" userDrawn="1">
          <p15:clr>
            <a:srgbClr val="A4A3A4"/>
          </p15:clr>
        </p15:guide>
        <p15:guide id="2" pos="7080" userDrawn="1">
          <p15:clr>
            <a:srgbClr val="A4A3A4"/>
          </p15:clr>
        </p15:guide>
        <p15:guide id="3" pos="5112"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D077EDD-F511-7B52-F22D-24EAF53569AA}" name="Kai Taramasco" initials="KT" userId="S::kai@teaminnovision.com::56ba3492-ac16-455d-9372-656ada8d215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383BD"/>
    <a:srgbClr val="EBD8A7"/>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FC3AA9D-335B-EDD4-6118-65A17A18700D}" v="30" dt="2022-03-29T22:51:04.339"/>
    <p1510:client id="{8A8D5557-7260-FE4F-AC77-9BBB0C50B6D4}" v="1" dt="2022-03-29T19:17:57.579"/>
    <p1510:client id="{AF30CEC6-5A0E-A804-3E97-82ECE9AABF36}" v="4" dt="2022-03-29T19:19:30.290"/>
    <p1510:client id="{FEA01A37-F62D-4831-B049-993880EAEED5}" v="246" dt="2022-03-29T23:37:26.86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54"/>
  </p:normalViewPr>
  <p:slideViewPr>
    <p:cSldViewPr snapToGrid="0">
      <p:cViewPr varScale="1">
        <p:scale>
          <a:sx n="78" d="100"/>
          <a:sy n="78" d="100"/>
        </p:scale>
        <p:origin x="850" y="62"/>
      </p:cViewPr>
      <p:guideLst>
        <p:guide orient="horz" pos="1848"/>
        <p:guide pos="7080"/>
        <p:guide pos="5112"/>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handoutMaster" Target="handoutMasters/handoutMaster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s>
</file>

<file path=ppt/comments/modernComment_107_CF45B8F8.xml><?xml version="1.0" encoding="utf-8"?>
<p188:cmLst xmlns:a="http://schemas.openxmlformats.org/drawingml/2006/main" xmlns:r="http://schemas.openxmlformats.org/officeDocument/2006/relationships" xmlns:p188="http://schemas.microsoft.com/office/powerpoint/2018/8/main">
  <p188:cm id="{0DCEEA4A-9E73-41F1-800F-13B62E50D48B}" authorId="{AD077EDD-F511-7B52-F22D-24EAF53569AA}" status="resolved" created="2022-03-29T22:42:59.548" complete="100000">
    <ac:txMkLst xmlns:ac="http://schemas.microsoft.com/office/drawing/2013/main/command">
      <pc:docMk xmlns:pc="http://schemas.microsoft.com/office/powerpoint/2013/main/command"/>
      <pc:sldMk xmlns:pc="http://schemas.microsoft.com/office/powerpoint/2013/main/command" cId="3477453048" sldId="263"/>
      <ac:spMk id="34" creationId="{8F7A7076-E480-4D5D-BF05-F80A9002862A}"/>
      <ac:txMk cp="0" len="16">
        <ac:context len="17" hash="3602241930"/>
      </ac:txMk>
    </ac:txMkLst>
    <p188:pos x="1692088" y="280147"/>
    <p188:txBody>
      <a:bodyPr/>
      <a:lstStyle/>
      <a:p>
        <a:r>
          <a:rPr lang="en-US"/>
          <a:t>This name is bolded while the rest aren't, intentional?</a:t>
        </a:r>
      </a:p>
    </p188:txBody>
  </p188:cm>
</p188:cmLst>
</file>

<file path=ppt/comments/modernComment_117_9A9A0EFE.xml><?xml version="1.0" encoding="utf-8"?>
<p188:cmLst xmlns:a="http://schemas.openxmlformats.org/drawingml/2006/main" xmlns:r="http://schemas.openxmlformats.org/officeDocument/2006/relationships" xmlns:p188="http://schemas.microsoft.com/office/powerpoint/2018/8/main">
  <p188:cm id="{C824E4D8-1048-4AE9-BE32-3BDEA5534970}" authorId="{AD077EDD-F511-7B52-F22D-24EAF53569AA}" status="resolved" created="2022-03-29T22:42:19.500" complete="100000">
    <ac:txMkLst xmlns:ac="http://schemas.microsoft.com/office/drawing/2013/main/command">
      <pc:docMk xmlns:pc="http://schemas.microsoft.com/office/powerpoint/2013/main/command"/>
      <pc:sldMk xmlns:pc="http://schemas.microsoft.com/office/powerpoint/2013/main/command" cId="2593787646" sldId="279"/>
      <ac:spMk id="2" creationId="{7B061C70-6891-0F44-A82A-18AE540A5685}"/>
      <ac:txMk cp="26" len="28">
        <ac:context len="88" hash="2545772001"/>
      </ac:txMk>
    </ac:txMkLst>
    <p188:pos x="5266764" y="1008529"/>
    <p188:txBody>
      <a:bodyPr/>
      <a:lstStyle/>
      <a:p>
        <a:r>
          <a:rPr lang="en-US"/>
          <a:t>These should be capitalized as the rest of the bullet points are</a:t>
        </a:r>
      </a:p>
    </p188:txBody>
  </p188:cm>
</p188:cmLst>
</file>

<file path=ppt/comments/modernComment_120_BD865082.xml><?xml version="1.0" encoding="utf-8"?>
<p188:cmLst xmlns:a="http://schemas.openxmlformats.org/drawingml/2006/main" xmlns:r="http://schemas.openxmlformats.org/officeDocument/2006/relationships" xmlns:p188="http://schemas.microsoft.com/office/powerpoint/2018/8/main">
  <p188:cm id="{8F7D3778-E4A7-4151-9152-E56FA69A0AC5}" authorId="{AD077EDD-F511-7B52-F22D-24EAF53569AA}" status="resolved" created="2022-03-29T22:45:14.723" complete="100000">
    <ac:txMkLst xmlns:ac="http://schemas.microsoft.com/office/drawing/2013/main/command">
      <pc:docMk xmlns:pc="http://schemas.microsoft.com/office/powerpoint/2013/main/command"/>
      <pc:sldMk xmlns:pc="http://schemas.microsoft.com/office/powerpoint/2013/main/command" cId="3179696258" sldId="288"/>
      <ac:spMk id="2" creationId="{19256B7E-1633-44AB-8584-82DF5B726834}"/>
      <ac:txMk cp="0" len="9">
        <ac:context len="12" hash="1292052280"/>
      </ac:txMk>
    </ac:txMkLst>
    <p188:pos x="5132294" y="672352"/>
    <p188:txBody>
      <a:bodyPr/>
      <a:lstStyle/>
      <a:p>
        <a:r>
          <a:rPr lang="en-US"/>
          <a:t>The photo and header on this page have different placements than the following slide. This could be intentional, but could also be adjusted to be seamless</a:t>
        </a:r>
      </a:p>
    </p188:txBody>
  </p188:cm>
</p188:cmLst>
</file>

<file path=ppt/comments/modernComment_12E_888270B0.xml><?xml version="1.0" encoding="utf-8"?>
<p188:cmLst xmlns:a="http://schemas.openxmlformats.org/drawingml/2006/main" xmlns:r="http://schemas.openxmlformats.org/officeDocument/2006/relationships" xmlns:p188="http://schemas.microsoft.com/office/powerpoint/2018/8/main">
  <p188:cm id="{B61432C4-90D9-44AF-A844-AD5F265903F1}" authorId="{AD077EDD-F511-7B52-F22D-24EAF53569AA}" status="resolved" created="2022-03-29T22:49:38.525" complete="100000">
    <ac:txMkLst xmlns:ac="http://schemas.microsoft.com/office/drawing/2013/main/command">
      <pc:docMk xmlns:pc="http://schemas.microsoft.com/office/powerpoint/2013/main/command"/>
      <pc:sldMk xmlns:pc="http://schemas.microsoft.com/office/powerpoint/2013/main/command" cId="2290249904" sldId="302"/>
      <ac:spMk id="4" creationId="{52C69A39-5904-F747-894D-ACF1DCF1EE11}"/>
      <ac:txMk cp="0" len="25">
        <ac:context len="401" hash="2237169946"/>
      </ac:txMk>
    </ac:txMkLst>
    <p188:pos x="3429000" y="280147"/>
    <p188:replyLst>
      <p188:reply id="{DD38C373-BF30-49AB-82F9-F8DEB642FF51}" authorId="{AD077EDD-F511-7B52-F22D-24EAF53569AA}" created="2022-03-29T22:50:32.948">
        <p188:txBody>
          <a:bodyPr/>
          <a:lstStyle/>
          <a:p>
            <a:r>
              <a:rPr lang="en-US"/>
              <a:t>I would also rewrite to say "Campaign-Specific Results" OR "Campaign Results" OR "Specific Campaign Results" if you don't want a hyphen</a:t>
            </a:r>
          </a:p>
        </p188:txBody>
      </p188:reply>
    </p188:replyLst>
    <p188:txBody>
      <a:bodyPr/>
      <a:lstStyle/>
      <a:p>
        <a:r>
          <a:rPr lang="en-US"/>
          <a:t>this is a different font than the rest of the ppt</a:t>
        </a:r>
      </a:p>
    </p188:txBody>
  </p188:cm>
</p188:cmLst>
</file>

<file path=ppt/comments/modernComment_131_375DB045.xml><?xml version="1.0" encoding="utf-8"?>
<p188:cmLst xmlns:a="http://schemas.openxmlformats.org/drawingml/2006/main" xmlns:r="http://schemas.openxmlformats.org/officeDocument/2006/relationships" xmlns:p188="http://schemas.microsoft.com/office/powerpoint/2018/8/main">
  <p188:cm id="{CBD8C7F3-1DFA-4243-9F8A-34061EAF03DE}" authorId="{AD077EDD-F511-7B52-F22D-24EAF53569AA}" status="resolved" created="2022-03-29T22:45:51.598" complete="100000">
    <ac:txMkLst xmlns:ac="http://schemas.microsoft.com/office/drawing/2013/main/command">
      <pc:docMk xmlns:pc="http://schemas.microsoft.com/office/powerpoint/2013/main/command"/>
      <pc:sldMk xmlns:pc="http://schemas.microsoft.com/office/powerpoint/2013/main/command" cId="928886853" sldId="305"/>
      <ac:spMk id="2" creationId="{19256B7E-1633-44AB-8584-82DF5B726834}"/>
      <ac:txMk cp="0" len="6">
        <ac:context len="7" hash="1053412643"/>
      </ac:txMk>
    </ac:txMkLst>
    <p188:pos x="2913529" y="672352"/>
    <p188:txBody>
      <a:bodyPr/>
      <a:lstStyle/>
      <a:p>
        <a:r>
          <a:rPr lang="en-US"/>
          <a:t>Should be one word, but if capitalization doesn't matter is actually spelled "TikTok"</a:t>
        </a:r>
      </a:p>
    </p188:txBody>
  </p188:cm>
</p188:cmLst>
</file>

<file path=ppt/comments/modernComment_133_B1DB9B42.xml><?xml version="1.0" encoding="utf-8"?>
<p188:cmLst xmlns:a="http://schemas.openxmlformats.org/drawingml/2006/main" xmlns:r="http://schemas.openxmlformats.org/officeDocument/2006/relationships" xmlns:p188="http://schemas.microsoft.com/office/powerpoint/2018/8/main">
  <p188:cm id="{6DF5DC2E-3E12-43A3-8E20-2BC6B16863F6}" authorId="{AD077EDD-F511-7B52-F22D-24EAF53569AA}" created="2022-03-29T22:46:22.427">
    <ac:txMkLst xmlns:ac="http://schemas.microsoft.com/office/drawing/2013/main/command">
      <pc:docMk xmlns:pc="http://schemas.microsoft.com/office/powerpoint/2013/main/command"/>
      <pc:sldMk xmlns:pc="http://schemas.microsoft.com/office/powerpoint/2013/main/command" cId="2983959362" sldId="307"/>
      <ac:spMk id="6" creationId="{20C30101-5C96-4E47-8B7F-E33189D6066F}"/>
      <ac:txMk cp="21" len="7">
        <ac:context len="29" hash="232895347"/>
      </ac:txMk>
    </ac:txMkLst>
    <p188:pos x="3036794" y="1647264"/>
    <p188:txBody>
      <a:bodyPr/>
      <a:lstStyle/>
      <a:p>
        <a:r>
          <a:rPr lang="en-US"/>
          <a:t>could be an "onboarding" pun, but if not, "on board" should be two words here</a:t>
        </a:r>
      </a:p>
    </p188:txBody>
  </p188:cm>
</p188:cmLst>
</file>

<file path=ppt/comments/modernComment_134_6D992D7C.xml><?xml version="1.0" encoding="utf-8"?>
<p188:cmLst xmlns:a="http://schemas.openxmlformats.org/drawingml/2006/main" xmlns:r="http://schemas.openxmlformats.org/officeDocument/2006/relationships" xmlns:p188="http://schemas.microsoft.com/office/powerpoint/2018/8/main">
  <p188:cm id="{F46DBA99-7421-45C1-9CEE-663311A3EF26}" authorId="{AD077EDD-F511-7B52-F22D-24EAF53569AA}" status="resolved" created="2022-03-29T22:47:42.585" complete="100000">
    <ac:deMkLst xmlns:ac="http://schemas.microsoft.com/office/drawing/2013/main/command">
      <pc:docMk xmlns:pc="http://schemas.microsoft.com/office/powerpoint/2013/main/command"/>
      <pc:sldMk xmlns:pc="http://schemas.microsoft.com/office/powerpoint/2013/main/command" cId="1838755196" sldId="308"/>
      <ac:spMk id="7" creationId="{420402F3-633A-344F-9D8A-70781AF14023}"/>
    </ac:deMkLst>
    <p188:txBody>
      <a:bodyPr/>
      <a:lstStyle/>
      <a:p>
        <a:r>
          <a:rPr lang="en-US"/>
          <a:t>Personally, I would add "?" at the end of each, but if no punctuation is desired perhaps rewrite these bullets to not be questions</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80AE3C0-C0E9-40F8-963A-C710B0868CE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DB19749-4C26-46F6-A13E-4F2E91EC14F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3AB2F5F-49ED-40E3-A1A5-941FF8279870}" type="datetimeFigureOut">
              <a:rPr lang="en-US" smtClean="0"/>
              <a:t>3/31/2022</a:t>
            </a:fld>
            <a:endParaRPr lang="en-US"/>
          </a:p>
        </p:txBody>
      </p:sp>
      <p:sp>
        <p:nvSpPr>
          <p:cNvPr id="4" name="Footer Placeholder 3">
            <a:extLst>
              <a:ext uri="{FF2B5EF4-FFF2-40B4-BE49-F238E27FC236}">
                <a16:creationId xmlns:a16="http://schemas.microsoft.com/office/drawing/2014/main" id="{49826E5B-3572-4EEA-91A0-FE0838ED614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E81D8116-DB0F-4C4A-85AD-5331C0D78B8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4DB74FA-BCF5-412C-B474-5CA730E53DF5}" type="slidenum">
              <a:rPr lang="en-US" smtClean="0"/>
              <a:t>‹#›</a:t>
            </a:fld>
            <a:endParaRPr lang="en-US"/>
          </a:p>
        </p:txBody>
      </p:sp>
    </p:spTree>
    <p:extLst>
      <p:ext uri="{BB962C8B-B14F-4D97-AF65-F5344CB8AC3E}">
        <p14:creationId xmlns:p14="http://schemas.microsoft.com/office/powerpoint/2010/main" val="14256456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2C1060-699B-414A-8D16-7630F8BDD05E}" type="datetimeFigureOut">
              <a:rPr lang="en-US" smtClean="0"/>
              <a:t>3/31/2022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ADF348-2A86-4531-BD4E-BD8C0BBDAD47}" type="slidenum">
              <a:rPr lang="en-US" smtClean="0"/>
              <a:t>‹#›</a:t>
            </a:fld>
            <a:endParaRPr lang="en-US"/>
          </a:p>
        </p:txBody>
      </p:sp>
    </p:spTree>
    <p:extLst>
      <p:ext uri="{BB962C8B-B14F-4D97-AF65-F5344CB8AC3E}">
        <p14:creationId xmlns:p14="http://schemas.microsoft.com/office/powerpoint/2010/main" val="22788769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D51245-A7A5-4517-A4C5-F741FAE668F7}" type="slidenum">
              <a:rPr lang="en-US" smtClean="0"/>
              <a:t>29</a:t>
            </a:fld>
            <a:endParaRPr lang="en-US"/>
          </a:p>
        </p:txBody>
      </p:sp>
    </p:spTree>
    <p:extLst>
      <p:ext uri="{BB962C8B-B14F-4D97-AF65-F5344CB8AC3E}">
        <p14:creationId xmlns:p14="http://schemas.microsoft.com/office/powerpoint/2010/main" val="264428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bg>
      <p:bgPr>
        <a:solidFill>
          <a:srgbClr val="0383BD"/>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12C3CD7-2AEA-48EE-A9B1-BA0E1E4E0392}"/>
              </a:ext>
            </a:extLst>
          </p:cNvPr>
          <p:cNvSpPr/>
          <p:nvPr userDrawn="1"/>
        </p:nvSpPr>
        <p:spPr>
          <a:xfrm>
            <a:off x="266700" y="210207"/>
            <a:ext cx="7539356" cy="6385018"/>
          </a:xfrm>
          <a:prstGeom prst="rect">
            <a:avLst/>
          </a:prstGeom>
          <a:solidFill>
            <a:srgbClr val="0383B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5D1EA112-2CEF-4BDE-8657-E3CEDD97659C}"/>
              </a:ext>
            </a:extLst>
          </p:cNvPr>
          <p:cNvSpPr/>
          <p:nvPr userDrawn="1"/>
        </p:nvSpPr>
        <p:spPr>
          <a:xfrm>
            <a:off x="0" y="-6533"/>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A4C316E-D918-422D-AC5F-D93C59AB674F}"/>
              </a:ext>
            </a:extLst>
          </p:cNvPr>
          <p:cNvSpPr>
            <a:spLocks noGrp="1"/>
          </p:cNvSpPr>
          <p:nvPr>
            <p:ph type="title" hasCustomPrompt="1"/>
          </p:nvPr>
        </p:nvSpPr>
        <p:spPr>
          <a:xfrm>
            <a:off x="797096" y="192907"/>
            <a:ext cx="6389027" cy="5601790"/>
          </a:xfrm>
        </p:spPr>
        <p:txBody>
          <a:bodyPr>
            <a:noAutofit/>
          </a:bodyPr>
          <a:lstStyle>
            <a:lvl1pPr algn="ctr">
              <a:lnSpc>
                <a:spcPct val="101000"/>
              </a:lnSpc>
              <a:spcBef>
                <a:spcPts val="700"/>
              </a:spcBef>
              <a:spcAft>
                <a:spcPts val="700"/>
              </a:spcAft>
              <a:defRPr sz="6600" baseline="0">
                <a:solidFill>
                  <a:schemeClr val="bg1"/>
                </a:solidFill>
                <a:latin typeface="Arial" panose="020B0604020202020204" pitchFamily="34" charset="0"/>
                <a:cs typeface="Arial" panose="020B0604020202020204" pitchFamily="34" charset="0"/>
              </a:defRPr>
            </a:lvl1pPr>
          </a:lstStyle>
          <a:p>
            <a:r>
              <a:rPr lang="en-US"/>
              <a:t>Click to edit Master TEXT style</a:t>
            </a:r>
          </a:p>
        </p:txBody>
      </p:sp>
      <p:sp>
        <p:nvSpPr>
          <p:cNvPr id="12" name="Text Placeholder 11">
            <a:extLst>
              <a:ext uri="{FF2B5EF4-FFF2-40B4-BE49-F238E27FC236}">
                <a16:creationId xmlns:a16="http://schemas.microsoft.com/office/drawing/2014/main" id="{4B4012DC-9879-489B-B525-C474C5DD299D}"/>
              </a:ext>
            </a:extLst>
          </p:cNvPr>
          <p:cNvSpPr>
            <a:spLocks noGrp="1"/>
          </p:cNvSpPr>
          <p:nvPr>
            <p:ph type="body" sz="quarter" idx="11"/>
          </p:nvPr>
        </p:nvSpPr>
        <p:spPr>
          <a:xfrm>
            <a:off x="8029797" y="627016"/>
            <a:ext cx="3199034" cy="5590903"/>
          </a:xfrm>
        </p:spPr>
        <p:txBody>
          <a:bodyPr anchor="ctr">
            <a:normAutofit/>
          </a:bodyPr>
          <a:lstStyle>
            <a:lvl1pPr algn="ctr">
              <a:defRPr lang="en-US" sz="2600" kern="1200" spc="50" baseline="0" dirty="0" smtClean="0">
                <a:solidFill>
                  <a:schemeClr val="bg1"/>
                </a:solidFill>
                <a:latin typeface="Decotura ICG" panose="00000400000000000000" pitchFamily="2" charset="0"/>
                <a:ea typeface="+mn-ea"/>
                <a:cs typeface="Calibri"/>
              </a:defRPr>
            </a:lvl1pPr>
            <a:lvl2pPr marL="0" indent="0">
              <a:buNone/>
              <a:defRPr/>
            </a:lvl2pPr>
          </a:lstStyle>
          <a:p>
            <a:pPr lvl="0"/>
            <a:r>
              <a:rPr lang="en-US"/>
              <a:t>Click to edit Master text styles</a:t>
            </a:r>
          </a:p>
        </p:txBody>
      </p:sp>
      <p:sp>
        <p:nvSpPr>
          <p:cNvPr id="5" name="Rectangle 4">
            <a:extLst>
              <a:ext uri="{FF2B5EF4-FFF2-40B4-BE49-F238E27FC236}">
                <a16:creationId xmlns:a16="http://schemas.microsoft.com/office/drawing/2014/main" id="{537F003E-E9B6-4160-8AB8-33E18837E321}"/>
              </a:ext>
            </a:extLst>
          </p:cNvPr>
          <p:cNvSpPr/>
          <p:nvPr userDrawn="1"/>
        </p:nvSpPr>
        <p:spPr>
          <a:xfrm>
            <a:off x="223741" y="210207"/>
            <a:ext cx="11744518" cy="6432331"/>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5FEA419-4AE6-4435-835C-F8F7AAD30E4C}"/>
              </a:ext>
            </a:extLst>
          </p:cNvPr>
          <p:cNvSpPr/>
          <p:nvPr userDrawn="1"/>
        </p:nvSpPr>
        <p:spPr>
          <a:xfrm>
            <a:off x="5692612" y="175261"/>
            <a:ext cx="6305910" cy="66674"/>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13" name="Rectangle 12">
            <a:extLst>
              <a:ext uri="{FF2B5EF4-FFF2-40B4-BE49-F238E27FC236}">
                <a16:creationId xmlns:a16="http://schemas.microsoft.com/office/drawing/2014/main" id="{A8C7E8B6-83A2-48A7-B687-2223F80BA1CB}"/>
              </a:ext>
            </a:extLst>
          </p:cNvPr>
          <p:cNvSpPr/>
          <p:nvPr userDrawn="1"/>
        </p:nvSpPr>
        <p:spPr>
          <a:xfrm>
            <a:off x="189432" y="6611255"/>
            <a:ext cx="6305910" cy="66674"/>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Tree>
    <p:extLst>
      <p:ext uri="{BB962C8B-B14F-4D97-AF65-F5344CB8AC3E}">
        <p14:creationId xmlns:p14="http://schemas.microsoft.com/office/powerpoint/2010/main" val="23140516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Summary">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D984A150-581C-4608-9034-48767311A65F}"/>
              </a:ext>
              <a:ext uri="{C183D7F6-B498-43B3-948B-1728B52AA6E4}">
                <adec:decorative xmlns:adec="http://schemas.microsoft.com/office/drawing/2017/decorative" val="1"/>
              </a:ext>
            </a:extLst>
          </p:cNvPr>
          <p:cNvSpPr/>
          <p:nvPr userDrawn="1"/>
        </p:nvSpPr>
        <p:spPr>
          <a:xfrm>
            <a:off x="6246194" y="240030"/>
            <a:ext cx="5690535" cy="6363969"/>
          </a:xfrm>
          <a:prstGeom prst="rect">
            <a:avLst/>
          </a:prstGeom>
          <a:solidFill>
            <a:srgbClr val="0383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9DF7571-A130-4054-9513-4BDAC9AE5360}"/>
              </a:ext>
            </a:extLst>
          </p:cNvPr>
          <p:cNvSpPr>
            <a:spLocks noGrp="1"/>
          </p:cNvSpPr>
          <p:nvPr>
            <p:ph type="title"/>
          </p:nvPr>
        </p:nvSpPr>
        <p:spPr>
          <a:xfrm>
            <a:off x="774037" y="635000"/>
            <a:ext cx="5171770" cy="2039374"/>
          </a:xfrm>
        </p:spPr>
        <p:txBody>
          <a:bodyPr anchor="b">
            <a:noAutofit/>
          </a:bodyPr>
          <a:lstStyle>
            <a:lvl1pPr>
              <a:lnSpc>
                <a:spcPct val="101000"/>
              </a:lnSpc>
              <a:spcBef>
                <a:spcPts val="700"/>
              </a:spcBef>
              <a:spcAft>
                <a:spcPts val="700"/>
              </a:spcAft>
              <a:defRPr sz="4800" baseline="0">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sp>
        <p:nvSpPr>
          <p:cNvPr id="8" name="Text Placeholder 7">
            <a:extLst>
              <a:ext uri="{FF2B5EF4-FFF2-40B4-BE49-F238E27FC236}">
                <a16:creationId xmlns:a16="http://schemas.microsoft.com/office/drawing/2014/main" id="{DCA27FA5-F6EE-4784-AC43-76381FC2CD94}"/>
              </a:ext>
            </a:extLst>
          </p:cNvPr>
          <p:cNvSpPr>
            <a:spLocks noGrp="1"/>
          </p:cNvSpPr>
          <p:nvPr>
            <p:ph type="body" sz="quarter" idx="18"/>
          </p:nvPr>
        </p:nvSpPr>
        <p:spPr>
          <a:xfrm>
            <a:off x="761998" y="2911475"/>
            <a:ext cx="4500563" cy="3311525"/>
          </a:xfrm>
        </p:spPr>
        <p:txBody>
          <a:bodyPr>
            <a:normAutofit/>
          </a:bodyPr>
          <a:lstStyle>
            <a:lvl1pPr>
              <a:defRPr lang="en-US" sz="2200" kern="1200" spc="50" baseline="0" dirty="0" smtClean="0">
                <a:solidFill>
                  <a:schemeClr val="tx1"/>
                </a:solidFill>
                <a:latin typeface="Arial" panose="020B0604020202020204" pitchFamily="34" charset="0"/>
                <a:ea typeface="+mn-ea"/>
                <a:cs typeface="Arial" panose="020B0604020202020204" pitchFamily="34" charset="0"/>
              </a:defRPr>
            </a:lvl1pPr>
          </a:lstStyle>
          <a:p>
            <a:pPr lvl="0"/>
            <a:r>
              <a:rPr lang="en-US"/>
              <a:t>Click to edit Master text styles</a:t>
            </a:r>
          </a:p>
        </p:txBody>
      </p:sp>
      <p:sp>
        <p:nvSpPr>
          <p:cNvPr id="14" name="Picture Placeholder 13">
            <a:extLst>
              <a:ext uri="{FF2B5EF4-FFF2-40B4-BE49-F238E27FC236}">
                <a16:creationId xmlns:a16="http://schemas.microsoft.com/office/drawing/2014/main" id="{7094F8F4-63E4-4A00-8F98-09219DA987A3}"/>
              </a:ext>
            </a:extLst>
          </p:cNvPr>
          <p:cNvSpPr>
            <a:spLocks noGrp="1"/>
          </p:cNvSpPr>
          <p:nvPr>
            <p:ph type="pic" sz="quarter" idx="13"/>
          </p:nvPr>
        </p:nvSpPr>
        <p:spPr>
          <a:xfrm>
            <a:off x="6742113" y="639763"/>
            <a:ext cx="2198687" cy="2546350"/>
          </a:xfrm>
        </p:spPr>
        <p:txBody>
          <a:bodyPr>
            <a:normAutofit/>
          </a:bodyPr>
          <a:lstStyle>
            <a:lvl1pPr>
              <a:defRPr sz="1400">
                <a:latin typeface="Arial" panose="020B0604020202020204" pitchFamily="34" charset="0"/>
                <a:cs typeface="Arial" panose="020B0604020202020204" pitchFamily="34" charset="0"/>
              </a:defRPr>
            </a:lvl1pPr>
          </a:lstStyle>
          <a:p>
            <a:r>
              <a:rPr lang="en-US"/>
              <a:t>Click icon to add picture</a:t>
            </a:r>
          </a:p>
        </p:txBody>
      </p:sp>
      <p:sp>
        <p:nvSpPr>
          <p:cNvPr id="16" name="Picture Placeholder 15">
            <a:extLst>
              <a:ext uri="{FF2B5EF4-FFF2-40B4-BE49-F238E27FC236}">
                <a16:creationId xmlns:a16="http://schemas.microsoft.com/office/drawing/2014/main" id="{B34D9F00-72E9-433A-9427-8DA07653B252}"/>
              </a:ext>
            </a:extLst>
          </p:cNvPr>
          <p:cNvSpPr>
            <a:spLocks noGrp="1"/>
          </p:cNvSpPr>
          <p:nvPr>
            <p:ph type="pic" sz="quarter" idx="14"/>
          </p:nvPr>
        </p:nvSpPr>
        <p:spPr>
          <a:xfrm>
            <a:off x="9337675" y="638175"/>
            <a:ext cx="2198688" cy="2546350"/>
          </a:xfrm>
        </p:spPr>
        <p:txBody>
          <a:bodyPr>
            <a:normAutofit/>
          </a:bodyPr>
          <a:lstStyle>
            <a:lvl1pPr>
              <a:defRPr sz="1400">
                <a:latin typeface="Arial" panose="020B0604020202020204" pitchFamily="34" charset="0"/>
                <a:cs typeface="Arial" panose="020B0604020202020204" pitchFamily="34" charset="0"/>
              </a:defRPr>
            </a:lvl1pPr>
          </a:lstStyle>
          <a:p>
            <a:r>
              <a:rPr lang="en-US"/>
              <a:t>Click icon to add picture</a:t>
            </a:r>
          </a:p>
        </p:txBody>
      </p:sp>
      <p:sp>
        <p:nvSpPr>
          <p:cNvPr id="18" name="Picture Placeholder 17">
            <a:extLst>
              <a:ext uri="{FF2B5EF4-FFF2-40B4-BE49-F238E27FC236}">
                <a16:creationId xmlns:a16="http://schemas.microsoft.com/office/drawing/2014/main" id="{1AD0C148-B6DB-4D32-B139-403A6AEC3DDF}"/>
              </a:ext>
            </a:extLst>
          </p:cNvPr>
          <p:cNvSpPr>
            <a:spLocks noGrp="1"/>
          </p:cNvSpPr>
          <p:nvPr>
            <p:ph type="pic" sz="quarter" idx="15"/>
          </p:nvPr>
        </p:nvSpPr>
        <p:spPr>
          <a:xfrm>
            <a:off x="6742113" y="3668713"/>
            <a:ext cx="2198687" cy="2554287"/>
          </a:xfrm>
        </p:spPr>
        <p:txBody>
          <a:bodyPr>
            <a:normAutofit/>
          </a:bodyPr>
          <a:lstStyle>
            <a:lvl1pPr>
              <a:defRPr sz="1400">
                <a:latin typeface="Arial" panose="020B0604020202020204" pitchFamily="34" charset="0"/>
                <a:cs typeface="Arial" panose="020B0604020202020204" pitchFamily="34" charset="0"/>
              </a:defRPr>
            </a:lvl1pPr>
          </a:lstStyle>
          <a:p>
            <a:r>
              <a:rPr lang="en-US"/>
              <a:t>Click icon to add picture</a:t>
            </a:r>
          </a:p>
        </p:txBody>
      </p:sp>
      <p:sp>
        <p:nvSpPr>
          <p:cNvPr id="20" name="Picture Placeholder 19">
            <a:extLst>
              <a:ext uri="{FF2B5EF4-FFF2-40B4-BE49-F238E27FC236}">
                <a16:creationId xmlns:a16="http://schemas.microsoft.com/office/drawing/2014/main" id="{D9D424B8-9E08-469D-88C8-019306CA382E}"/>
              </a:ext>
            </a:extLst>
          </p:cNvPr>
          <p:cNvSpPr>
            <a:spLocks noGrp="1"/>
          </p:cNvSpPr>
          <p:nvPr>
            <p:ph type="pic" sz="quarter" idx="16"/>
          </p:nvPr>
        </p:nvSpPr>
        <p:spPr>
          <a:xfrm>
            <a:off x="9337675" y="3668713"/>
            <a:ext cx="2198688" cy="2546350"/>
          </a:xfrm>
        </p:spPr>
        <p:txBody>
          <a:bodyPr>
            <a:normAutofit/>
          </a:bodyPr>
          <a:lstStyle>
            <a:lvl1pPr>
              <a:defRPr sz="1400">
                <a:latin typeface="Arial" panose="020B0604020202020204" pitchFamily="34" charset="0"/>
                <a:cs typeface="Arial" panose="020B0604020202020204" pitchFamily="34" charset="0"/>
              </a:defRPr>
            </a:lvl1pPr>
          </a:lstStyle>
          <a:p>
            <a:r>
              <a:rPr lang="en-US"/>
              <a:t>Click icon to add picture</a:t>
            </a:r>
          </a:p>
        </p:txBody>
      </p:sp>
      <p:sp>
        <p:nvSpPr>
          <p:cNvPr id="10" name="Rectangle 9">
            <a:extLst>
              <a:ext uri="{FF2B5EF4-FFF2-40B4-BE49-F238E27FC236}">
                <a16:creationId xmlns:a16="http://schemas.microsoft.com/office/drawing/2014/main" id="{13AEC2E2-7C4E-47B0-BB5B-DFB00E7E7147}"/>
              </a:ext>
            </a:extLst>
          </p:cNvPr>
          <p:cNvSpPr/>
          <p:nvPr userDrawn="1"/>
        </p:nvSpPr>
        <p:spPr>
          <a:xfrm>
            <a:off x="223741" y="210207"/>
            <a:ext cx="11744518" cy="6432331"/>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D18F9722-3C30-4389-ABA0-F74F3E61FDBC}"/>
              </a:ext>
            </a:extLst>
          </p:cNvPr>
          <p:cNvSpPr/>
          <p:nvPr userDrawn="1"/>
        </p:nvSpPr>
        <p:spPr>
          <a:xfrm>
            <a:off x="5692612" y="175261"/>
            <a:ext cx="6305910" cy="66674"/>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21" name="Rectangle 20">
            <a:extLst>
              <a:ext uri="{FF2B5EF4-FFF2-40B4-BE49-F238E27FC236}">
                <a16:creationId xmlns:a16="http://schemas.microsoft.com/office/drawing/2014/main" id="{1825D998-D594-4779-B47C-62282E9502CB}"/>
              </a:ext>
            </a:extLst>
          </p:cNvPr>
          <p:cNvSpPr/>
          <p:nvPr userDrawn="1"/>
        </p:nvSpPr>
        <p:spPr>
          <a:xfrm>
            <a:off x="189432" y="6611255"/>
            <a:ext cx="6305910" cy="66674"/>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Tree>
    <p:extLst>
      <p:ext uri="{BB962C8B-B14F-4D97-AF65-F5344CB8AC3E}">
        <p14:creationId xmlns:p14="http://schemas.microsoft.com/office/powerpoint/2010/main" val="10549257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Closin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9D15A25-1111-478B-8F77-D992652C71C2}"/>
              </a:ext>
              <a:ext uri="{C183D7F6-B498-43B3-948B-1728B52AA6E4}">
                <adec:decorative xmlns:adec="http://schemas.microsoft.com/office/drawing/2017/decorative" val="1"/>
              </a:ext>
            </a:extLst>
          </p:cNvPr>
          <p:cNvSpPr/>
          <p:nvPr userDrawn="1"/>
        </p:nvSpPr>
        <p:spPr>
          <a:xfrm>
            <a:off x="4047131" y="1225484"/>
            <a:ext cx="7885790" cy="3951807"/>
          </a:xfrm>
          <a:prstGeom prst="rect">
            <a:avLst/>
          </a:prstGeom>
          <a:solidFill>
            <a:srgbClr val="0383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066A3D1-C594-4520-A142-F0D3F59C5F3E}"/>
              </a:ext>
            </a:extLst>
          </p:cNvPr>
          <p:cNvSpPr>
            <a:spLocks noGrp="1"/>
          </p:cNvSpPr>
          <p:nvPr>
            <p:ph type="title"/>
          </p:nvPr>
        </p:nvSpPr>
        <p:spPr>
          <a:xfrm>
            <a:off x="4351993" y="2501053"/>
            <a:ext cx="7136064" cy="1700784"/>
          </a:xfrm>
        </p:spPr>
        <p:txBody>
          <a:bodyPr>
            <a:noAutofit/>
          </a:bodyPr>
          <a:lstStyle>
            <a:lvl1pPr>
              <a:lnSpc>
                <a:spcPct val="101000"/>
              </a:lnSpc>
              <a:spcBef>
                <a:spcPts val="700"/>
              </a:spcBef>
              <a:spcAft>
                <a:spcPts val="700"/>
              </a:spcAft>
              <a:defRPr sz="5400" baseline="0">
                <a:latin typeface="Arial" panose="020B0604020202020204" pitchFamily="34" charset="0"/>
                <a:cs typeface="Arial" panose="020B0604020202020204" pitchFamily="34" charset="0"/>
              </a:defRPr>
            </a:lvl1pPr>
          </a:lstStyle>
          <a:p>
            <a:r>
              <a:rPr lang="en-US"/>
              <a:t>Click to edit Master title style</a:t>
            </a:r>
          </a:p>
        </p:txBody>
      </p:sp>
      <p:sp>
        <p:nvSpPr>
          <p:cNvPr id="16" name="Picture Placeholder 15">
            <a:extLst>
              <a:ext uri="{FF2B5EF4-FFF2-40B4-BE49-F238E27FC236}">
                <a16:creationId xmlns:a16="http://schemas.microsoft.com/office/drawing/2014/main" id="{42FBE291-E88A-44C5-884C-183EE7F67EE3}"/>
              </a:ext>
            </a:extLst>
          </p:cNvPr>
          <p:cNvSpPr>
            <a:spLocks noGrp="1"/>
          </p:cNvSpPr>
          <p:nvPr>
            <p:ph type="pic" sz="quarter" idx="15"/>
          </p:nvPr>
        </p:nvSpPr>
        <p:spPr>
          <a:xfrm>
            <a:off x="259078" y="1225484"/>
            <a:ext cx="3788051" cy="3951807"/>
          </a:xfrm>
        </p:spPr>
        <p:txBody>
          <a:bodyPr/>
          <a:lstStyle>
            <a:lvl1pPr>
              <a:defRPr>
                <a:latin typeface="Arial" panose="020B0604020202020204" pitchFamily="34" charset="0"/>
                <a:cs typeface="Arial" panose="020B0604020202020204" pitchFamily="34" charset="0"/>
              </a:defRPr>
            </a:lvl1pPr>
          </a:lstStyle>
          <a:p>
            <a:r>
              <a:rPr lang="en-US"/>
              <a:t>Click icon to add picture</a:t>
            </a:r>
          </a:p>
        </p:txBody>
      </p:sp>
      <p:sp>
        <p:nvSpPr>
          <p:cNvPr id="7" name="Content Placeholder 2">
            <a:extLst>
              <a:ext uri="{FF2B5EF4-FFF2-40B4-BE49-F238E27FC236}">
                <a16:creationId xmlns:a16="http://schemas.microsoft.com/office/drawing/2014/main" id="{51FF791A-8D73-49AD-8569-7F4FE14648E6}"/>
              </a:ext>
            </a:extLst>
          </p:cNvPr>
          <p:cNvSpPr>
            <a:spLocks noGrp="1"/>
          </p:cNvSpPr>
          <p:nvPr>
            <p:ph idx="1"/>
          </p:nvPr>
        </p:nvSpPr>
        <p:spPr>
          <a:xfrm>
            <a:off x="4547779" y="5355583"/>
            <a:ext cx="2270162" cy="577153"/>
          </a:xfrm>
        </p:spPr>
        <p:txBody>
          <a:bodyPr>
            <a:normAutofit/>
          </a:bodyPr>
          <a:lstStyle>
            <a:lvl1pPr>
              <a:defRPr sz="1400">
                <a:solidFill>
                  <a:schemeClr val="tx1"/>
                </a:solidFill>
                <a:latin typeface="Arial" panose="020B0604020202020204" pitchFamily="34" charset="0"/>
                <a:cs typeface="Arial" panose="020B0604020202020204" pitchFamily="34" charset="0"/>
              </a:defRPr>
            </a:lvl1pPr>
          </a:lstStyle>
          <a:p>
            <a:pPr lvl="0"/>
            <a:r>
              <a:rPr lang="en-US">
                <a:cs typeface="Calibri"/>
              </a:rPr>
              <a:t>Click to edit Master text styles</a:t>
            </a:r>
          </a:p>
        </p:txBody>
      </p:sp>
      <p:sp>
        <p:nvSpPr>
          <p:cNvPr id="13" name="Content Placeholder 2">
            <a:extLst>
              <a:ext uri="{FF2B5EF4-FFF2-40B4-BE49-F238E27FC236}">
                <a16:creationId xmlns:a16="http://schemas.microsoft.com/office/drawing/2014/main" id="{C16F6145-A1AE-4CDA-AE26-E8FDEFAAB395}"/>
              </a:ext>
            </a:extLst>
          </p:cNvPr>
          <p:cNvSpPr>
            <a:spLocks noGrp="1"/>
          </p:cNvSpPr>
          <p:nvPr>
            <p:ph idx="16"/>
          </p:nvPr>
        </p:nvSpPr>
        <p:spPr>
          <a:xfrm>
            <a:off x="6984437" y="5355583"/>
            <a:ext cx="2270162" cy="577153"/>
          </a:xfrm>
        </p:spPr>
        <p:txBody>
          <a:bodyPr>
            <a:normAutofit/>
          </a:bodyPr>
          <a:lstStyle>
            <a:lvl1pPr>
              <a:defRPr sz="1400">
                <a:solidFill>
                  <a:schemeClr val="tx1"/>
                </a:solidFill>
                <a:latin typeface="Arial" panose="020B0604020202020204" pitchFamily="34" charset="0"/>
                <a:cs typeface="Arial" panose="020B0604020202020204" pitchFamily="34" charset="0"/>
              </a:defRPr>
            </a:lvl1pPr>
          </a:lstStyle>
          <a:p>
            <a:pPr lvl="0"/>
            <a:r>
              <a:rPr lang="en-US">
                <a:cs typeface="Calibri"/>
              </a:rPr>
              <a:t>Click to edit Master text styles</a:t>
            </a:r>
          </a:p>
        </p:txBody>
      </p:sp>
      <p:sp>
        <p:nvSpPr>
          <p:cNvPr id="15" name="Content Placeholder 2">
            <a:extLst>
              <a:ext uri="{FF2B5EF4-FFF2-40B4-BE49-F238E27FC236}">
                <a16:creationId xmlns:a16="http://schemas.microsoft.com/office/drawing/2014/main" id="{3FDD02FA-6843-4E54-ACDC-AFEAFB4EFAA9}"/>
              </a:ext>
            </a:extLst>
          </p:cNvPr>
          <p:cNvSpPr>
            <a:spLocks noGrp="1"/>
          </p:cNvSpPr>
          <p:nvPr>
            <p:ph idx="17"/>
          </p:nvPr>
        </p:nvSpPr>
        <p:spPr>
          <a:xfrm>
            <a:off x="9421095" y="5355583"/>
            <a:ext cx="2270162" cy="577153"/>
          </a:xfrm>
        </p:spPr>
        <p:txBody>
          <a:bodyPr>
            <a:normAutofit/>
          </a:bodyPr>
          <a:lstStyle>
            <a:lvl1pPr>
              <a:defRPr sz="1400">
                <a:solidFill>
                  <a:schemeClr val="tx1"/>
                </a:solidFill>
                <a:latin typeface="Arial" panose="020B0604020202020204" pitchFamily="34" charset="0"/>
                <a:cs typeface="Arial" panose="020B0604020202020204" pitchFamily="34" charset="0"/>
              </a:defRPr>
            </a:lvl1pPr>
          </a:lstStyle>
          <a:p>
            <a:pPr lvl="0"/>
            <a:r>
              <a:rPr lang="en-US">
                <a:cs typeface="Calibri"/>
              </a:rPr>
              <a:t>Click to edit Master text styles</a:t>
            </a:r>
          </a:p>
        </p:txBody>
      </p:sp>
      <p:sp>
        <p:nvSpPr>
          <p:cNvPr id="11" name="Rectangle 10">
            <a:extLst>
              <a:ext uri="{FF2B5EF4-FFF2-40B4-BE49-F238E27FC236}">
                <a16:creationId xmlns:a16="http://schemas.microsoft.com/office/drawing/2014/main" id="{B6922447-3729-47DC-914F-33C8C35CBD7B}"/>
              </a:ext>
            </a:extLst>
          </p:cNvPr>
          <p:cNvSpPr/>
          <p:nvPr userDrawn="1"/>
        </p:nvSpPr>
        <p:spPr>
          <a:xfrm>
            <a:off x="223741" y="210207"/>
            <a:ext cx="11744518" cy="6432331"/>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B561F13-06FD-437F-9CEB-A8CB9DBE260E}"/>
              </a:ext>
            </a:extLst>
          </p:cNvPr>
          <p:cNvSpPr/>
          <p:nvPr userDrawn="1"/>
        </p:nvSpPr>
        <p:spPr>
          <a:xfrm>
            <a:off x="5692612" y="175261"/>
            <a:ext cx="6305910" cy="66674"/>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19" name="Rectangle 18">
            <a:extLst>
              <a:ext uri="{FF2B5EF4-FFF2-40B4-BE49-F238E27FC236}">
                <a16:creationId xmlns:a16="http://schemas.microsoft.com/office/drawing/2014/main" id="{D08EDFC1-0D2D-45B2-B74D-69E29C4E96C2}"/>
              </a:ext>
            </a:extLst>
          </p:cNvPr>
          <p:cNvSpPr/>
          <p:nvPr userDrawn="1"/>
        </p:nvSpPr>
        <p:spPr>
          <a:xfrm>
            <a:off x="189432" y="6611255"/>
            <a:ext cx="6305910" cy="66674"/>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Tree>
    <p:extLst>
      <p:ext uri="{BB962C8B-B14F-4D97-AF65-F5344CB8AC3E}">
        <p14:creationId xmlns:p14="http://schemas.microsoft.com/office/powerpoint/2010/main" val="31582454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Agenda">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69DE8D6-8092-44CF-8DBE-66D64FA30CD5}"/>
              </a:ext>
              <a:ext uri="{C183D7F6-B498-43B3-948B-1728B52AA6E4}">
                <adec:decorative xmlns:adec="http://schemas.microsoft.com/office/drawing/2017/decorative" val="1"/>
              </a:ext>
            </a:extLst>
          </p:cNvPr>
          <p:cNvSpPr/>
          <p:nvPr userDrawn="1"/>
        </p:nvSpPr>
        <p:spPr>
          <a:xfrm rot="16200000">
            <a:off x="5065777" y="-4621103"/>
            <a:ext cx="2060447" cy="11744518"/>
          </a:xfrm>
          <a:prstGeom prst="rect">
            <a:avLst/>
          </a:prstGeom>
          <a:solidFill>
            <a:srgbClr val="0383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693472D-332A-4010-9FEA-8E1E9AE7E18F}"/>
              </a:ext>
            </a:extLst>
          </p:cNvPr>
          <p:cNvSpPr>
            <a:spLocks noGrp="1"/>
          </p:cNvSpPr>
          <p:nvPr>
            <p:ph type="title" hasCustomPrompt="1"/>
          </p:nvPr>
        </p:nvSpPr>
        <p:spPr>
          <a:xfrm>
            <a:off x="966213" y="336958"/>
            <a:ext cx="10616187" cy="1700784"/>
          </a:xfrm>
        </p:spPr>
        <p:txBody>
          <a:bodyPr>
            <a:noAutofit/>
          </a:bodyPr>
          <a:lstStyle>
            <a:lvl1pPr>
              <a:lnSpc>
                <a:spcPct val="101000"/>
              </a:lnSpc>
              <a:spcBef>
                <a:spcPts val="700"/>
              </a:spcBef>
              <a:spcAft>
                <a:spcPts val="700"/>
              </a:spcAft>
              <a:defRPr sz="5400" baseline="0">
                <a:solidFill>
                  <a:schemeClr val="bg1"/>
                </a:solidFill>
                <a:latin typeface="Arial" panose="020B0604020202020204" pitchFamily="34" charset="0"/>
                <a:cs typeface="Arial" panose="020B0604020202020204" pitchFamily="34" charset="0"/>
              </a:defRPr>
            </a:lvl1pPr>
          </a:lstStyle>
          <a:p>
            <a:r>
              <a:rPr lang="en-US"/>
              <a:t>Click to edit Master TEXT</a:t>
            </a:r>
          </a:p>
        </p:txBody>
      </p:sp>
      <p:sp>
        <p:nvSpPr>
          <p:cNvPr id="7" name="Content Placeholder 2">
            <a:extLst>
              <a:ext uri="{FF2B5EF4-FFF2-40B4-BE49-F238E27FC236}">
                <a16:creationId xmlns:a16="http://schemas.microsoft.com/office/drawing/2014/main" id="{51FF791A-8D73-49AD-8569-7F4FE14648E6}"/>
              </a:ext>
            </a:extLst>
          </p:cNvPr>
          <p:cNvSpPr>
            <a:spLocks noGrp="1"/>
          </p:cNvSpPr>
          <p:nvPr>
            <p:ph idx="1" hasCustomPrompt="1"/>
          </p:nvPr>
        </p:nvSpPr>
        <p:spPr>
          <a:xfrm>
            <a:off x="960120" y="2587752"/>
            <a:ext cx="3694176" cy="3258102"/>
          </a:xfrm>
        </p:spPr>
        <p:txBody>
          <a:bodyPr>
            <a:normAutofit/>
          </a:bodyPr>
          <a:lstStyle>
            <a:lvl1pPr>
              <a:defRPr sz="3600">
                <a:solidFill>
                  <a:schemeClr val="bg1"/>
                </a:solidFill>
                <a:latin typeface="Arial" panose="020B0604020202020204" pitchFamily="34" charset="0"/>
                <a:cs typeface="Arial" panose="020B0604020202020204" pitchFamily="34" charset="0"/>
              </a:defRPr>
            </a:lvl1pPr>
          </a:lstStyle>
          <a:p>
            <a:r>
              <a:rPr lang="en-US">
                <a:cs typeface="Calibri"/>
              </a:rPr>
              <a:t>Click to edit master text style</a:t>
            </a:r>
          </a:p>
          <a:p>
            <a:endParaRPr lang="en-US">
              <a:cs typeface="Calibri"/>
            </a:endParaRPr>
          </a:p>
        </p:txBody>
      </p:sp>
      <p:sp>
        <p:nvSpPr>
          <p:cNvPr id="14" name="Picture Placeholder 13">
            <a:extLst>
              <a:ext uri="{FF2B5EF4-FFF2-40B4-BE49-F238E27FC236}">
                <a16:creationId xmlns:a16="http://schemas.microsoft.com/office/drawing/2014/main" id="{69D1BED5-2D39-40ED-92F5-CF06BE8A759C}"/>
              </a:ext>
            </a:extLst>
          </p:cNvPr>
          <p:cNvSpPr>
            <a:spLocks noGrp="1"/>
          </p:cNvSpPr>
          <p:nvPr>
            <p:ph type="pic" sz="quarter" idx="14"/>
          </p:nvPr>
        </p:nvSpPr>
        <p:spPr>
          <a:xfrm>
            <a:off x="5297764" y="2265363"/>
            <a:ext cx="3479524" cy="3951287"/>
          </a:xfrm>
        </p:spPr>
        <p:txBody>
          <a:bodyPr>
            <a:normAutofit/>
          </a:bodyPr>
          <a:lstStyle>
            <a:lvl1pPr>
              <a:defRPr sz="1400">
                <a:latin typeface="Arial" panose="020B0604020202020204" pitchFamily="34" charset="0"/>
                <a:cs typeface="Arial" panose="020B0604020202020204" pitchFamily="34" charset="0"/>
              </a:defRPr>
            </a:lvl1pPr>
          </a:lstStyle>
          <a:p>
            <a:r>
              <a:rPr lang="en-US"/>
              <a:t>Click icon to add picture</a:t>
            </a:r>
          </a:p>
        </p:txBody>
      </p:sp>
      <p:sp>
        <p:nvSpPr>
          <p:cNvPr id="16" name="Picture Placeholder 15">
            <a:extLst>
              <a:ext uri="{FF2B5EF4-FFF2-40B4-BE49-F238E27FC236}">
                <a16:creationId xmlns:a16="http://schemas.microsoft.com/office/drawing/2014/main" id="{42FBE291-E88A-44C5-884C-183EE7F67EE3}"/>
              </a:ext>
            </a:extLst>
          </p:cNvPr>
          <p:cNvSpPr>
            <a:spLocks noGrp="1"/>
          </p:cNvSpPr>
          <p:nvPr>
            <p:ph type="pic" sz="quarter" idx="15"/>
          </p:nvPr>
        </p:nvSpPr>
        <p:spPr>
          <a:xfrm>
            <a:off x="8777288" y="2265363"/>
            <a:ext cx="3414712" cy="3951287"/>
          </a:xfrm>
        </p:spPr>
        <p:txBody>
          <a:bodyPr>
            <a:normAutofit/>
          </a:bodyPr>
          <a:lstStyle>
            <a:lvl1pPr>
              <a:defRPr sz="1400">
                <a:latin typeface="Arial" panose="020B0604020202020204" pitchFamily="34" charset="0"/>
                <a:cs typeface="Arial" panose="020B0604020202020204" pitchFamily="34" charset="0"/>
              </a:defRPr>
            </a:lvl1pPr>
          </a:lstStyle>
          <a:p>
            <a:r>
              <a:rPr lang="en-US"/>
              <a:t>Click icon to add picture</a:t>
            </a:r>
          </a:p>
        </p:txBody>
      </p:sp>
      <p:sp>
        <p:nvSpPr>
          <p:cNvPr id="10" name="Rectangle 9">
            <a:extLst>
              <a:ext uri="{FF2B5EF4-FFF2-40B4-BE49-F238E27FC236}">
                <a16:creationId xmlns:a16="http://schemas.microsoft.com/office/drawing/2014/main" id="{CFA194C6-1C9A-441F-AC53-415188488F1E}"/>
              </a:ext>
            </a:extLst>
          </p:cNvPr>
          <p:cNvSpPr/>
          <p:nvPr userDrawn="1"/>
        </p:nvSpPr>
        <p:spPr>
          <a:xfrm>
            <a:off x="223741" y="210207"/>
            <a:ext cx="11744518" cy="6432331"/>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057020F-756E-4C52-BD1A-5E471D3F5590}"/>
              </a:ext>
            </a:extLst>
          </p:cNvPr>
          <p:cNvSpPr/>
          <p:nvPr userDrawn="1"/>
        </p:nvSpPr>
        <p:spPr>
          <a:xfrm>
            <a:off x="5692612" y="175261"/>
            <a:ext cx="6305910" cy="66674"/>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17" name="Rectangle 16">
            <a:extLst>
              <a:ext uri="{FF2B5EF4-FFF2-40B4-BE49-F238E27FC236}">
                <a16:creationId xmlns:a16="http://schemas.microsoft.com/office/drawing/2014/main" id="{A2B8F180-8E33-45E5-B582-613D2A249FC8}"/>
              </a:ext>
            </a:extLst>
          </p:cNvPr>
          <p:cNvSpPr/>
          <p:nvPr userDrawn="1"/>
        </p:nvSpPr>
        <p:spPr>
          <a:xfrm>
            <a:off x="189432" y="6611255"/>
            <a:ext cx="6305910" cy="66674"/>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Tree>
    <p:extLst>
      <p:ext uri="{BB962C8B-B14F-4D97-AF65-F5344CB8AC3E}">
        <p14:creationId xmlns:p14="http://schemas.microsoft.com/office/powerpoint/2010/main" val="17359075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Introduction">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D984A150-581C-4608-9034-48767311A65F}"/>
              </a:ext>
              <a:ext uri="{C183D7F6-B498-43B3-948B-1728B52AA6E4}">
                <adec:decorative xmlns:adec="http://schemas.microsoft.com/office/drawing/2017/decorative" val="1"/>
              </a:ext>
            </a:extLst>
          </p:cNvPr>
          <p:cNvSpPr/>
          <p:nvPr userDrawn="1"/>
        </p:nvSpPr>
        <p:spPr>
          <a:xfrm>
            <a:off x="244317" y="210204"/>
            <a:ext cx="5870733" cy="6432331"/>
          </a:xfrm>
          <a:prstGeom prst="rect">
            <a:avLst/>
          </a:prstGeom>
          <a:solidFill>
            <a:srgbClr val="0383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EE19D4B2-6593-465B-9A8E-03DFC943441B}"/>
              </a:ext>
            </a:extLst>
          </p:cNvPr>
          <p:cNvSpPr>
            <a:spLocks noGrp="1"/>
          </p:cNvSpPr>
          <p:nvPr>
            <p:ph type="title" hasCustomPrompt="1"/>
          </p:nvPr>
        </p:nvSpPr>
        <p:spPr>
          <a:xfrm>
            <a:off x="960438" y="317499"/>
            <a:ext cx="4500737" cy="2095501"/>
          </a:xfrm>
        </p:spPr>
        <p:txBody>
          <a:bodyPr>
            <a:noAutofit/>
          </a:bodyPr>
          <a:lstStyle>
            <a:lvl1pPr>
              <a:defRPr sz="1400">
                <a:latin typeface="Arial" panose="020B0604020202020204" pitchFamily="34" charset="0"/>
                <a:cs typeface="Arial" panose="020B0604020202020204" pitchFamily="34" charset="0"/>
              </a:defRPr>
            </a:lvl1pPr>
          </a:lstStyle>
          <a:p>
            <a:r>
              <a:rPr lang="en-US" sz="5400"/>
              <a:t>Click to edit master text style</a:t>
            </a:r>
          </a:p>
        </p:txBody>
      </p:sp>
      <p:sp>
        <p:nvSpPr>
          <p:cNvPr id="13" name="Content Placeholder 2">
            <a:extLst>
              <a:ext uri="{FF2B5EF4-FFF2-40B4-BE49-F238E27FC236}">
                <a16:creationId xmlns:a16="http://schemas.microsoft.com/office/drawing/2014/main" id="{E309CC8E-0532-4674-9535-1514DA3C14B1}"/>
              </a:ext>
            </a:extLst>
          </p:cNvPr>
          <p:cNvSpPr>
            <a:spLocks noGrp="1"/>
          </p:cNvSpPr>
          <p:nvPr>
            <p:ph idx="1" hasCustomPrompt="1"/>
          </p:nvPr>
        </p:nvSpPr>
        <p:spPr>
          <a:xfrm>
            <a:off x="960438" y="2587625"/>
            <a:ext cx="4500737" cy="3594100"/>
          </a:xfrm>
        </p:spPr>
        <p:txBody>
          <a:bodyPr anchor="ctr">
            <a:normAutofit/>
          </a:bodyPr>
          <a:lstStyle>
            <a:lvl1pPr>
              <a:defRPr sz="2000">
                <a:solidFill>
                  <a:schemeClr val="bg1"/>
                </a:solidFill>
                <a:latin typeface="Arial" panose="020B0604020202020204" pitchFamily="34" charset="0"/>
                <a:cs typeface="Arial" panose="020B0604020202020204" pitchFamily="34" charset="0"/>
              </a:defRPr>
            </a:lvl1pPr>
          </a:lstStyle>
          <a:p>
            <a:r>
              <a:rPr lang="en-US" sz="2000">
                <a:solidFill>
                  <a:schemeClr val="bg1"/>
                </a:solidFill>
                <a:cs typeface="Calibri"/>
              </a:rPr>
              <a:t>Click to edit master text style</a:t>
            </a:r>
          </a:p>
        </p:txBody>
      </p:sp>
      <p:sp>
        <p:nvSpPr>
          <p:cNvPr id="3" name="Picture Placeholder 2">
            <a:extLst>
              <a:ext uri="{FF2B5EF4-FFF2-40B4-BE49-F238E27FC236}">
                <a16:creationId xmlns:a16="http://schemas.microsoft.com/office/drawing/2014/main" id="{63537098-0CB9-40F0-99EE-35DF790670B5}"/>
              </a:ext>
            </a:extLst>
          </p:cNvPr>
          <p:cNvSpPr>
            <a:spLocks noGrp="1"/>
          </p:cNvSpPr>
          <p:nvPr>
            <p:ph type="pic" sz="quarter" idx="13"/>
          </p:nvPr>
        </p:nvSpPr>
        <p:spPr>
          <a:xfrm>
            <a:off x="6094475" y="210205"/>
            <a:ext cx="3144118" cy="3198568"/>
          </a:xfrm>
        </p:spPr>
        <p:txBody>
          <a:bodyPr>
            <a:normAutofit/>
          </a:bodyPr>
          <a:lstStyle>
            <a:lvl1pPr>
              <a:defRPr sz="1400">
                <a:latin typeface="Arial" panose="020B0604020202020204" pitchFamily="34" charset="0"/>
                <a:cs typeface="Arial" panose="020B0604020202020204" pitchFamily="34" charset="0"/>
              </a:defRPr>
            </a:lvl1pPr>
          </a:lstStyle>
          <a:p>
            <a:r>
              <a:rPr lang="en-US"/>
              <a:t>Click icon to add picture</a:t>
            </a:r>
          </a:p>
        </p:txBody>
      </p:sp>
      <p:sp>
        <p:nvSpPr>
          <p:cNvPr id="8" name="Picture Placeholder 7">
            <a:extLst>
              <a:ext uri="{FF2B5EF4-FFF2-40B4-BE49-F238E27FC236}">
                <a16:creationId xmlns:a16="http://schemas.microsoft.com/office/drawing/2014/main" id="{6B54A389-080E-45CE-8275-215B7C9B589D}"/>
              </a:ext>
            </a:extLst>
          </p:cNvPr>
          <p:cNvSpPr>
            <a:spLocks noGrp="1"/>
          </p:cNvSpPr>
          <p:nvPr>
            <p:ph type="pic" sz="quarter" idx="14"/>
          </p:nvPr>
        </p:nvSpPr>
        <p:spPr>
          <a:xfrm>
            <a:off x="9148763" y="210206"/>
            <a:ext cx="2819496" cy="3218793"/>
          </a:xfrm>
        </p:spPr>
        <p:txBody>
          <a:bodyPr>
            <a:normAutofit/>
          </a:bodyPr>
          <a:lstStyle>
            <a:lvl1pPr>
              <a:defRPr sz="1400">
                <a:latin typeface="Arial" panose="020B0604020202020204" pitchFamily="34" charset="0"/>
                <a:cs typeface="Arial" panose="020B0604020202020204" pitchFamily="34" charset="0"/>
              </a:defRPr>
            </a:lvl1pPr>
          </a:lstStyle>
          <a:p>
            <a:r>
              <a:rPr lang="en-US"/>
              <a:t>Click icon to add picture</a:t>
            </a:r>
          </a:p>
        </p:txBody>
      </p:sp>
      <p:sp>
        <p:nvSpPr>
          <p:cNvPr id="26" name="Picture Placeholder 25">
            <a:extLst>
              <a:ext uri="{FF2B5EF4-FFF2-40B4-BE49-F238E27FC236}">
                <a16:creationId xmlns:a16="http://schemas.microsoft.com/office/drawing/2014/main" id="{F5006F58-5D95-4392-9D32-BE333EA5493B}"/>
              </a:ext>
            </a:extLst>
          </p:cNvPr>
          <p:cNvSpPr>
            <a:spLocks noGrp="1"/>
          </p:cNvSpPr>
          <p:nvPr>
            <p:ph type="pic" sz="quarter" idx="15"/>
          </p:nvPr>
        </p:nvSpPr>
        <p:spPr>
          <a:xfrm>
            <a:off x="6115050" y="3449227"/>
            <a:ext cx="5853209" cy="3193311"/>
          </a:xfrm>
        </p:spPr>
        <p:txBody>
          <a:bodyPr>
            <a:normAutofit/>
          </a:bodyPr>
          <a:lstStyle>
            <a:lvl1pPr>
              <a:defRPr sz="1400">
                <a:latin typeface="Arial" panose="020B0604020202020204" pitchFamily="34" charset="0"/>
                <a:cs typeface="Arial" panose="020B0604020202020204" pitchFamily="34" charset="0"/>
              </a:defRPr>
            </a:lvl1pPr>
          </a:lstStyle>
          <a:p>
            <a:r>
              <a:rPr lang="en-US"/>
              <a:t>Click icon to add picture</a:t>
            </a:r>
          </a:p>
        </p:txBody>
      </p:sp>
      <p:sp>
        <p:nvSpPr>
          <p:cNvPr id="9" name="Rectangle 8">
            <a:extLst>
              <a:ext uri="{FF2B5EF4-FFF2-40B4-BE49-F238E27FC236}">
                <a16:creationId xmlns:a16="http://schemas.microsoft.com/office/drawing/2014/main" id="{23EDC9E7-28E3-45EE-A206-E2915FB0AECC}"/>
              </a:ext>
            </a:extLst>
          </p:cNvPr>
          <p:cNvSpPr/>
          <p:nvPr userDrawn="1"/>
        </p:nvSpPr>
        <p:spPr>
          <a:xfrm>
            <a:off x="223741" y="210207"/>
            <a:ext cx="11744518" cy="6432331"/>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DE7A1C3-9F5E-4A37-A64A-90646478BACD}"/>
              </a:ext>
            </a:extLst>
          </p:cNvPr>
          <p:cNvSpPr/>
          <p:nvPr userDrawn="1"/>
        </p:nvSpPr>
        <p:spPr>
          <a:xfrm>
            <a:off x="5692612" y="175261"/>
            <a:ext cx="6305910" cy="66674"/>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20" name="Rectangle 19">
            <a:extLst>
              <a:ext uri="{FF2B5EF4-FFF2-40B4-BE49-F238E27FC236}">
                <a16:creationId xmlns:a16="http://schemas.microsoft.com/office/drawing/2014/main" id="{BDC06A29-2838-441B-BDA2-6D4E1BD8CAFA}"/>
              </a:ext>
            </a:extLst>
          </p:cNvPr>
          <p:cNvSpPr/>
          <p:nvPr userDrawn="1"/>
        </p:nvSpPr>
        <p:spPr>
          <a:xfrm>
            <a:off x="189432" y="6611255"/>
            <a:ext cx="6305910" cy="66674"/>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Tree>
    <p:extLst>
      <p:ext uri="{BB962C8B-B14F-4D97-AF65-F5344CB8AC3E}">
        <p14:creationId xmlns:p14="http://schemas.microsoft.com/office/powerpoint/2010/main" val="26517305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brea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81E0804-8E9E-4C6E-B18D-44FE715B239E}"/>
              </a:ext>
              <a:ext uri="{C183D7F6-B498-43B3-948B-1728B52AA6E4}">
                <adec:decorative xmlns:adec="http://schemas.microsoft.com/office/drawing/2017/decorative" val="1"/>
              </a:ext>
            </a:extLst>
          </p:cNvPr>
          <p:cNvSpPr/>
          <p:nvPr/>
        </p:nvSpPr>
        <p:spPr>
          <a:xfrm>
            <a:off x="223740" y="210207"/>
            <a:ext cx="11744519" cy="4014766"/>
          </a:xfrm>
          <a:prstGeom prst="rect">
            <a:avLst/>
          </a:prstGeom>
          <a:solidFill>
            <a:srgbClr val="0383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C278AA1-17A5-44BF-8791-EACDA31F5D86}"/>
              </a:ext>
            </a:extLst>
          </p:cNvPr>
          <p:cNvSpPr>
            <a:spLocks noGrp="1"/>
          </p:cNvSpPr>
          <p:nvPr>
            <p:ph type="title"/>
          </p:nvPr>
        </p:nvSpPr>
        <p:spPr>
          <a:xfrm>
            <a:off x="960120" y="768096"/>
            <a:ext cx="10268712" cy="3136392"/>
          </a:xfrm>
        </p:spPr>
        <p:txBody>
          <a:bodyPr anchor="b">
            <a:normAutofit/>
          </a:bodyPr>
          <a:lstStyle>
            <a:lvl1pPr algn="l">
              <a:defRPr sz="5400" baseline="0">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601203A5-DA79-4778-AB85-150365748494}"/>
              </a:ext>
            </a:extLst>
          </p:cNvPr>
          <p:cNvSpPr>
            <a:spLocks noGrp="1"/>
          </p:cNvSpPr>
          <p:nvPr>
            <p:ph type="body" idx="1"/>
          </p:nvPr>
        </p:nvSpPr>
        <p:spPr>
          <a:xfrm>
            <a:off x="960120" y="4544568"/>
            <a:ext cx="10268712" cy="1545336"/>
          </a:xfrm>
        </p:spPr>
        <p:txBody>
          <a:bodyPr>
            <a:normAutofit/>
          </a:bodyPr>
          <a:lstStyle>
            <a:lvl1pPr marL="0" indent="0">
              <a:buNone/>
              <a:defRPr sz="360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Rectangle 4">
            <a:extLst>
              <a:ext uri="{FF2B5EF4-FFF2-40B4-BE49-F238E27FC236}">
                <a16:creationId xmlns:a16="http://schemas.microsoft.com/office/drawing/2014/main" id="{84132B2E-81D5-437B-AD45-D81083CBB5DC}"/>
              </a:ext>
            </a:extLst>
          </p:cNvPr>
          <p:cNvSpPr/>
          <p:nvPr userDrawn="1"/>
        </p:nvSpPr>
        <p:spPr>
          <a:xfrm>
            <a:off x="223741" y="210207"/>
            <a:ext cx="11744518" cy="6432331"/>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E1C06B9-12A5-42AB-95C7-24E4FF2FF4A5}"/>
              </a:ext>
            </a:extLst>
          </p:cNvPr>
          <p:cNvSpPr/>
          <p:nvPr userDrawn="1"/>
        </p:nvSpPr>
        <p:spPr>
          <a:xfrm>
            <a:off x="5692612" y="175261"/>
            <a:ext cx="6305910" cy="66674"/>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13" name="Rectangle 12">
            <a:extLst>
              <a:ext uri="{FF2B5EF4-FFF2-40B4-BE49-F238E27FC236}">
                <a16:creationId xmlns:a16="http://schemas.microsoft.com/office/drawing/2014/main" id="{A8FB95E2-D66D-4F81-A2A3-115673B95E15}"/>
              </a:ext>
            </a:extLst>
          </p:cNvPr>
          <p:cNvSpPr/>
          <p:nvPr userDrawn="1"/>
        </p:nvSpPr>
        <p:spPr>
          <a:xfrm>
            <a:off x="189432" y="6611255"/>
            <a:ext cx="6305910" cy="66674"/>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Tree>
    <p:extLst>
      <p:ext uri="{BB962C8B-B14F-4D97-AF65-F5344CB8AC3E}">
        <p14:creationId xmlns:p14="http://schemas.microsoft.com/office/powerpoint/2010/main" val="23738442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402526D-E976-412F-AFBB-494E33A90463}"/>
              </a:ext>
              <a:ext uri="{C183D7F6-B498-43B3-948B-1728B52AA6E4}">
                <adec:decorative xmlns:adec="http://schemas.microsoft.com/office/drawing/2017/decorative" val="1"/>
              </a:ext>
            </a:extLst>
          </p:cNvPr>
          <p:cNvSpPr/>
          <p:nvPr userDrawn="1"/>
        </p:nvSpPr>
        <p:spPr>
          <a:xfrm rot="16200000">
            <a:off x="4966394" y="-4546303"/>
            <a:ext cx="2281382" cy="11744519"/>
          </a:xfrm>
          <a:prstGeom prst="rect">
            <a:avLst/>
          </a:prstGeom>
          <a:solidFill>
            <a:srgbClr val="0383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E0182FC-5A0B-4C24-A6ED-990ED5BA9085}"/>
              </a:ext>
            </a:extLst>
          </p:cNvPr>
          <p:cNvSpPr>
            <a:spLocks noGrp="1"/>
          </p:cNvSpPr>
          <p:nvPr>
            <p:ph idx="1"/>
          </p:nvPr>
        </p:nvSpPr>
        <p:spPr/>
        <p:txBody>
          <a:bodyPr>
            <a:normAutofit/>
          </a:bodyPr>
          <a:lstStyle>
            <a:lvl1pPr>
              <a:defRPr sz="3200">
                <a:latin typeface="Arial" panose="020B0604020202020204" pitchFamily="34" charset="0"/>
                <a:cs typeface="Arial" panose="020B0604020202020204" pitchFamily="34" charset="0"/>
              </a:defRPr>
            </a:lvl1pPr>
            <a:lvl2pPr>
              <a:defRPr sz="28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A961B432-7B0C-4BF2-AAF4-9542A6B0AB56}"/>
              </a:ext>
            </a:extLst>
          </p:cNvPr>
          <p:cNvSpPr/>
          <p:nvPr userDrawn="1"/>
        </p:nvSpPr>
        <p:spPr>
          <a:xfrm>
            <a:off x="223741" y="210207"/>
            <a:ext cx="11744518" cy="6432331"/>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2">
            <a:extLst>
              <a:ext uri="{FF2B5EF4-FFF2-40B4-BE49-F238E27FC236}">
                <a16:creationId xmlns:a16="http://schemas.microsoft.com/office/drawing/2014/main" id="{2BB35166-585A-4D32-AA44-147D3922F35E}"/>
              </a:ext>
            </a:extLst>
          </p:cNvPr>
          <p:cNvSpPr>
            <a:spLocks noGrp="1"/>
          </p:cNvSpPr>
          <p:nvPr>
            <p:ph type="title"/>
          </p:nvPr>
        </p:nvSpPr>
        <p:spPr>
          <a:xfrm>
            <a:off x="963167" y="447587"/>
            <a:ext cx="10268712" cy="1700784"/>
          </a:xfrm>
        </p:spPr>
        <p:txBody>
          <a:bodyPr>
            <a:normAutofit/>
          </a:bodyPr>
          <a:lstStyle>
            <a:lvl1pPr>
              <a:defRPr sz="5400">
                <a:latin typeface="Arial" panose="020B0604020202020204" pitchFamily="34" charset="0"/>
                <a:cs typeface="Arial" panose="020B0604020202020204" pitchFamily="34" charset="0"/>
              </a:defRPr>
            </a:lvl1pPr>
          </a:lstStyle>
          <a:p>
            <a:r>
              <a:rPr lang="en-US"/>
              <a:t>Click to edit Master title style</a:t>
            </a:r>
          </a:p>
        </p:txBody>
      </p:sp>
      <p:sp>
        <p:nvSpPr>
          <p:cNvPr id="16" name="Rectangle 15">
            <a:extLst>
              <a:ext uri="{FF2B5EF4-FFF2-40B4-BE49-F238E27FC236}">
                <a16:creationId xmlns:a16="http://schemas.microsoft.com/office/drawing/2014/main" id="{E7D87EE3-9514-414F-AA7F-84E1BD75D73E}"/>
              </a:ext>
            </a:extLst>
          </p:cNvPr>
          <p:cNvSpPr/>
          <p:nvPr userDrawn="1"/>
        </p:nvSpPr>
        <p:spPr>
          <a:xfrm>
            <a:off x="5692612" y="175261"/>
            <a:ext cx="6305910" cy="66674"/>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17" name="Rectangle 16">
            <a:extLst>
              <a:ext uri="{FF2B5EF4-FFF2-40B4-BE49-F238E27FC236}">
                <a16:creationId xmlns:a16="http://schemas.microsoft.com/office/drawing/2014/main" id="{615247C7-0F14-4783-B506-3E10FB8D53B1}"/>
              </a:ext>
            </a:extLst>
          </p:cNvPr>
          <p:cNvSpPr/>
          <p:nvPr userDrawn="1"/>
        </p:nvSpPr>
        <p:spPr>
          <a:xfrm>
            <a:off x="189432" y="6611255"/>
            <a:ext cx="6305910" cy="66674"/>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Tree>
    <p:extLst>
      <p:ext uri="{BB962C8B-B14F-4D97-AF65-F5344CB8AC3E}">
        <p14:creationId xmlns:p14="http://schemas.microsoft.com/office/powerpoint/2010/main" val="23882802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Quote">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F19B2FA-31AC-4B4E-B4C2-F49806201DCE}"/>
              </a:ext>
              <a:ext uri="{C183D7F6-B498-43B3-948B-1728B52AA6E4}">
                <adec:decorative xmlns:adec="http://schemas.microsoft.com/office/drawing/2017/decorative" val="1"/>
              </a:ext>
            </a:extLst>
          </p:cNvPr>
          <p:cNvSpPr/>
          <p:nvPr userDrawn="1"/>
        </p:nvSpPr>
        <p:spPr>
          <a:xfrm>
            <a:off x="5115560" y="228600"/>
            <a:ext cx="6852699" cy="6413939"/>
          </a:xfrm>
          <a:prstGeom prst="rect">
            <a:avLst/>
          </a:prstGeom>
          <a:solidFill>
            <a:srgbClr val="0383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EE19D4B2-6593-465B-9A8E-03DFC943441B}"/>
              </a:ext>
            </a:extLst>
          </p:cNvPr>
          <p:cNvSpPr>
            <a:spLocks noGrp="1"/>
          </p:cNvSpPr>
          <p:nvPr>
            <p:ph type="title" hasCustomPrompt="1"/>
          </p:nvPr>
        </p:nvSpPr>
        <p:spPr>
          <a:xfrm>
            <a:off x="5355771" y="1004205"/>
            <a:ext cx="6096000" cy="3725183"/>
          </a:xfrm>
        </p:spPr>
        <p:txBody>
          <a:bodyPr>
            <a:noAutofit/>
          </a:bodyPr>
          <a:lstStyle>
            <a:lvl1pPr>
              <a:defRPr sz="4800">
                <a:solidFill>
                  <a:schemeClr val="bg1"/>
                </a:solidFill>
                <a:latin typeface="Arial" panose="020B0604020202020204" pitchFamily="34" charset="0"/>
                <a:cs typeface="Arial" panose="020B0604020202020204" pitchFamily="34" charset="0"/>
              </a:defRPr>
            </a:lvl1pPr>
          </a:lstStyle>
          <a:p>
            <a:r>
              <a:rPr lang="en-US" sz="5400"/>
              <a:t>Click to edit master text style</a:t>
            </a:r>
          </a:p>
        </p:txBody>
      </p:sp>
      <p:sp>
        <p:nvSpPr>
          <p:cNvPr id="13" name="Content Placeholder 2">
            <a:extLst>
              <a:ext uri="{FF2B5EF4-FFF2-40B4-BE49-F238E27FC236}">
                <a16:creationId xmlns:a16="http://schemas.microsoft.com/office/drawing/2014/main" id="{E309CC8E-0532-4674-9535-1514DA3C14B1}"/>
              </a:ext>
            </a:extLst>
          </p:cNvPr>
          <p:cNvSpPr>
            <a:spLocks noGrp="1"/>
          </p:cNvSpPr>
          <p:nvPr>
            <p:ph idx="1" hasCustomPrompt="1"/>
          </p:nvPr>
        </p:nvSpPr>
        <p:spPr>
          <a:xfrm>
            <a:off x="5355771" y="4865914"/>
            <a:ext cx="6096000" cy="532038"/>
          </a:xfrm>
        </p:spPr>
        <p:txBody>
          <a:bodyPr anchor="ctr">
            <a:normAutofit/>
          </a:bodyPr>
          <a:lstStyle>
            <a:lvl1pPr>
              <a:defRPr sz="2800">
                <a:solidFill>
                  <a:schemeClr val="bg1"/>
                </a:solidFill>
                <a:latin typeface="Arial" panose="020B0604020202020204" pitchFamily="34" charset="0"/>
                <a:cs typeface="Arial" panose="020B0604020202020204" pitchFamily="34" charset="0"/>
              </a:defRPr>
            </a:lvl1pPr>
          </a:lstStyle>
          <a:p>
            <a:r>
              <a:rPr lang="en-US" sz="2000">
                <a:solidFill>
                  <a:schemeClr val="bg1"/>
                </a:solidFill>
                <a:cs typeface="Calibri"/>
              </a:rPr>
              <a:t>Click to edit master text style</a:t>
            </a:r>
          </a:p>
        </p:txBody>
      </p:sp>
      <p:sp>
        <p:nvSpPr>
          <p:cNvPr id="5" name="Rectangle 4">
            <a:extLst>
              <a:ext uri="{FF2B5EF4-FFF2-40B4-BE49-F238E27FC236}">
                <a16:creationId xmlns:a16="http://schemas.microsoft.com/office/drawing/2014/main" id="{DC026619-F44B-480E-B806-AA419B7C707D}"/>
              </a:ext>
            </a:extLst>
          </p:cNvPr>
          <p:cNvSpPr/>
          <p:nvPr userDrawn="1"/>
        </p:nvSpPr>
        <p:spPr>
          <a:xfrm>
            <a:off x="223741" y="210207"/>
            <a:ext cx="11744518" cy="6432331"/>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15DEB3C-291B-4EC1-8981-687BF9BCF3BF}"/>
              </a:ext>
            </a:extLst>
          </p:cNvPr>
          <p:cNvSpPr/>
          <p:nvPr userDrawn="1"/>
        </p:nvSpPr>
        <p:spPr>
          <a:xfrm>
            <a:off x="5692612" y="175261"/>
            <a:ext cx="6305910" cy="66674"/>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14" name="Rectangle 13">
            <a:extLst>
              <a:ext uri="{FF2B5EF4-FFF2-40B4-BE49-F238E27FC236}">
                <a16:creationId xmlns:a16="http://schemas.microsoft.com/office/drawing/2014/main" id="{AF8A42F0-D050-4EF4-8EF5-FD360987B556}"/>
              </a:ext>
            </a:extLst>
          </p:cNvPr>
          <p:cNvSpPr/>
          <p:nvPr userDrawn="1"/>
        </p:nvSpPr>
        <p:spPr>
          <a:xfrm>
            <a:off x="189432" y="6611255"/>
            <a:ext cx="6305910" cy="66674"/>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Tree>
    <p:extLst>
      <p:ext uri="{BB962C8B-B14F-4D97-AF65-F5344CB8AC3E}">
        <p14:creationId xmlns:p14="http://schemas.microsoft.com/office/powerpoint/2010/main" val="4263401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am">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B1CF215D-42B0-4C07-9A25-6B34352828ED}"/>
              </a:ext>
              <a:ext uri="{C183D7F6-B498-43B3-948B-1728B52AA6E4}">
                <adec:decorative xmlns:adec="http://schemas.microsoft.com/office/drawing/2017/decorative" val="1"/>
              </a:ext>
            </a:extLst>
          </p:cNvPr>
          <p:cNvSpPr/>
          <p:nvPr userDrawn="1"/>
        </p:nvSpPr>
        <p:spPr>
          <a:xfrm rot="16200000">
            <a:off x="5171316" y="-4723834"/>
            <a:ext cx="2296853" cy="117445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8A6D2C3-E9F1-4B28-9FC8-B50F54775757}"/>
              </a:ext>
              <a:ext uri="{C183D7F6-B498-43B3-948B-1728B52AA6E4}">
                <adec:decorative xmlns:adec="http://schemas.microsoft.com/office/drawing/2017/decorative" val="1"/>
              </a:ext>
            </a:extLst>
          </p:cNvPr>
          <p:cNvSpPr/>
          <p:nvPr userDrawn="1"/>
        </p:nvSpPr>
        <p:spPr>
          <a:xfrm rot="16200000">
            <a:off x="4906469" y="-4522970"/>
            <a:ext cx="2281382" cy="11744519"/>
          </a:xfrm>
          <a:prstGeom prst="rect">
            <a:avLst/>
          </a:prstGeom>
          <a:solidFill>
            <a:srgbClr val="0383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4BC7BA0-DC57-452F-85B7-C979AA690920}"/>
              </a:ext>
            </a:extLst>
          </p:cNvPr>
          <p:cNvSpPr>
            <a:spLocks noGrp="1"/>
          </p:cNvSpPr>
          <p:nvPr>
            <p:ph type="title"/>
          </p:nvPr>
        </p:nvSpPr>
        <p:spPr>
          <a:xfrm>
            <a:off x="1059063" y="480620"/>
            <a:ext cx="10268712" cy="1700784"/>
          </a:xfrm>
        </p:spPr>
        <p:txBody>
          <a:bodyPr>
            <a:normAutofit/>
          </a:bodyPr>
          <a:lstStyle>
            <a:lvl1pPr>
              <a:defRPr sz="54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23" name="Picture Placeholder 22">
            <a:extLst>
              <a:ext uri="{FF2B5EF4-FFF2-40B4-BE49-F238E27FC236}">
                <a16:creationId xmlns:a16="http://schemas.microsoft.com/office/drawing/2014/main" id="{91DF4D9E-FD4F-4244-ACD6-44EC4C0494F0}"/>
              </a:ext>
            </a:extLst>
          </p:cNvPr>
          <p:cNvSpPr>
            <a:spLocks noGrp="1"/>
          </p:cNvSpPr>
          <p:nvPr>
            <p:ph type="pic" sz="quarter" idx="13"/>
          </p:nvPr>
        </p:nvSpPr>
        <p:spPr>
          <a:xfrm>
            <a:off x="1066800" y="3048000"/>
            <a:ext cx="1790700" cy="1790700"/>
          </a:xfrm>
        </p:spPr>
        <p:txBody>
          <a:bodyPr>
            <a:noAutofit/>
          </a:bodyPr>
          <a:lstStyle>
            <a:lvl1pPr>
              <a:defRPr sz="1400">
                <a:latin typeface="Arial" panose="020B0604020202020204" pitchFamily="34" charset="0"/>
                <a:cs typeface="Arial" panose="020B0604020202020204" pitchFamily="34" charset="0"/>
              </a:defRPr>
            </a:lvl1pPr>
          </a:lstStyle>
          <a:p>
            <a:r>
              <a:rPr lang="en-US"/>
              <a:t>Click icon to add picture</a:t>
            </a:r>
          </a:p>
        </p:txBody>
      </p:sp>
      <p:sp>
        <p:nvSpPr>
          <p:cNvPr id="24" name="Picture Placeholder 22">
            <a:extLst>
              <a:ext uri="{FF2B5EF4-FFF2-40B4-BE49-F238E27FC236}">
                <a16:creationId xmlns:a16="http://schemas.microsoft.com/office/drawing/2014/main" id="{44F5B526-8975-4F7C-B558-830FCEE06861}"/>
              </a:ext>
            </a:extLst>
          </p:cNvPr>
          <p:cNvSpPr>
            <a:spLocks noGrp="1"/>
          </p:cNvSpPr>
          <p:nvPr>
            <p:ph type="pic" sz="quarter" idx="14"/>
          </p:nvPr>
        </p:nvSpPr>
        <p:spPr>
          <a:xfrm>
            <a:off x="3821762" y="3048000"/>
            <a:ext cx="1790700" cy="1790700"/>
          </a:xfrm>
        </p:spPr>
        <p:txBody>
          <a:bodyPr>
            <a:normAutofit/>
          </a:bodyPr>
          <a:lstStyle>
            <a:lvl1pPr>
              <a:defRPr sz="1400">
                <a:latin typeface="Arial" panose="020B0604020202020204" pitchFamily="34" charset="0"/>
                <a:cs typeface="Arial" panose="020B0604020202020204" pitchFamily="34" charset="0"/>
              </a:defRPr>
            </a:lvl1pPr>
          </a:lstStyle>
          <a:p>
            <a:r>
              <a:rPr lang="en-US"/>
              <a:t>Click icon to add picture</a:t>
            </a:r>
          </a:p>
        </p:txBody>
      </p:sp>
      <p:sp>
        <p:nvSpPr>
          <p:cNvPr id="25" name="Picture Placeholder 22">
            <a:extLst>
              <a:ext uri="{FF2B5EF4-FFF2-40B4-BE49-F238E27FC236}">
                <a16:creationId xmlns:a16="http://schemas.microsoft.com/office/drawing/2014/main" id="{ED20DBB5-D24E-40D6-AFFB-428692A51AD3}"/>
              </a:ext>
            </a:extLst>
          </p:cNvPr>
          <p:cNvSpPr>
            <a:spLocks noGrp="1"/>
          </p:cNvSpPr>
          <p:nvPr>
            <p:ph type="pic" sz="quarter" idx="15"/>
          </p:nvPr>
        </p:nvSpPr>
        <p:spPr>
          <a:xfrm>
            <a:off x="6576021" y="3048000"/>
            <a:ext cx="1790700" cy="1790700"/>
          </a:xfrm>
        </p:spPr>
        <p:txBody>
          <a:bodyPr>
            <a:normAutofit/>
          </a:bodyPr>
          <a:lstStyle>
            <a:lvl1pPr>
              <a:defRPr sz="1400">
                <a:latin typeface="Arial" panose="020B0604020202020204" pitchFamily="34" charset="0"/>
                <a:cs typeface="Arial" panose="020B0604020202020204" pitchFamily="34" charset="0"/>
              </a:defRPr>
            </a:lvl1pPr>
          </a:lstStyle>
          <a:p>
            <a:r>
              <a:rPr lang="en-US"/>
              <a:t>Click icon to add picture</a:t>
            </a:r>
          </a:p>
        </p:txBody>
      </p:sp>
      <p:sp>
        <p:nvSpPr>
          <p:cNvPr id="26" name="Picture Placeholder 22">
            <a:extLst>
              <a:ext uri="{FF2B5EF4-FFF2-40B4-BE49-F238E27FC236}">
                <a16:creationId xmlns:a16="http://schemas.microsoft.com/office/drawing/2014/main" id="{F6F7262C-3E29-4219-AF83-B7A71B97A136}"/>
              </a:ext>
            </a:extLst>
          </p:cNvPr>
          <p:cNvSpPr>
            <a:spLocks noGrp="1"/>
          </p:cNvSpPr>
          <p:nvPr>
            <p:ph type="pic" sz="quarter" idx="16"/>
          </p:nvPr>
        </p:nvSpPr>
        <p:spPr>
          <a:xfrm>
            <a:off x="9334500" y="3048000"/>
            <a:ext cx="1790700" cy="1790700"/>
          </a:xfrm>
        </p:spPr>
        <p:txBody>
          <a:bodyPr>
            <a:normAutofit/>
          </a:bodyPr>
          <a:lstStyle>
            <a:lvl1pPr>
              <a:defRPr sz="1400">
                <a:latin typeface="Arial" panose="020B0604020202020204" pitchFamily="34" charset="0"/>
                <a:cs typeface="Arial" panose="020B0604020202020204" pitchFamily="34" charset="0"/>
              </a:defRPr>
            </a:lvl1pPr>
          </a:lstStyle>
          <a:p>
            <a:r>
              <a:rPr lang="en-US"/>
              <a:t>Click icon to add picture</a:t>
            </a:r>
          </a:p>
        </p:txBody>
      </p:sp>
      <p:sp>
        <p:nvSpPr>
          <p:cNvPr id="28" name="Text Placeholder 27">
            <a:extLst>
              <a:ext uri="{FF2B5EF4-FFF2-40B4-BE49-F238E27FC236}">
                <a16:creationId xmlns:a16="http://schemas.microsoft.com/office/drawing/2014/main" id="{53861F78-BD42-4F29-8487-1641CFD0391D}"/>
              </a:ext>
            </a:extLst>
          </p:cNvPr>
          <p:cNvSpPr>
            <a:spLocks noGrp="1"/>
          </p:cNvSpPr>
          <p:nvPr>
            <p:ph type="body" sz="quarter" idx="17"/>
          </p:nvPr>
        </p:nvSpPr>
        <p:spPr>
          <a:xfrm>
            <a:off x="1066800" y="5124103"/>
            <a:ext cx="1790700" cy="350292"/>
          </a:xfrm>
        </p:spPr>
        <p:txBody>
          <a:bodyPr>
            <a:noAutofit/>
          </a:bodyPr>
          <a:lstStyle>
            <a:lvl1pPr algn="ctr">
              <a:defRPr lang="en-US" sz="1200" kern="1200" dirty="0" smtClean="0">
                <a:solidFill>
                  <a:schemeClr val="tx1"/>
                </a:solidFill>
                <a:latin typeface="Arial" panose="020B0604020202020204" pitchFamily="34" charset="0"/>
                <a:ea typeface="+mn-ea"/>
                <a:cs typeface="Arial" panose="020B0604020202020204" pitchFamily="34" charset="0"/>
              </a:defRPr>
            </a:lvl1pPr>
            <a:lvl2pPr marL="0" indent="0">
              <a:buNone/>
              <a:defRPr/>
            </a:lvl2pPr>
          </a:lstStyle>
          <a:p>
            <a:pPr lvl="0"/>
            <a:r>
              <a:rPr lang="en-US"/>
              <a:t>Click to edit Master</a:t>
            </a:r>
          </a:p>
        </p:txBody>
      </p:sp>
      <p:sp>
        <p:nvSpPr>
          <p:cNvPr id="29" name="Text Placeholder 27">
            <a:extLst>
              <a:ext uri="{FF2B5EF4-FFF2-40B4-BE49-F238E27FC236}">
                <a16:creationId xmlns:a16="http://schemas.microsoft.com/office/drawing/2014/main" id="{FFAB1F8B-1CEE-4068-86DE-561A12A04187}"/>
              </a:ext>
            </a:extLst>
          </p:cNvPr>
          <p:cNvSpPr>
            <a:spLocks noGrp="1"/>
          </p:cNvSpPr>
          <p:nvPr>
            <p:ph type="body" sz="quarter" idx="18"/>
          </p:nvPr>
        </p:nvSpPr>
        <p:spPr>
          <a:xfrm>
            <a:off x="1059063" y="5584652"/>
            <a:ext cx="1790700" cy="350292"/>
          </a:xfrm>
        </p:spPr>
        <p:txBody>
          <a:bodyPr>
            <a:noAutofit/>
          </a:bodyPr>
          <a:lstStyle>
            <a:lvl1pPr algn="ctr">
              <a:defRPr lang="en-US" sz="1000" kern="1200" dirty="0" smtClean="0">
                <a:solidFill>
                  <a:schemeClr val="tx1"/>
                </a:solidFill>
                <a:latin typeface="Arial" panose="020B0604020202020204" pitchFamily="34" charset="0"/>
                <a:ea typeface="+mn-ea"/>
                <a:cs typeface="Arial" panose="020B0604020202020204" pitchFamily="34" charset="0"/>
              </a:defRPr>
            </a:lvl1pPr>
            <a:lvl2pPr marL="0" indent="0">
              <a:buNone/>
              <a:defRPr/>
            </a:lvl2pPr>
          </a:lstStyle>
          <a:p>
            <a:pPr lvl="0"/>
            <a:r>
              <a:rPr lang="en-US"/>
              <a:t>Click to edit Master text styles</a:t>
            </a:r>
          </a:p>
        </p:txBody>
      </p:sp>
      <p:sp>
        <p:nvSpPr>
          <p:cNvPr id="30" name="Text Placeholder 27">
            <a:extLst>
              <a:ext uri="{FF2B5EF4-FFF2-40B4-BE49-F238E27FC236}">
                <a16:creationId xmlns:a16="http://schemas.microsoft.com/office/drawing/2014/main" id="{D5AE44CD-B78E-4EE2-B0F2-E0D436C2BA15}"/>
              </a:ext>
            </a:extLst>
          </p:cNvPr>
          <p:cNvSpPr>
            <a:spLocks noGrp="1"/>
          </p:cNvSpPr>
          <p:nvPr>
            <p:ph type="body" sz="quarter" idx="19"/>
          </p:nvPr>
        </p:nvSpPr>
        <p:spPr>
          <a:xfrm>
            <a:off x="3821762" y="5124103"/>
            <a:ext cx="1790700" cy="350292"/>
          </a:xfrm>
        </p:spPr>
        <p:txBody>
          <a:bodyPr>
            <a:noAutofit/>
          </a:bodyPr>
          <a:lstStyle>
            <a:lvl1pPr algn="ctr">
              <a:defRPr lang="en-US" sz="1200" kern="1200" dirty="0" smtClean="0">
                <a:solidFill>
                  <a:schemeClr val="tx1"/>
                </a:solidFill>
                <a:latin typeface="Arial" panose="020B0604020202020204" pitchFamily="34" charset="0"/>
                <a:ea typeface="+mn-ea"/>
                <a:cs typeface="Arial" panose="020B0604020202020204" pitchFamily="34" charset="0"/>
              </a:defRPr>
            </a:lvl1pPr>
            <a:lvl2pPr marL="0" indent="0">
              <a:buNone/>
              <a:defRPr/>
            </a:lvl2pPr>
          </a:lstStyle>
          <a:p>
            <a:pPr lvl="0"/>
            <a:r>
              <a:rPr lang="en-US"/>
              <a:t>Click to edit Master</a:t>
            </a:r>
          </a:p>
        </p:txBody>
      </p:sp>
      <p:sp>
        <p:nvSpPr>
          <p:cNvPr id="31" name="Text Placeholder 27">
            <a:extLst>
              <a:ext uri="{FF2B5EF4-FFF2-40B4-BE49-F238E27FC236}">
                <a16:creationId xmlns:a16="http://schemas.microsoft.com/office/drawing/2014/main" id="{3C4FE2DB-091F-4F7A-B6B6-9A6F22AC0B5A}"/>
              </a:ext>
            </a:extLst>
          </p:cNvPr>
          <p:cNvSpPr>
            <a:spLocks noGrp="1"/>
          </p:cNvSpPr>
          <p:nvPr>
            <p:ph type="body" sz="quarter" idx="20"/>
          </p:nvPr>
        </p:nvSpPr>
        <p:spPr>
          <a:xfrm>
            <a:off x="3817542" y="5584652"/>
            <a:ext cx="1790700" cy="350292"/>
          </a:xfrm>
        </p:spPr>
        <p:txBody>
          <a:bodyPr>
            <a:noAutofit/>
          </a:bodyPr>
          <a:lstStyle>
            <a:lvl1pPr algn="ctr">
              <a:defRPr lang="en-US" sz="1100" kern="1200" dirty="0" smtClean="0">
                <a:solidFill>
                  <a:schemeClr val="tx1"/>
                </a:solidFill>
                <a:latin typeface="Arial" panose="020B0604020202020204" pitchFamily="34" charset="0"/>
                <a:ea typeface="+mn-ea"/>
                <a:cs typeface="Arial" panose="020B0604020202020204" pitchFamily="34" charset="0"/>
              </a:defRPr>
            </a:lvl1pPr>
            <a:lvl2pPr marL="0" indent="0">
              <a:buNone/>
              <a:defRPr/>
            </a:lvl2pPr>
          </a:lstStyle>
          <a:p>
            <a:pPr lvl="0"/>
            <a:r>
              <a:rPr lang="en-US"/>
              <a:t>Click to edit Master text styles</a:t>
            </a:r>
          </a:p>
        </p:txBody>
      </p:sp>
      <p:sp>
        <p:nvSpPr>
          <p:cNvPr id="32" name="Text Placeholder 27">
            <a:extLst>
              <a:ext uri="{FF2B5EF4-FFF2-40B4-BE49-F238E27FC236}">
                <a16:creationId xmlns:a16="http://schemas.microsoft.com/office/drawing/2014/main" id="{3A3F9D5D-A5CF-482B-A14C-E5BFADB76F7A}"/>
              </a:ext>
            </a:extLst>
          </p:cNvPr>
          <p:cNvSpPr>
            <a:spLocks noGrp="1"/>
          </p:cNvSpPr>
          <p:nvPr>
            <p:ph type="body" sz="quarter" idx="21"/>
          </p:nvPr>
        </p:nvSpPr>
        <p:spPr>
          <a:xfrm>
            <a:off x="6576021" y="5124103"/>
            <a:ext cx="1790700" cy="350292"/>
          </a:xfrm>
        </p:spPr>
        <p:txBody>
          <a:bodyPr>
            <a:normAutofit/>
          </a:bodyPr>
          <a:lstStyle>
            <a:lvl1pPr algn="ctr">
              <a:defRPr lang="en-US" sz="1200" kern="1200" dirty="0" smtClean="0">
                <a:solidFill>
                  <a:schemeClr val="tx1"/>
                </a:solidFill>
                <a:latin typeface="Arial" panose="020B0604020202020204" pitchFamily="34" charset="0"/>
                <a:ea typeface="+mn-ea"/>
                <a:cs typeface="Arial" panose="020B0604020202020204" pitchFamily="34" charset="0"/>
              </a:defRPr>
            </a:lvl1pPr>
            <a:lvl2pPr marL="0" indent="0">
              <a:buNone/>
              <a:defRPr/>
            </a:lvl2pPr>
          </a:lstStyle>
          <a:p>
            <a:pPr lvl="0"/>
            <a:r>
              <a:rPr lang="en-US"/>
              <a:t>Click to edit Master</a:t>
            </a:r>
          </a:p>
        </p:txBody>
      </p:sp>
      <p:sp>
        <p:nvSpPr>
          <p:cNvPr id="33" name="Text Placeholder 27">
            <a:extLst>
              <a:ext uri="{FF2B5EF4-FFF2-40B4-BE49-F238E27FC236}">
                <a16:creationId xmlns:a16="http://schemas.microsoft.com/office/drawing/2014/main" id="{A4F265B4-1FBB-4396-A938-862D45713AEB}"/>
              </a:ext>
            </a:extLst>
          </p:cNvPr>
          <p:cNvSpPr>
            <a:spLocks noGrp="1"/>
          </p:cNvSpPr>
          <p:nvPr>
            <p:ph type="body" sz="quarter" idx="22"/>
          </p:nvPr>
        </p:nvSpPr>
        <p:spPr>
          <a:xfrm>
            <a:off x="6576021" y="5633567"/>
            <a:ext cx="1790700" cy="350292"/>
          </a:xfrm>
        </p:spPr>
        <p:txBody>
          <a:bodyPr>
            <a:noAutofit/>
          </a:bodyPr>
          <a:lstStyle>
            <a:lvl1pPr algn="ctr">
              <a:defRPr lang="en-US" sz="1100" kern="1200" dirty="0" smtClean="0">
                <a:solidFill>
                  <a:schemeClr val="tx1"/>
                </a:solidFill>
                <a:latin typeface="Arial" panose="020B0604020202020204" pitchFamily="34" charset="0"/>
                <a:ea typeface="+mn-ea"/>
                <a:cs typeface="Arial" panose="020B0604020202020204" pitchFamily="34" charset="0"/>
              </a:defRPr>
            </a:lvl1pPr>
            <a:lvl2pPr marL="0" indent="0">
              <a:buNone/>
              <a:defRPr/>
            </a:lvl2pPr>
          </a:lstStyle>
          <a:p>
            <a:pPr lvl="0"/>
            <a:r>
              <a:rPr lang="en-US"/>
              <a:t>Click to edit Master text styles</a:t>
            </a:r>
          </a:p>
        </p:txBody>
      </p:sp>
      <p:sp>
        <p:nvSpPr>
          <p:cNvPr id="34" name="Text Placeholder 27">
            <a:extLst>
              <a:ext uri="{FF2B5EF4-FFF2-40B4-BE49-F238E27FC236}">
                <a16:creationId xmlns:a16="http://schemas.microsoft.com/office/drawing/2014/main" id="{AC1BA7DC-98B0-4261-8F1E-8101FB5D480E}"/>
              </a:ext>
            </a:extLst>
          </p:cNvPr>
          <p:cNvSpPr>
            <a:spLocks noGrp="1"/>
          </p:cNvSpPr>
          <p:nvPr>
            <p:ph type="body" sz="quarter" idx="23"/>
          </p:nvPr>
        </p:nvSpPr>
        <p:spPr>
          <a:xfrm>
            <a:off x="9334500" y="5124103"/>
            <a:ext cx="1790700" cy="350292"/>
          </a:xfrm>
        </p:spPr>
        <p:txBody>
          <a:bodyPr>
            <a:noAutofit/>
          </a:bodyPr>
          <a:lstStyle>
            <a:lvl1pPr algn="ctr">
              <a:defRPr lang="en-US" sz="1200" kern="1200" dirty="0" smtClean="0">
                <a:solidFill>
                  <a:schemeClr val="tx1"/>
                </a:solidFill>
                <a:latin typeface="Arial" panose="020B0604020202020204" pitchFamily="34" charset="0"/>
                <a:ea typeface="+mn-ea"/>
                <a:cs typeface="Arial" panose="020B0604020202020204" pitchFamily="34" charset="0"/>
              </a:defRPr>
            </a:lvl1pPr>
            <a:lvl2pPr marL="0" indent="0">
              <a:buNone/>
              <a:defRPr/>
            </a:lvl2pPr>
          </a:lstStyle>
          <a:p>
            <a:pPr lvl="0"/>
            <a:r>
              <a:rPr lang="en-US"/>
              <a:t>Click to edit Master</a:t>
            </a:r>
          </a:p>
        </p:txBody>
      </p:sp>
      <p:sp>
        <p:nvSpPr>
          <p:cNvPr id="35" name="Text Placeholder 27">
            <a:extLst>
              <a:ext uri="{FF2B5EF4-FFF2-40B4-BE49-F238E27FC236}">
                <a16:creationId xmlns:a16="http://schemas.microsoft.com/office/drawing/2014/main" id="{2E4EF69E-34E2-46FF-A0FA-3F136396D3EF}"/>
              </a:ext>
            </a:extLst>
          </p:cNvPr>
          <p:cNvSpPr>
            <a:spLocks noGrp="1"/>
          </p:cNvSpPr>
          <p:nvPr>
            <p:ph type="body" sz="quarter" idx="24"/>
          </p:nvPr>
        </p:nvSpPr>
        <p:spPr>
          <a:xfrm>
            <a:off x="9334500" y="5641844"/>
            <a:ext cx="1790700" cy="350292"/>
          </a:xfrm>
        </p:spPr>
        <p:txBody>
          <a:bodyPr>
            <a:noAutofit/>
          </a:bodyPr>
          <a:lstStyle>
            <a:lvl1pPr algn="ctr">
              <a:defRPr lang="en-US" sz="1100" kern="1200" dirty="0" smtClean="0">
                <a:solidFill>
                  <a:schemeClr val="tx1"/>
                </a:solidFill>
                <a:latin typeface="Arial" panose="020B0604020202020204" pitchFamily="34" charset="0"/>
                <a:ea typeface="+mn-ea"/>
                <a:cs typeface="Arial" panose="020B0604020202020204" pitchFamily="34" charset="0"/>
              </a:defRPr>
            </a:lvl1pPr>
            <a:lvl2pPr marL="0" indent="0">
              <a:buNone/>
              <a:defRPr/>
            </a:lvl2pPr>
          </a:lstStyle>
          <a:p>
            <a:pPr lvl="0"/>
            <a:r>
              <a:rPr lang="en-US"/>
              <a:t>Click to edit Master text styles</a:t>
            </a:r>
          </a:p>
        </p:txBody>
      </p:sp>
      <p:sp>
        <p:nvSpPr>
          <p:cNvPr id="16" name="Rectangle 15">
            <a:extLst>
              <a:ext uri="{FF2B5EF4-FFF2-40B4-BE49-F238E27FC236}">
                <a16:creationId xmlns:a16="http://schemas.microsoft.com/office/drawing/2014/main" id="{6322EAB3-1D77-4280-8649-6927CF7338B4}"/>
              </a:ext>
            </a:extLst>
          </p:cNvPr>
          <p:cNvSpPr/>
          <p:nvPr userDrawn="1"/>
        </p:nvSpPr>
        <p:spPr>
          <a:xfrm>
            <a:off x="223741" y="210207"/>
            <a:ext cx="11744518" cy="6432331"/>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311C41F9-294F-4C53-A8A5-6BB1D79C8D2F}"/>
              </a:ext>
            </a:extLst>
          </p:cNvPr>
          <p:cNvSpPr/>
          <p:nvPr userDrawn="1"/>
        </p:nvSpPr>
        <p:spPr>
          <a:xfrm>
            <a:off x="5692612" y="175261"/>
            <a:ext cx="6305910" cy="66674"/>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37" name="Rectangle 36">
            <a:extLst>
              <a:ext uri="{FF2B5EF4-FFF2-40B4-BE49-F238E27FC236}">
                <a16:creationId xmlns:a16="http://schemas.microsoft.com/office/drawing/2014/main" id="{74B5DFE3-1CE7-4769-92E3-520EDD4F5BDB}"/>
              </a:ext>
            </a:extLst>
          </p:cNvPr>
          <p:cNvSpPr/>
          <p:nvPr userDrawn="1"/>
        </p:nvSpPr>
        <p:spPr>
          <a:xfrm>
            <a:off x="189432" y="6611255"/>
            <a:ext cx="6305910" cy="66674"/>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Tree>
    <p:extLst>
      <p:ext uri="{BB962C8B-B14F-4D97-AF65-F5344CB8AC3E}">
        <p14:creationId xmlns:p14="http://schemas.microsoft.com/office/powerpoint/2010/main" val="37646855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8A8F6BE1-85C9-47F8-B199-0DAC4808B450}"/>
              </a:ext>
              <a:ext uri="{C183D7F6-B498-43B3-948B-1728B52AA6E4}">
                <adec:decorative xmlns:adec="http://schemas.microsoft.com/office/drawing/2017/decorative" val="1"/>
              </a:ext>
            </a:extLst>
          </p:cNvPr>
          <p:cNvSpPr/>
          <p:nvPr userDrawn="1"/>
        </p:nvSpPr>
        <p:spPr>
          <a:xfrm rot="16200000">
            <a:off x="4942839" y="-4967781"/>
            <a:ext cx="2306326" cy="12192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901BEF9-80F6-42CD-B26A-90810A2EDACA}"/>
              </a:ext>
              <a:ext uri="{C183D7F6-B498-43B3-948B-1728B52AA6E4}">
                <adec:decorative xmlns:adec="http://schemas.microsoft.com/office/drawing/2017/decorative" val="1"/>
              </a:ext>
            </a:extLst>
          </p:cNvPr>
          <p:cNvSpPr/>
          <p:nvPr userDrawn="1"/>
        </p:nvSpPr>
        <p:spPr>
          <a:xfrm rot="16200000">
            <a:off x="4955309" y="-4521361"/>
            <a:ext cx="2281382" cy="11744519"/>
          </a:xfrm>
          <a:prstGeom prst="rect">
            <a:avLst/>
          </a:prstGeom>
          <a:solidFill>
            <a:srgbClr val="0383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E287D32C-166A-4FBE-B24D-C25769095429}"/>
              </a:ext>
            </a:extLst>
          </p:cNvPr>
          <p:cNvSpPr>
            <a:spLocks noGrp="1"/>
          </p:cNvSpPr>
          <p:nvPr>
            <p:ph type="body" idx="1"/>
          </p:nvPr>
        </p:nvSpPr>
        <p:spPr>
          <a:xfrm>
            <a:off x="960121" y="2587752"/>
            <a:ext cx="4818888" cy="892048"/>
          </a:xfrm>
        </p:spPr>
        <p:txBody>
          <a:bodyPr anchor="ctr"/>
          <a:lstStyle>
            <a:lvl1pPr marL="0" indent="0">
              <a:buNone/>
              <a:defRPr sz="2600" b="0" cap="all" baseline="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A9EC567-F249-462A-B71A-9C40D50E26AA}"/>
              </a:ext>
            </a:extLst>
          </p:cNvPr>
          <p:cNvSpPr>
            <a:spLocks noGrp="1"/>
          </p:cNvSpPr>
          <p:nvPr>
            <p:ph sz="half" idx="2"/>
          </p:nvPr>
        </p:nvSpPr>
        <p:spPr>
          <a:xfrm>
            <a:off x="960120" y="3594538"/>
            <a:ext cx="4818888" cy="2586806"/>
          </a:xfrm>
        </p:spPr>
        <p:txBody>
          <a:bodyPr>
            <a:normAutofit/>
          </a:bodyPr>
          <a:lstStyle>
            <a:lvl1pPr marL="342900" indent="-342900">
              <a:buFont typeface="Arial" panose="020B0604020202020204" pitchFamily="34" charset="0"/>
              <a:buChar char="•"/>
              <a:defRPr sz="24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marL="560070" indent="-285750">
              <a:buFont typeface="Arial" panose="020B0604020202020204" pitchFamily="34" charset="0"/>
              <a:buChar cha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marL="880110" indent="-285750">
              <a:buFont typeface="Arial" panose="020B0604020202020204" pitchFamily="34" charset="0"/>
              <a:buChar char="•"/>
              <a:defRPr sz="2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BB7D2C6-69D1-4DE4-BF68-5FB0623DB9E3}"/>
              </a:ext>
            </a:extLst>
          </p:cNvPr>
          <p:cNvSpPr>
            <a:spLocks noGrp="1"/>
          </p:cNvSpPr>
          <p:nvPr>
            <p:ph type="body" sz="quarter" idx="3"/>
          </p:nvPr>
        </p:nvSpPr>
        <p:spPr>
          <a:xfrm>
            <a:off x="6409944" y="2587752"/>
            <a:ext cx="4818888" cy="892048"/>
          </a:xfrm>
        </p:spPr>
        <p:txBody>
          <a:bodyPr anchor="ctr"/>
          <a:lstStyle>
            <a:lvl1pPr marL="0" indent="0">
              <a:buNone/>
              <a:defRPr sz="2600" b="0" cap="all" baseline="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3367CC7-ED09-4F8D-A39A-C5969D33B9F8}"/>
              </a:ext>
            </a:extLst>
          </p:cNvPr>
          <p:cNvSpPr>
            <a:spLocks noGrp="1"/>
          </p:cNvSpPr>
          <p:nvPr>
            <p:ph sz="quarter" idx="4"/>
          </p:nvPr>
        </p:nvSpPr>
        <p:spPr>
          <a:xfrm>
            <a:off x="6409944" y="3594538"/>
            <a:ext cx="4818888" cy="2586806"/>
          </a:xfrm>
        </p:spPr>
        <p:txBody>
          <a:bodyPr>
            <a:normAutofit/>
          </a:bodyPr>
          <a:lstStyle>
            <a:lvl1pPr marL="342900" indent="-342900">
              <a:buFont typeface="Arial" panose="020B0604020202020204" pitchFamily="34" charset="0"/>
              <a:buChar char="•"/>
              <a:defRPr sz="24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marL="560070" indent="-285750">
              <a:buFont typeface="Arial" panose="020B0604020202020204" pitchFamily="34" charset="0"/>
              <a:buChar cha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marL="880110" indent="-285750">
              <a:buFont typeface="Arial" panose="020B0604020202020204" pitchFamily="34" charset="0"/>
              <a:buChar char="•"/>
              <a:defRPr sz="2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BEF657A8-1706-478B-8F4D-68EA48E3CFE6}"/>
              </a:ext>
            </a:extLst>
          </p:cNvPr>
          <p:cNvSpPr/>
          <p:nvPr userDrawn="1"/>
        </p:nvSpPr>
        <p:spPr>
          <a:xfrm>
            <a:off x="223741" y="210207"/>
            <a:ext cx="11744518" cy="6432331"/>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2">
            <a:extLst>
              <a:ext uri="{FF2B5EF4-FFF2-40B4-BE49-F238E27FC236}">
                <a16:creationId xmlns:a16="http://schemas.microsoft.com/office/drawing/2014/main" id="{2D86823F-510E-4388-BF57-A9E6FC14B9CB}"/>
              </a:ext>
            </a:extLst>
          </p:cNvPr>
          <p:cNvSpPr>
            <a:spLocks noGrp="1"/>
          </p:cNvSpPr>
          <p:nvPr>
            <p:ph type="title"/>
          </p:nvPr>
        </p:nvSpPr>
        <p:spPr>
          <a:xfrm>
            <a:off x="963167" y="447587"/>
            <a:ext cx="10268712" cy="1700784"/>
          </a:xfrm>
        </p:spPr>
        <p:txBody>
          <a:bodyPr>
            <a:normAutofit/>
          </a:bodyPr>
          <a:lstStyle>
            <a:lvl1pPr>
              <a:defRPr sz="5400">
                <a:latin typeface="Arial" panose="020B0604020202020204" pitchFamily="34" charset="0"/>
                <a:cs typeface="Arial" panose="020B0604020202020204" pitchFamily="34" charset="0"/>
              </a:defRPr>
            </a:lvl1pPr>
          </a:lstStyle>
          <a:p>
            <a:r>
              <a:rPr lang="en-US"/>
              <a:t>Click to edit Master title style</a:t>
            </a:r>
          </a:p>
        </p:txBody>
      </p:sp>
      <p:sp>
        <p:nvSpPr>
          <p:cNvPr id="19" name="Rectangle 18">
            <a:extLst>
              <a:ext uri="{FF2B5EF4-FFF2-40B4-BE49-F238E27FC236}">
                <a16:creationId xmlns:a16="http://schemas.microsoft.com/office/drawing/2014/main" id="{6D9BFCDD-B2AD-4A9F-A90A-DDA94829BCAF}"/>
              </a:ext>
            </a:extLst>
          </p:cNvPr>
          <p:cNvSpPr/>
          <p:nvPr userDrawn="1"/>
        </p:nvSpPr>
        <p:spPr>
          <a:xfrm>
            <a:off x="5692612" y="175261"/>
            <a:ext cx="6305910" cy="66674"/>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20" name="Rectangle 19">
            <a:extLst>
              <a:ext uri="{FF2B5EF4-FFF2-40B4-BE49-F238E27FC236}">
                <a16:creationId xmlns:a16="http://schemas.microsoft.com/office/drawing/2014/main" id="{68856440-C902-4313-A3C5-7630036F5CB6}"/>
              </a:ext>
            </a:extLst>
          </p:cNvPr>
          <p:cNvSpPr/>
          <p:nvPr userDrawn="1"/>
        </p:nvSpPr>
        <p:spPr>
          <a:xfrm>
            <a:off x="189432" y="6611255"/>
            <a:ext cx="6305910" cy="66674"/>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Tree>
    <p:extLst>
      <p:ext uri="{BB962C8B-B14F-4D97-AF65-F5344CB8AC3E}">
        <p14:creationId xmlns:p14="http://schemas.microsoft.com/office/powerpoint/2010/main" val="15230210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3 column ">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480EF2C-C71D-45B5-8D5B-5EB7DB3F43DD}"/>
              </a:ext>
              <a:ext uri="{C183D7F6-B498-43B3-948B-1728B52AA6E4}">
                <adec:decorative xmlns:adec="http://schemas.microsoft.com/office/drawing/2017/decorative" val="1"/>
              </a:ext>
            </a:extLst>
          </p:cNvPr>
          <p:cNvSpPr/>
          <p:nvPr userDrawn="1"/>
        </p:nvSpPr>
        <p:spPr>
          <a:xfrm rot="16200000">
            <a:off x="5175020" y="-4727541"/>
            <a:ext cx="2289442" cy="117445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C0F61D3-18D2-4B24-B000-4AB889E0E9FA}"/>
              </a:ext>
              <a:ext uri="{C183D7F6-B498-43B3-948B-1728B52AA6E4}">
                <adec:decorative xmlns:adec="http://schemas.microsoft.com/office/drawing/2017/decorative" val="1"/>
              </a:ext>
            </a:extLst>
          </p:cNvPr>
          <p:cNvSpPr/>
          <p:nvPr userDrawn="1"/>
        </p:nvSpPr>
        <p:spPr>
          <a:xfrm rot="16200000">
            <a:off x="4955309" y="-4521361"/>
            <a:ext cx="2281382" cy="11744519"/>
          </a:xfrm>
          <a:prstGeom prst="rect">
            <a:avLst/>
          </a:prstGeom>
          <a:solidFill>
            <a:srgbClr val="0383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4000DA3-F94A-47A9-833C-F737A5CE928A}"/>
              </a:ext>
              <a:ext uri="{C183D7F6-B498-43B3-948B-1728B52AA6E4}">
                <adec:decorative xmlns:adec="http://schemas.microsoft.com/office/drawing/2017/decorative" val="1"/>
              </a:ext>
            </a:extLst>
          </p:cNvPr>
          <p:cNvSpPr/>
          <p:nvPr userDrawn="1"/>
        </p:nvSpPr>
        <p:spPr>
          <a:xfrm rot="16200000">
            <a:off x="5110755" y="-4488141"/>
            <a:ext cx="1960330" cy="11572240"/>
          </a:xfrm>
          <a:prstGeom prst="rect">
            <a:avLst/>
          </a:prstGeom>
          <a:solidFill>
            <a:srgbClr val="0383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2">
            <a:extLst>
              <a:ext uri="{FF2B5EF4-FFF2-40B4-BE49-F238E27FC236}">
                <a16:creationId xmlns:a16="http://schemas.microsoft.com/office/drawing/2014/main" id="{FB62259C-ADDF-4293-AD3B-AB2E04A7483B}"/>
              </a:ext>
            </a:extLst>
          </p:cNvPr>
          <p:cNvSpPr>
            <a:spLocks noGrp="1"/>
          </p:cNvSpPr>
          <p:nvPr>
            <p:ph type="title"/>
          </p:nvPr>
        </p:nvSpPr>
        <p:spPr>
          <a:xfrm>
            <a:off x="963167" y="447587"/>
            <a:ext cx="10268712" cy="1700784"/>
          </a:xfrm>
        </p:spPr>
        <p:txBody>
          <a:bodyPr>
            <a:normAutofit/>
          </a:bodyPr>
          <a:lstStyle>
            <a:lvl1pPr>
              <a:defRPr sz="5400">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E287D32C-166A-4FBE-B24D-C25769095429}"/>
              </a:ext>
            </a:extLst>
          </p:cNvPr>
          <p:cNvSpPr>
            <a:spLocks noGrp="1"/>
          </p:cNvSpPr>
          <p:nvPr>
            <p:ph type="body" idx="1"/>
          </p:nvPr>
        </p:nvSpPr>
        <p:spPr>
          <a:xfrm>
            <a:off x="960121" y="2587752"/>
            <a:ext cx="3236976" cy="892048"/>
          </a:xfrm>
        </p:spPr>
        <p:txBody>
          <a:bodyPr anchor="ctr">
            <a:noAutofit/>
          </a:bodyPr>
          <a:lstStyle>
            <a:lvl1pPr marL="0" indent="0">
              <a:buNone/>
              <a:defRPr sz="2000" b="0" cap="all" baseline="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A9EC567-F249-462A-B71A-9C40D50E26AA}"/>
              </a:ext>
            </a:extLst>
          </p:cNvPr>
          <p:cNvSpPr>
            <a:spLocks noGrp="1"/>
          </p:cNvSpPr>
          <p:nvPr>
            <p:ph sz="half" idx="2"/>
          </p:nvPr>
        </p:nvSpPr>
        <p:spPr>
          <a:xfrm>
            <a:off x="960120" y="3594538"/>
            <a:ext cx="3236976" cy="2586806"/>
          </a:xfrm>
        </p:spPr>
        <p:txBody>
          <a:bodyPr>
            <a:normAutofit/>
          </a:bodyPr>
          <a:lstStyle>
            <a:lvl1pPr marL="342900" indent="-342900">
              <a:buFont typeface="Arial" panose="020B0604020202020204" pitchFamily="34" charset="0"/>
              <a:buChar char="•"/>
              <a:defRPr sz="1700">
                <a:latin typeface="Arial" panose="020B0604020202020204" pitchFamily="34" charset="0"/>
                <a:cs typeface="Arial" panose="020B0604020202020204" pitchFamily="34" charset="0"/>
              </a:defRPr>
            </a:lvl1pPr>
            <a:lvl2pPr>
              <a:defRPr sz="1800"/>
            </a:lvl2pPr>
            <a:lvl3pPr marL="560070" indent="-285750">
              <a:buFont typeface="Arial" panose="020B0604020202020204" pitchFamily="34" charset="0"/>
              <a:buChar char="•"/>
              <a:defRPr sz="1400"/>
            </a:lvl3pPr>
            <a:lvl4pPr>
              <a:defRPr sz="1400"/>
            </a:lvl4pPr>
            <a:lvl5pPr marL="880110" indent="-285750">
              <a:buFont typeface="Arial" panose="020B0604020202020204" pitchFamily="34" charset="0"/>
              <a:buChar char="•"/>
              <a:defRPr sz="1400"/>
            </a:lvl5pPr>
          </a:lstStyle>
          <a:p>
            <a:pPr lvl="0"/>
            <a:r>
              <a:rPr lang="en-US"/>
              <a:t>Click to edit Master text styles</a:t>
            </a:r>
          </a:p>
        </p:txBody>
      </p:sp>
      <p:sp>
        <p:nvSpPr>
          <p:cNvPr id="5" name="Text Placeholder 4">
            <a:extLst>
              <a:ext uri="{FF2B5EF4-FFF2-40B4-BE49-F238E27FC236}">
                <a16:creationId xmlns:a16="http://schemas.microsoft.com/office/drawing/2014/main" id="{3BB7D2C6-69D1-4DE4-BF68-5FB0623DB9E3}"/>
              </a:ext>
            </a:extLst>
          </p:cNvPr>
          <p:cNvSpPr>
            <a:spLocks noGrp="1"/>
          </p:cNvSpPr>
          <p:nvPr>
            <p:ph type="body" sz="quarter" idx="3"/>
          </p:nvPr>
        </p:nvSpPr>
        <p:spPr>
          <a:xfrm>
            <a:off x="4477512" y="2587752"/>
            <a:ext cx="3236976" cy="892048"/>
          </a:xfrm>
        </p:spPr>
        <p:txBody>
          <a:bodyPr anchor="ctr">
            <a:noAutofit/>
          </a:bodyPr>
          <a:lstStyle>
            <a:lvl1pPr marL="0" indent="0">
              <a:buNone/>
              <a:defRPr sz="2000" b="0" cap="all" baseline="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3367CC7-ED09-4F8D-A39A-C5969D33B9F8}"/>
              </a:ext>
            </a:extLst>
          </p:cNvPr>
          <p:cNvSpPr>
            <a:spLocks noGrp="1"/>
          </p:cNvSpPr>
          <p:nvPr>
            <p:ph sz="quarter" idx="4"/>
          </p:nvPr>
        </p:nvSpPr>
        <p:spPr>
          <a:xfrm>
            <a:off x="4477512" y="3594538"/>
            <a:ext cx="3236976" cy="2586806"/>
          </a:xfrm>
        </p:spPr>
        <p:txBody>
          <a:bodyPr>
            <a:normAutofit/>
          </a:bodyPr>
          <a:lstStyle>
            <a:lvl1pPr marL="342900" indent="-342900">
              <a:buFont typeface="Arial" panose="020B0604020202020204" pitchFamily="34" charset="0"/>
              <a:buChar char="•"/>
              <a:defRPr sz="1700">
                <a:latin typeface="Arial" panose="020B0604020202020204" pitchFamily="34" charset="0"/>
                <a:cs typeface="Arial" panose="020B0604020202020204" pitchFamily="34" charset="0"/>
              </a:defRPr>
            </a:lvl1pPr>
            <a:lvl2pPr>
              <a:defRPr sz="1800"/>
            </a:lvl2pPr>
            <a:lvl3pPr marL="560070" indent="-285750">
              <a:buFont typeface="Arial" panose="020B0604020202020204" pitchFamily="34" charset="0"/>
              <a:buChar char="•"/>
              <a:defRPr sz="1400"/>
            </a:lvl3pPr>
            <a:lvl4pPr>
              <a:defRPr sz="1400"/>
            </a:lvl4pPr>
            <a:lvl5pPr marL="880110" indent="-285750">
              <a:buFont typeface="Arial" panose="020B0604020202020204" pitchFamily="34" charset="0"/>
              <a:buChar char="•"/>
              <a:defRPr sz="1400"/>
            </a:lvl5pPr>
          </a:lstStyle>
          <a:p>
            <a:pPr lvl="0"/>
            <a:r>
              <a:rPr lang="en-US"/>
              <a:t>Click to edit Master text styles</a:t>
            </a:r>
          </a:p>
        </p:txBody>
      </p:sp>
      <p:sp>
        <p:nvSpPr>
          <p:cNvPr id="14" name="Text Placeholder 4">
            <a:extLst>
              <a:ext uri="{FF2B5EF4-FFF2-40B4-BE49-F238E27FC236}">
                <a16:creationId xmlns:a16="http://schemas.microsoft.com/office/drawing/2014/main" id="{9054C03E-8FD4-4345-A971-0A2CCF5C4AA3}"/>
              </a:ext>
            </a:extLst>
          </p:cNvPr>
          <p:cNvSpPr>
            <a:spLocks noGrp="1"/>
          </p:cNvSpPr>
          <p:nvPr>
            <p:ph type="body" sz="quarter" idx="13"/>
          </p:nvPr>
        </p:nvSpPr>
        <p:spPr>
          <a:xfrm>
            <a:off x="7994903" y="2587752"/>
            <a:ext cx="3236976" cy="892048"/>
          </a:xfrm>
        </p:spPr>
        <p:txBody>
          <a:bodyPr anchor="ctr">
            <a:normAutofit/>
          </a:bodyPr>
          <a:lstStyle>
            <a:lvl1pPr marL="0" indent="0">
              <a:buNone/>
              <a:defRPr sz="2000" b="0" cap="all" baseline="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Content Placeholder 5">
            <a:extLst>
              <a:ext uri="{FF2B5EF4-FFF2-40B4-BE49-F238E27FC236}">
                <a16:creationId xmlns:a16="http://schemas.microsoft.com/office/drawing/2014/main" id="{56D09A0C-509F-447E-AFB1-5531727D7DFF}"/>
              </a:ext>
            </a:extLst>
          </p:cNvPr>
          <p:cNvSpPr>
            <a:spLocks noGrp="1"/>
          </p:cNvSpPr>
          <p:nvPr>
            <p:ph sz="quarter" idx="14"/>
          </p:nvPr>
        </p:nvSpPr>
        <p:spPr>
          <a:xfrm>
            <a:off x="7994903" y="3594538"/>
            <a:ext cx="3236976" cy="2586806"/>
          </a:xfrm>
        </p:spPr>
        <p:txBody>
          <a:bodyPr>
            <a:normAutofit/>
          </a:bodyPr>
          <a:lstStyle>
            <a:lvl1pPr marL="342900" indent="-342900">
              <a:buFont typeface="Arial" panose="020B0604020202020204" pitchFamily="34" charset="0"/>
              <a:buChar char="•"/>
              <a:defRPr sz="1700">
                <a:latin typeface="Arial" panose="020B0604020202020204" pitchFamily="34" charset="0"/>
                <a:cs typeface="Arial" panose="020B0604020202020204" pitchFamily="34" charset="0"/>
              </a:defRPr>
            </a:lvl1pPr>
            <a:lvl2pPr>
              <a:defRPr sz="1800"/>
            </a:lvl2pPr>
            <a:lvl3pPr marL="560070" indent="-285750">
              <a:buFont typeface="Arial" panose="020B0604020202020204" pitchFamily="34" charset="0"/>
              <a:buChar char="•"/>
              <a:defRPr sz="1400"/>
            </a:lvl3pPr>
            <a:lvl4pPr>
              <a:defRPr sz="1400"/>
            </a:lvl4pPr>
            <a:lvl5pPr marL="880110" indent="-285750">
              <a:buFont typeface="Arial" panose="020B0604020202020204" pitchFamily="34" charset="0"/>
              <a:buChar char="•"/>
              <a:defRPr sz="1400"/>
            </a:lvl5pPr>
          </a:lstStyle>
          <a:p>
            <a:pPr lvl="0"/>
            <a:r>
              <a:rPr lang="en-US"/>
              <a:t>Click to edit Master text styles</a:t>
            </a:r>
          </a:p>
        </p:txBody>
      </p:sp>
      <p:sp>
        <p:nvSpPr>
          <p:cNvPr id="10" name="Rectangle 9">
            <a:extLst>
              <a:ext uri="{FF2B5EF4-FFF2-40B4-BE49-F238E27FC236}">
                <a16:creationId xmlns:a16="http://schemas.microsoft.com/office/drawing/2014/main" id="{FB9A3E00-7D26-4475-8DC6-7D8437BE0578}"/>
              </a:ext>
            </a:extLst>
          </p:cNvPr>
          <p:cNvSpPr/>
          <p:nvPr userDrawn="1"/>
        </p:nvSpPr>
        <p:spPr>
          <a:xfrm>
            <a:off x="223741" y="210207"/>
            <a:ext cx="11744518" cy="6432331"/>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F00A2F6-468C-4A02-8CC9-4B2517BB4FF1}"/>
              </a:ext>
            </a:extLst>
          </p:cNvPr>
          <p:cNvSpPr/>
          <p:nvPr userDrawn="1"/>
        </p:nvSpPr>
        <p:spPr>
          <a:xfrm>
            <a:off x="201570" y="6621761"/>
            <a:ext cx="6307057" cy="45719"/>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532B07B5-7005-4F21-AC8C-306FF25C4D41}"/>
              </a:ext>
            </a:extLst>
          </p:cNvPr>
          <p:cNvSpPr/>
          <p:nvPr userDrawn="1"/>
        </p:nvSpPr>
        <p:spPr>
          <a:xfrm>
            <a:off x="5692612" y="175261"/>
            <a:ext cx="6305910" cy="66674"/>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Tree>
    <p:extLst>
      <p:ext uri="{BB962C8B-B14F-4D97-AF65-F5344CB8AC3E}">
        <p14:creationId xmlns:p14="http://schemas.microsoft.com/office/powerpoint/2010/main" val="39404599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D153959-30FA-4987-A094-7243641F474B}"/>
              </a:ext>
            </a:extLst>
          </p:cNvPr>
          <p:cNvSpPr/>
          <p:nvPr/>
        </p:nvSpPr>
        <p:spPr>
          <a:xfrm>
            <a:off x="254003" y="215462"/>
            <a:ext cx="11744519" cy="2264989"/>
          </a:xfrm>
          <a:prstGeom prst="rect">
            <a:avLst/>
          </a:prstGeom>
          <a:solidFill>
            <a:srgbClr val="0383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50216229-A6DB-436A-B327-667E80F0A563}"/>
              </a:ext>
            </a:extLst>
          </p:cNvPr>
          <p:cNvSpPr>
            <a:spLocks noGrp="1"/>
          </p:cNvSpPr>
          <p:nvPr>
            <p:ph type="title"/>
          </p:nvPr>
        </p:nvSpPr>
        <p:spPr>
          <a:xfrm>
            <a:off x="960120" y="317814"/>
            <a:ext cx="10268712" cy="170078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B2B351D-270D-480D-8AF5-6A213ED2B3FB}"/>
              </a:ext>
            </a:extLst>
          </p:cNvPr>
          <p:cNvSpPr>
            <a:spLocks noGrp="1"/>
          </p:cNvSpPr>
          <p:nvPr>
            <p:ph type="body" idx="1"/>
          </p:nvPr>
        </p:nvSpPr>
        <p:spPr>
          <a:xfrm>
            <a:off x="960120" y="2587752"/>
            <a:ext cx="10268712" cy="359359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a:extLst>
              <a:ext uri="{FF2B5EF4-FFF2-40B4-BE49-F238E27FC236}">
                <a16:creationId xmlns:a16="http://schemas.microsoft.com/office/drawing/2014/main" id="{D2900DDC-4A0E-4346-8F29-9FFE73723908}"/>
              </a:ext>
            </a:extLst>
          </p:cNvPr>
          <p:cNvSpPr/>
          <p:nvPr userDrawn="1"/>
        </p:nvSpPr>
        <p:spPr>
          <a:xfrm>
            <a:off x="223741" y="210207"/>
            <a:ext cx="11744518" cy="6432331"/>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C7D6E57-CE36-48B2-959E-218E2A84A3C3}"/>
              </a:ext>
            </a:extLst>
          </p:cNvPr>
          <p:cNvSpPr/>
          <p:nvPr userDrawn="1"/>
        </p:nvSpPr>
        <p:spPr>
          <a:xfrm>
            <a:off x="5692612" y="175261"/>
            <a:ext cx="6305910" cy="66674"/>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11" name="Rectangle 10">
            <a:extLst>
              <a:ext uri="{FF2B5EF4-FFF2-40B4-BE49-F238E27FC236}">
                <a16:creationId xmlns:a16="http://schemas.microsoft.com/office/drawing/2014/main" id="{BD038D19-274E-44B8-A86E-962252E8F29E}"/>
              </a:ext>
            </a:extLst>
          </p:cNvPr>
          <p:cNvSpPr/>
          <p:nvPr userDrawn="1"/>
        </p:nvSpPr>
        <p:spPr>
          <a:xfrm>
            <a:off x="189432" y="6611255"/>
            <a:ext cx="6305910" cy="66674"/>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Tree>
    <p:extLst>
      <p:ext uri="{BB962C8B-B14F-4D97-AF65-F5344CB8AC3E}">
        <p14:creationId xmlns:p14="http://schemas.microsoft.com/office/powerpoint/2010/main" val="4229179333"/>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73" r:id="rId4"/>
    <p:sldLayoutId id="2147483672" r:id="rId5"/>
    <p:sldLayoutId id="2147483686" r:id="rId6"/>
    <p:sldLayoutId id="2147483687" r:id="rId7"/>
    <p:sldLayoutId id="2147483675" r:id="rId8"/>
    <p:sldLayoutId id="2147483688" r:id="rId9"/>
    <p:sldLayoutId id="2147483682" r:id="rId10"/>
    <p:sldLayoutId id="2147483689" r:id="rId11"/>
  </p:sldLayoutIdLst>
  <p:hf hdr="0"/>
  <p:txStyles>
    <p:titleStyle>
      <a:lvl1pPr algn="l" defTabSz="914400" rtl="0" eaLnBrk="1" latinLnBrk="0" hangingPunct="1">
        <a:lnSpc>
          <a:spcPct val="90000"/>
        </a:lnSpc>
        <a:spcBef>
          <a:spcPct val="0"/>
        </a:spcBef>
        <a:buNone/>
        <a:defRPr sz="5400" kern="1200" cap="all" spc="120" baseline="0">
          <a:solidFill>
            <a:schemeClr val="bg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101000"/>
        </a:lnSpc>
        <a:spcBef>
          <a:spcPts val="700"/>
        </a:spcBef>
        <a:spcAft>
          <a:spcPts val="700"/>
        </a:spcAft>
        <a:buFont typeface="Arial" panose="020B0604020202020204" pitchFamily="34" charset="0"/>
        <a:buNone/>
        <a:defRPr sz="3600" kern="1200" spc="50" baseline="0">
          <a:solidFill>
            <a:schemeClr val="tx1"/>
          </a:solidFill>
          <a:latin typeface="Decotura ICG" panose="00000400000000000000" pitchFamily="2" charset="0"/>
          <a:ea typeface="+mn-ea"/>
          <a:cs typeface="+mn-cs"/>
        </a:defRPr>
      </a:lvl1pPr>
      <a:lvl2pPr marL="274320" indent="-274320" algn="l" defTabSz="914400" rtl="0" eaLnBrk="1" latinLnBrk="0" hangingPunct="1">
        <a:lnSpc>
          <a:spcPct val="101000"/>
        </a:lnSpc>
        <a:spcBef>
          <a:spcPts val="400"/>
        </a:spcBef>
        <a:spcAft>
          <a:spcPts val="400"/>
        </a:spcAft>
        <a:buClrTx/>
        <a:buFont typeface="Wingdings" panose="05000000000000000000" pitchFamily="2" charset="2"/>
        <a:buChar char="§"/>
        <a:defRPr sz="3200" kern="1200" spc="50" baseline="0">
          <a:solidFill>
            <a:schemeClr val="tx1"/>
          </a:solidFill>
          <a:latin typeface="Decotura ICG" panose="00000400000000000000" pitchFamily="2" charset="0"/>
          <a:ea typeface="+mn-ea"/>
          <a:cs typeface="+mn-cs"/>
        </a:defRPr>
      </a:lvl2pPr>
      <a:lvl3pPr marL="274320" indent="0" algn="l" defTabSz="914400" rtl="0" eaLnBrk="1" latinLnBrk="0" hangingPunct="1">
        <a:lnSpc>
          <a:spcPct val="101000"/>
        </a:lnSpc>
        <a:spcBef>
          <a:spcPts val="400"/>
        </a:spcBef>
        <a:spcAft>
          <a:spcPts val="400"/>
        </a:spcAft>
        <a:buFont typeface="Arial" panose="020B0604020202020204" pitchFamily="34" charset="0"/>
        <a:buNone/>
        <a:defRPr sz="2800" b="1" kern="1200" spc="50" baseline="0">
          <a:solidFill>
            <a:schemeClr val="tx1"/>
          </a:solidFill>
          <a:latin typeface="Decotura ICG" panose="00000400000000000000" pitchFamily="2" charset="0"/>
          <a:ea typeface="+mn-ea"/>
          <a:cs typeface="+mn-cs"/>
        </a:defRPr>
      </a:lvl3pPr>
      <a:lvl4pPr marL="594360" indent="-274320" algn="l" defTabSz="914400" rtl="0" eaLnBrk="1" latinLnBrk="0" hangingPunct="1">
        <a:lnSpc>
          <a:spcPct val="101000"/>
        </a:lnSpc>
        <a:spcBef>
          <a:spcPts val="400"/>
        </a:spcBef>
        <a:spcAft>
          <a:spcPts val="400"/>
        </a:spcAft>
        <a:buClrTx/>
        <a:buFont typeface="Wingdings" panose="05000000000000000000" pitchFamily="2" charset="2"/>
        <a:buChar char="§"/>
        <a:defRPr sz="2800" kern="1200" spc="50" baseline="0">
          <a:solidFill>
            <a:schemeClr val="tx1"/>
          </a:solidFill>
          <a:latin typeface="Decotura ICG" panose="00000400000000000000" pitchFamily="2" charset="0"/>
          <a:ea typeface="+mn-ea"/>
          <a:cs typeface="+mn-cs"/>
        </a:defRPr>
      </a:lvl4pPr>
      <a:lvl5pPr marL="594360" indent="0" algn="l" defTabSz="914400" rtl="0" eaLnBrk="1" latinLnBrk="0" hangingPunct="1">
        <a:lnSpc>
          <a:spcPct val="101000"/>
        </a:lnSpc>
        <a:spcBef>
          <a:spcPts val="400"/>
        </a:spcBef>
        <a:spcAft>
          <a:spcPts val="400"/>
        </a:spcAft>
        <a:buFont typeface="Arial" panose="020B0604020202020204" pitchFamily="34" charset="0"/>
        <a:buNone/>
        <a:defRPr sz="2800" b="1" kern="1200" spc="50" baseline="0">
          <a:solidFill>
            <a:schemeClr val="tx1"/>
          </a:solidFill>
          <a:latin typeface="Decotura ICG" panose="000004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A4A3A4"/>
          </p15:clr>
        </p15:guide>
        <p15:guide id="2" pos="3840" userDrawn="1">
          <p15:clr>
            <a:srgbClr val="A4A3A4"/>
          </p15:clr>
        </p15:guide>
        <p15:guide id="3" pos="240" userDrawn="1">
          <p15:clr>
            <a:srgbClr val="547EBF"/>
          </p15:clr>
        </p15:guide>
        <p15:guide id="4" orient="horz" pos="240" userDrawn="1">
          <p15:clr>
            <a:srgbClr val="547EBF"/>
          </p15:clr>
        </p15:guide>
        <p15:guide id="5" pos="7440" userDrawn="1">
          <p15:clr>
            <a:srgbClr val="547EBF"/>
          </p15:clr>
        </p15:guide>
        <p15:guide id="6" orient="horz" pos="4080" userDrawn="1">
          <p15:clr>
            <a:srgbClr val="547EBF"/>
          </p15:clr>
        </p15:guide>
        <p15:guide id="7" pos="3960" userDrawn="1">
          <p15:clr>
            <a:srgbClr val="547EBF"/>
          </p15:clr>
        </p15:guide>
        <p15:guide id="8" pos="3720" userDrawn="1">
          <p15:clr>
            <a:srgbClr val="547EBF"/>
          </p15:clr>
        </p15:guide>
        <p15:guide id="9" pos="2112" userDrawn="1">
          <p15:clr>
            <a:srgbClr val="547EBF"/>
          </p15:clr>
        </p15:guide>
        <p15:guide id="10" pos="1848" userDrawn="1">
          <p15:clr>
            <a:srgbClr val="547EBF"/>
          </p15:clr>
        </p15:guide>
        <p15:guide id="11" pos="5568" userDrawn="1">
          <p15:clr>
            <a:srgbClr val="547EBF"/>
          </p15:clr>
        </p15:guide>
        <p15:guide id="12" pos="5832" userDrawn="1">
          <p15:clr>
            <a:srgbClr val="547EBF"/>
          </p15:clr>
        </p15:guide>
        <p15:guide id="13" pos="4968" userDrawn="1">
          <p15:clr>
            <a:srgbClr val="9FCC3B"/>
          </p15:clr>
        </p15:guide>
        <p15:guide id="14" pos="5208" userDrawn="1">
          <p15:clr>
            <a:srgbClr val="9FCC3B"/>
          </p15:clr>
        </p15:guide>
        <p15:guide id="15" pos="2712" userDrawn="1">
          <p15:clr>
            <a:srgbClr val="9FCC3B"/>
          </p15:clr>
        </p15:guide>
        <p15:guide id="16" pos="2472" userDrawn="1">
          <p15:clr>
            <a:srgbClr val="9FCC3B"/>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microsoft.com/office/2018/10/relationships/comments" Target="../comments/modernComment_131_375DB045.xml"/><Relationship Id="rId1" Type="http://schemas.openxmlformats.org/officeDocument/2006/relationships/slideLayout" Target="../slideLayouts/slideLayout8.xml"/><Relationship Id="rId5" Type="http://schemas.openxmlformats.org/officeDocument/2006/relationships/image" Target="../media/image5.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8.xm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microsoft.com/office/2018/10/relationships/comments" Target="../comments/modernComment_133_B1DB9B42.xml"/><Relationship Id="rId1" Type="http://schemas.openxmlformats.org/officeDocument/2006/relationships/slideLayout" Target="../slideLayouts/slideLayout8.xml"/><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png"/><Relationship Id="rId1" Type="http://schemas.openxmlformats.org/officeDocument/2006/relationships/slideLayout" Target="../slideLayouts/slideLayout8.xml"/><Relationship Id="rId5" Type="http://schemas.openxmlformats.org/officeDocument/2006/relationships/image" Target="../media/image5.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png"/><Relationship Id="rId1" Type="http://schemas.openxmlformats.org/officeDocument/2006/relationships/slideLayout" Target="../slideLayouts/slideLayout8.xml"/><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4.png"/><Relationship Id="rId1" Type="http://schemas.openxmlformats.org/officeDocument/2006/relationships/slideLayout" Target="../slideLayouts/slideLayout8.xml"/><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4.png"/><Relationship Id="rId1" Type="http://schemas.openxmlformats.org/officeDocument/2006/relationships/slideLayout" Target="../slideLayouts/slideLayout8.xml"/><Relationship Id="rId5" Type="http://schemas.openxmlformats.org/officeDocument/2006/relationships/image" Target="../media/image5.pn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microsoft.com/office/2018/10/relationships/comments" Target="../comments/modernComment_134_6D992D7C.xml"/><Relationship Id="rId1" Type="http://schemas.openxmlformats.org/officeDocument/2006/relationships/slideLayout" Target="../slideLayouts/slideLayout8.xml"/><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4.png"/><Relationship Id="rId1" Type="http://schemas.openxmlformats.org/officeDocument/2006/relationships/slideLayout" Target="../slideLayouts/slideLayout8.xml"/><Relationship Id="rId5" Type="http://schemas.openxmlformats.org/officeDocument/2006/relationships/image" Target="../media/image5.png"/><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4.png"/><Relationship Id="rId1" Type="http://schemas.openxmlformats.org/officeDocument/2006/relationships/slideLayout" Target="../slideLayouts/slideLayout8.xm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4.png"/><Relationship Id="rId1" Type="http://schemas.openxmlformats.org/officeDocument/2006/relationships/slideLayout" Target="../slideLayouts/slideLayout8.xml"/><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png"/><Relationship Id="rId1" Type="http://schemas.openxmlformats.org/officeDocument/2006/relationships/slideLayout" Target="../slideLayouts/slideLayout8.xml"/><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png"/><Relationship Id="rId1" Type="http://schemas.openxmlformats.org/officeDocument/2006/relationships/slideLayout" Target="../slideLayouts/slideLayout8.xml"/><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png"/><Relationship Id="rId1" Type="http://schemas.openxmlformats.org/officeDocument/2006/relationships/slideLayout" Target="../slideLayouts/slideLayout8.xml"/><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4.png"/><Relationship Id="rId1" Type="http://schemas.openxmlformats.org/officeDocument/2006/relationships/slideLayout" Target="../slideLayouts/slideLayout8.xml"/><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3" Type="http://schemas.openxmlformats.org/officeDocument/2006/relationships/image" Target="../media/image40.jpeg"/><Relationship Id="rId2" Type="http://schemas.microsoft.com/office/2018/10/relationships/comments" Target="../comments/modernComment_12E_888270B0.xml"/><Relationship Id="rId1" Type="http://schemas.openxmlformats.org/officeDocument/2006/relationships/slideLayout" Target="../slideLayouts/slideLayout8.xml"/><Relationship Id="rId5" Type="http://schemas.openxmlformats.org/officeDocument/2006/relationships/image" Target="../media/image5.png"/><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1.xml"/><Relationship Id="rId5" Type="http://schemas.openxmlformats.org/officeDocument/2006/relationships/image" Target="../media/image41.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microsoft.com/office/2018/10/relationships/comments" Target="../comments/modernComment_117_9A9A0EFE.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png"/><Relationship Id="rId7" Type="http://schemas.openxmlformats.org/officeDocument/2006/relationships/image" Target="../media/image11.jpeg"/><Relationship Id="rId2" Type="http://schemas.microsoft.com/office/2018/10/relationships/comments" Target="../comments/modernComment_107_CF45B8F8.xml"/><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microsoft.com/office/2018/10/relationships/comments" Target="../comments/modernComment_120_BD865082.xml"/><Relationship Id="rId1" Type="http://schemas.openxmlformats.org/officeDocument/2006/relationships/slideLayout" Target="../slideLayouts/slideLayout8.xml"/><Relationship Id="rId5" Type="http://schemas.openxmlformats.org/officeDocument/2006/relationships/image" Target="../media/image5.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4.png"/><Relationship Id="rId1" Type="http://schemas.openxmlformats.org/officeDocument/2006/relationships/slideLayout" Target="../slideLayouts/slideLayout8.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jpeg"/><Relationship Id="rId7" Type="http://schemas.openxmlformats.org/officeDocument/2006/relationships/image" Target="../media/image18.png"/><Relationship Id="rId2" Type="http://schemas.openxmlformats.org/officeDocument/2006/relationships/image" Target="../media/image4.png"/><Relationship Id="rId1" Type="http://schemas.openxmlformats.org/officeDocument/2006/relationships/slideLayout" Target="../slideLayouts/slideLayout8.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png"/><Relationship Id="rId1" Type="http://schemas.openxmlformats.org/officeDocument/2006/relationships/slideLayout" Target="../slideLayouts/slideLayout8.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6BC377B7-18F1-42AD-A1DD-E1D6A5B27C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Tropical sandy beach">
            <a:extLst>
              <a:ext uri="{FF2B5EF4-FFF2-40B4-BE49-F238E27FC236}">
                <a16:creationId xmlns:a16="http://schemas.microsoft.com/office/drawing/2014/main" id="{D482B5C2-01B2-4CB1-B03F-F351852FF9E6}"/>
              </a:ext>
            </a:extLst>
          </p:cNvPr>
          <p:cNvPicPr>
            <a:picLocks noChangeAspect="1"/>
          </p:cNvPicPr>
          <p:nvPr/>
        </p:nvPicPr>
        <p:blipFill rotWithShape="1">
          <a:blip r:embed="rId3"/>
          <a:srcRect/>
          <a:stretch/>
        </p:blipFill>
        <p:spPr>
          <a:xfrm>
            <a:off x="0" y="0"/>
            <a:ext cx="12192000" cy="6858000"/>
          </a:xfrm>
          <a:prstGeom prst="rect">
            <a:avLst/>
          </a:prstGeom>
        </p:spPr>
      </p:pic>
      <p:sp>
        <p:nvSpPr>
          <p:cNvPr id="18" name="Rectangle 17">
            <a:extLst>
              <a:ext uri="{FF2B5EF4-FFF2-40B4-BE49-F238E27FC236}">
                <a16:creationId xmlns:a16="http://schemas.microsoft.com/office/drawing/2014/main" id="{B41841A4-7885-47BE-9A2A-B2602CA1A9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604" y="644652"/>
            <a:ext cx="10908792" cy="5568696"/>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picture containing text&#10;&#10;Description automatically generated">
            <a:extLst>
              <a:ext uri="{FF2B5EF4-FFF2-40B4-BE49-F238E27FC236}">
                <a16:creationId xmlns:a16="http://schemas.microsoft.com/office/drawing/2014/main" id="{EFA0C23D-4504-4BF2-8212-1487B79C4ECA}"/>
              </a:ext>
            </a:extLst>
          </p:cNvPr>
          <p:cNvPicPr>
            <a:picLocks noChangeAspect="1"/>
          </p:cNvPicPr>
          <p:nvPr/>
        </p:nvPicPr>
        <p:blipFill>
          <a:blip r:embed="rId4">
            <a:alphaModFix/>
          </a:blip>
          <a:stretch>
            <a:fillRect/>
          </a:stretch>
        </p:blipFill>
        <p:spPr>
          <a:xfrm>
            <a:off x="838606" y="1849889"/>
            <a:ext cx="4807592" cy="1606297"/>
          </a:xfrm>
          <a:prstGeom prst="rect">
            <a:avLst/>
          </a:prstGeom>
        </p:spPr>
      </p:pic>
      <p:sp>
        <p:nvSpPr>
          <p:cNvPr id="6" name="Rectangle 5">
            <a:extLst>
              <a:ext uri="{FF2B5EF4-FFF2-40B4-BE49-F238E27FC236}">
                <a16:creationId xmlns:a16="http://schemas.microsoft.com/office/drawing/2014/main" id="{4D4277E1-9914-4ECD-9349-6063E827C922}"/>
              </a:ext>
            </a:extLst>
          </p:cNvPr>
          <p:cNvSpPr/>
          <p:nvPr/>
        </p:nvSpPr>
        <p:spPr>
          <a:xfrm>
            <a:off x="8010681" y="723502"/>
            <a:ext cx="4822923" cy="523220"/>
          </a:xfrm>
          <a:prstGeom prst="rect">
            <a:avLst/>
          </a:prstGeom>
          <a:noFill/>
        </p:spPr>
        <p:txBody>
          <a:bodyPr wrap="square" lIns="91440" tIns="45720" rIns="91440" bIns="45720">
            <a:spAutoFit/>
          </a:bodyPr>
          <a:lstStyle/>
          <a:p>
            <a:pPr algn="ctr"/>
            <a:r>
              <a:rPr lang="en-US" sz="2800">
                <a:ln w="0"/>
                <a:solidFill>
                  <a:schemeClr val="bg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April 19</a:t>
            </a:r>
            <a:r>
              <a:rPr lang="en-US" sz="2800" baseline="30000">
                <a:ln w="0"/>
                <a:solidFill>
                  <a:schemeClr val="bg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2800">
                <a:ln w="0"/>
                <a:solidFill>
                  <a:schemeClr val="bg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- 21 </a:t>
            </a:r>
          </a:p>
        </p:txBody>
      </p:sp>
      <p:sp>
        <p:nvSpPr>
          <p:cNvPr id="7" name="Rectangle 6">
            <a:extLst>
              <a:ext uri="{FF2B5EF4-FFF2-40B4-BE49-F238E27FC236}">
                <a16:creationId xmlns:a16="http://schemas.microsoft.com/office/drawing/2014/main" id="{517D2C63-63D1-4E9E-950A-C53E155FF8EA}"/>
              </a:ext>
            </a:extLst>
          </p:cNvPr>
          <p:cNvSpPr/>
          <p:nvPr/>
        </p:nvSpPr>
        <p:spPr>
          <a:xfrm>
            <a:off x="806789" y="3523171"/>
            <a:ext cx="6087821" cy="769441"/>
          </a:xfrm>
          <a:prstGeom prst="rect">
            <a:avLst/>
          </a:prstGeom>
          <a:noFill/>
        </p:spPr>
        <p:txBody>
          <a:bodyPr wrap="none" lIns="91440" tIns="45720" rIns="91440" bIns="45720">
            <a:spAutoFit/>
          </a:bodyPr>
          <a:lstStyle/>
          <a:p>
            <a:pPr algn="ctr"/>
            <a:r>
              <a:rPr lang="en-US" sz="4400">
                <a:ln w="0"/>
                <a:solidFill>
                  <a:schemeClr val="bg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25</a:t>
            </a:r>
            <a:r>
              <a:rPr lang="en-US" sz="4400" baseline="30000">
                <a:ln w="0"/>
                <a:solidFill>
                  <a:schemeClr val="bg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th</a:t>
            </a:r>
            <a:r>
              <a:rPr lang="en-US" sz="4400">
                <a:ln w="0"/>
                <a:solidFill>
                  <a:schemeClr val="bg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Annual Conference</a:t>
            </a:r>
          </a:p>
        </p:txBody>
      </p:sp>
      <p:sp>
        <p:nvSpPr>
          <p:cNvPr id="2" name="TextBox 1">
            <a:extLst>
              <a:ext uri="{FF2B5EF4-FFF2-40B4-BE49-F238E27FC236}">
                <a16:creationId xmlns:a16="http://schemas.microsoft.com/office/drawing/2014/main" id="{B7B68847-E56C-4CE5-96E0-96617F0D56F7}"/>
              </a:ext>
            </a:extLst>
          </p:cNvPr>
          <p:cNvSpPr txBox="1"/>
          <p:nvPr/>
        </p:nvSpPr>
        <p:spPr>
          <a:xfrm>
            <a:off x="641604" y="5567017"/>
            <a:ext cx="4467377" cy="646331"/>
          </a:xfrm>
          <a:prstGeom prst="rect">
            <a:avLst/>
          </a:prstGeom>
          <a:noFill/>
        </p:spPr>
        <p:txBody>
          <a:bodyPr wrap="square" rtlCol="0">
            <a:spAutoFit/>
          </a:bodyPr>
          <a:lstStyle/>
          <a:p>
            <a:r>
              <a:rPr lang="en-US" sz="3600">
                <a:latin typeface="Decotura ICG" panose="00000400000000000000" pitchFamily="2" charset="0"/>
              </a:rPr>
              <a:t>Honolulu, Hawaii</a:t>
            </a:r>
          </a:p>
        </p:txBody>
      </p:sp>
      <p:sp>
        <p:nvSpPr>
          <p:cNvPr id="9" name="Rectangle 8">
            <a:extLst>
              <a:ext uri="{FF2B5EF4-FFF2-40B4-BE49-F238E27FC236}">
                <a16:creationId xmlns:a16="http://schemas.microsoft.com/office/drawing/2014/main" id="{638C15FF-58E7-464A-824E-16F314596CAD}"/>
              </a:ext>
            </a:extLst>
          </p:cNvPr>
          <p:cNvSpPr/>
          <p:nvPr/>
        </p:nvSpPr>
        <p:spPr>
          <a:xfrm>
            <a:off x="178355" y="148855"/>
            <a:ext cx="11835290" cy="6528391"/>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D1A5F87-BE1D-4174-B35A-467BC014676B}"/>
              </a:ext>
            </a:extLst>
          </p:cNvPr>
          <p:cNvSpPr/>
          <p:nvPr/>
        </p:nvSpPr>
        <p:spPr>
          <a:xfrm>
            <a:off x="5732141" y="124305"/>
            <a:ext cx="6307057" cy="45719"/>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9" name="Rectangle 18">
            <a:extLst>
              <a:ext uri="{FF2B5EF4-FFF2-40B4-BE49-F238E27FC236}">
                <a16:creationId xmlns:a16="http://schemas.microsoft.com/office/drawing/2014/main" id="{7AEAB10C-F06E-46AC-A6D3-EBFA742A7477}"/>
              </a:ext>
            </a:extLst>
          </p:cNvPr>
          <p:cNvSpPr/>
          <p:nvPr/>
        </p:nvSpPr>
        <p:spPr>
          <a:xfrm>
            <a:off x="142134" y="6642787"/>
            <a:ext cx="6305910" cy="66674"/>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Tree>
    <p:extLst>
      <p:ext uri="{BB962C8B-B14F-4D97-AF65-F5344CB8AC3E}">
        <p14:creationId xmlns:p14="http://schemas.microsoft.com/office/powerpoint/2010/main" val="28178894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56B7E-1633-44AB-8584-82DF5B726834}"/>
              </a:ext>
            </a:extLst>
          </p:cNvPr>
          <p:cNvSpPr>
            <a:spLocks noGrp="1"/>
          </p:cNvSpPr>
          <p:nvPr>
            <p:ph type="title"/>
          </p:nvPr>
        </p:nvSpPr>
        <p:spPr>
          <a:xfrm>
            <a:off x="542068" y="445674"/>
            <a:ext cx="10268712" cy="1700784"/>
          </a:xfrm>
        </p:spPr>
        <p:txBody>
          <a:bodyPr/>
          <a:lstStyle/>
          <a:p>
            <a:r>
              <a:rPr lang="en-US">
                <a:latin typeface="Arial"/>
                <a:cs typeface="Arial"/>
              </a:rPr>
              <a:t>TikTok</a:t>
            </a:r>
            <a:endParaRPr lang="en-US">
              <a:latin typeface="Arial" panose="020B0604020202020204" pitchFamily="34" charset="0"/>
              <a:cs typeface="Arial" panose="020B0604020202020204" pitchFamily="34" charset="0"/>
            </a:endParaRPr>
          </a:p>
        </p:txBody>
      </p:sp>
      <p:pic>
        <p:nvPicPr>
          <p:cNvPr id="7" name="Picture 2" descr="NNAHRA Logo tm">
            <a:extLst>
              <a:ext uri="{FF2B5EF4-FFF2-40B4-BE49-F238E27FC236}">
                <a16:creationId xmlns:a16="http://schemas.microsoft.com/office/drawing/2014/main" id="{0D20940B-D27C-492A-B2E6-AD847104C5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840923"/>
            <a:ext cx="1084136" cy="1084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Graphical user interface&#10;&#10;Description automatically generated">
            <a:extLst>
              <a:ext uri="{FF2B5EF4-FFF2-40B4-BE49-F238E27FC236}">
                <a16:creationId xmlns:a16="http://schemas.microsoft.com/office/drawing/2014/main" id="{7BE04480-974C-014E-8C55-AB610403441B}"/>
              </a:ext>
            </a:extLst>
          </p:cNvPr>
          <p:cNvPicPr>
            <a:picLocks noChangeAspect="1"/>
          </p:cNvPicPr>
          <p:nvPr/>
        </p:nvPicPr>
        <p:blipFill>
          <a:blip r:embed="rId4"/>
          <a:stretch>
            <a:fillRect/>
          </a:stretch>
        </p:blipFill>
        <p:spPr>
          <a:xfrm>
            <a:off x="1894915" y="1650541"/>
            <a:ext cx="8267700" cy="4686300"/>
          </a:xfrm>
          <a:prstGeom prst="rect">
            <a:avLst/>
          </a:prstGeom>
        </p:spPr>
      </p:pic>
      <p:pic>
        <p:nvPicPr>
          <p:cNvPr id="5" name="Picture 4" descr="Text, background pattern&#10;&#10;Description automatically generated">
            <a:extLst>
              <a:ext uri="{FF2B5EF4-FFF2-40B4-BE49-F238E27FC236}">
                <a16:creationId xmlns:a16="http://schemas.microsoft.com/office/drawing/2014/main" id="{D873083A-D752-B545-BAA6-97BABD9EB4ED}"/>
              </a:ext>
            </a:extLst>
          </p:cNvPr>
          <p:cNvPicPr>
            <a:picLocks noChangeAspect="1"/>
          </p:cNvPicPr>
          <p:nvPr/>
        </p:nvPicPr>
        <p:blipFill>
          <a:blip r:embed="rId5"/>
          <a:stretch>
            <a:fillRect/>
          </a:stretch>
        </p:blipFill>
        <p:spPr>
          <a:xfrm>
            <a:off x="10936331" y="6305621"/>
            <a:ext cx="917359" cy="200842"/>
          </a:xfrm>
          <a:prstGeom prst="rect">
            <a:avLst/>
          </a:prstGeom>
        </p:spPr>
      </p:pic>
    </p:spTree>
    <p:extLst>
      <p:ext uri="{BB962C8B-B14F-4D97-AF65-F5344CB8AC3E}">
        <p14:creationId xmlns:p14="http://schemas.microsoft.com/office/powerpoint/2010/main" val="928886853"/>
      </p:ext>
    </p:extLst>
  </p:cSld>
  <p:clrMapOvr>
    <a:masterClrMapping/>
  </p:clrMapOvr>
  <p:extLst>
    <p:ext uri="{6950BFC3-D8DA-4A85-94F7-54DA5524770B}">
      <p188:commentRel xmlns:p188="http://schemas.microsoft.com/office/powerpoint/2018/8/main" r:id="rId2"/>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503116F-2AC6-6841-955D-2152EDD45741}"/>
              </a:ext>
            </a:extLst>
          </p:cNvPr>
          <p:cNvSpPr>
            <a:spLocks noGrp="1"/>
          </p:cNvSpPr>
          <p:nvPr>
            <p:ph type="title"/>
          </p:nvPr>
        </p:nvSpPr>
        <p:spPr/>
        <p:txBody>
          <a:bodyPr/>
          <a:lstStyle/>
          <a:p>
            <a:r>
              <a:rPr lang="en-US">
                <a:latin typeface="Arial"/>
                <a:cs typeface="Arial"/>
              </a:rPr>
              <a:t>Yes, This is real</a:t>
            </a:r>
          </a:p>
        </p:txBody>
      </p:sp>
      <p:pic>
        <p:nvPicPr>
          <p:cNvPr id="8" name="Picture 7" descr="Graphical user interface, text, application&#10;&#10;Description automatically generated">
            <a:extLst>
              <a:ext uri="{FF2B5EF4-FFF2-40B4-BE49-F238E27FC236}">
                <a16:creationId xmlns:a16="http://schemas.microsoft.com/office/drawing/2014/main" id="{B61487D4-7DA7-2D4B-9D8B-282440B95750}"/>
              </a:ext>
            </a:extLst>
          </p:cNvPr>
          <p:cNvPicPr>
            <a:picLocks noChangeAspect="1"/>
          </p:cNvPicPr>
          <p:nvPr/>
        </p:nvPicPr>
        <p:blipFill rotWithShape="1">
          <a:blip r:embed="rId2"/>
          <a:srcRect l="31043" t="19814" r="31573" b="17778"/>
          <a:stretch/>
        </p:blipFill>
        <p:spPr>
          <a:xfrm>
            <a:off x="1192783" y="2130513"/>
            <a:ext cx="4102101" cy="4279900"/>
          </a:xfrm>
          <a:prstGeom prst="rect">
            <a:avLst/>
          </a:prstGeom>
        </p:spPr>
      </p:pic>
      <p:pic>
        <p:nvPicPr>
          <p:cNvPr id="10" name="Picture 9" descr="Graphical user interface, application&#10;&#10;Description automatically generated">
            <a:extLst>
              <a:ext uri="{FF2B5EF4-FFF2-40B4-BE49-F238E27FC236}">
                <a16:creationId xmlns:a16="http://schemas.microsoft.com/office/drawing/2014/main" id="{DE1045CB-BC2E-9549-95ED-6FE74FB97A32}"/>
              </a:ext>
            </a:extLst>
          </p:cNvPr>
          <p:cNvPicPr>
            <a:picLocks noChangeAspect="1"/>
          </p:cNvPicPr>
          <p:nvPr/>
        </p:nvPicPr>
        <p:blipFill rotWithShape="1">
          <a:blip r:embed="rId3"/>
          <a:srcRect l="30949" t="19665" r="31667" b="17927"/>
          <a:stretch/>
        </p:blipFill>
        <p:spPr>
          <a:xfrm>
            <a:off x="6127749" y="2130513"/>
            <a:ext cx="4102101" cy="4279900"/>
          </a:xfrm>
          <a:prstGeom prst="rect">
            <a:avLst/>
          </a:prstGeom>
        </p:spPr>
      </p:pic>
      <p:pic>
        <p:nvPicPr>
          <p:cNvPr id="5" name="Picture 4" descr="Text, background pattern&#10;&#10;Description automatically generated">
            <a:extLst>
              <a:ext uri="{FF2B5EF4-FFF2-40B4-BE49-F238E27FC236}">
                <a16:creationId xmlns:a16="http://schemas.microsoft.com/office/drawing/2014/main" id="{CFCB37A6-217D-2146-8858-EB8C0B763A4C}"/>
              </a:ext>
            </a:extLst>
          </p:cNvPr>
          <p:cNvPicPr>
            <a:picLocks noChangeAspect="1"/>
          </p:cNvPicPr>
          <p:nvPr/>
        </p:nvPicPr>
        <p:blipFill>
          <a:blip r:embed="rId4"/>
          <a:stretch>
            <a:fillRect/>
          </a:stretch>
        </p:blipFill>
        <p:spPr>
          <a:xfrm>
            <a:off x="10936331" y="6305621"/>
            <a:ext cx="917359" cy="200842"/>
          </a:xfrm>
          <a:prstGeom prst="rect">
            <a:avLst/>
          </a:prstGeom>
        </p:spPr>
      </p:pic>
    </p:spTree>
    <p:extLst>
      <p:ext uri="{BB962C8B-B14F-4D97-AF65-F5344CB8AC3E}">
        <p14:creationId xmlns:p14="http://schemas.microsoft.com/office/powerpoint/2010/main" val="16623371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0C30101-5C96-4E47-8B7F-E33189D6066F}"/>
              </a:ext>
            </a:extLst>
          </p:cNvPr>
          <p:cNvSpPr>
            <a:spLocks noGrp="1"/>
          </p:cNvSpPr>
          <p:nvPr>
            <p:ph type="title"/>
          </p:nvPr>
        </p:nvSpPr>
        <p:spPr>
          <a:xfrm>
            <a:off x="876835" y="3428999"/>
            <a:ext cx="3644900" cy="1700784"/>
          </a:xfrm>
        </p:spPr>
        <p:txBody>
          <a:bodyPr>
            <a:normAutofit fontScale="90000"/>
          </a:bodyPr>
          <a:lstStyle/>
          <a:p>
            <a:r>
              <a:rPr lang="en-US" sz="4800">
                <a:solidFill>
                  <a:schemeClr val="tx1"/>
                </a:solidFill>
              </a:rPr>
              <a:t>Even </a:t>
            </a:r>
            <a:r>
              <a:rPr lang="en-US" sz="4800" err="1">
                <a:solidFill>
                  <a:schemeClr val="tx1"/>
                </a:solidFill>
              </a:rPr>
              <a:t>Linkedin</a:t>
            </a:r>
            <a:r>
              <a:rPr lang="en-US" sz="4800">
                <a:solidFill>
                  <a:schemeClr val="tx1"/>
                </a:solidFill>
              </a:rPr>
              <a:t> jumped onboard</a:t>
            </a:r>
          </a:p>
        </p:txBody>
      </p:sp>
      <p:pic>
        <p:nvPicPr>
          <p:cNvPr id="7" name="Picture 6">
            <a:extLst>
              <a:ext uri="{FF2B5EF4-FFF2-40B4-BE49-F238E27FC236}">
                <a16:creationId xmlns:a16="http://schemas.microsoft.com/office/drawing/2014/main" id="{D27F6110-ABEA-6B43-86DF-5BD29905DF37}"/>
              </a:ext>
            </a:extLst>
          </p:cNvPr>
          <p:cNvPicPr>
            <a:picLocks noChangeAspect="1"/>
          </p:cNvPicPr>
          <p:nvPr/>
        </p:nvPicPr>
        <p:blipFill>
          <a:blip r:embed="rId3"/>
          <a:stretch>
            <a:fillRect/>
          </a:stretch>
        </p:blipFill>
        <p:spPr>
          <a:xfrm>
            <a:off x="4828476" y="354035"/>
            <a:ext cx="2841791" cy="6149927"/>
          </a:xfrm>
          <a:prstGeom prst="rect">
            <a:avLst/>
          </a:prstGeom>
        </p:spPr>
      </p:pic>
      <p:pic>
        <p:nvPicPr>
          <p:cNvPr id="4" name="Picture 3" descr="Text, background pattern&#10;&#10;Description automatically generated">
            <a:extLst>
              <a:ext uri="{FF2B5EF4-FFF2-40B4-BE49-F238E27FC236}">
                <a16:creationId xmlns:a16="http://schemas.microsoft.com/office/drawing/2014/main" id="{B19A1481-88EC-704A-83AF-82D454567701}"/>
              </a:ext>
            </a:extLst>
          </p:cNvPr>
          <p:cNvPicPr>
            <a:picLocks noChangeAspect="1"/>
          </p:cNvPicPr>
          <p:nvPr/>
        </p:nvPicPr>
        <p:blipFill>
          <a:blip r:embed="rId4"/>
          <a:stretch>
            <a:fillRect/>
          </a:stretch>
        </p:blipFill>
        <p:spPr>
          <a:xfrm>
            <a:off x="10936331" y="6305621"/>
            <a:ext cx="917359" cy="200842"/>
          </a:xfrm>
          <a:prstGeom prst="rect">
            <a:avLst/>
          </a:prstGeom>
        </p:spPr>
      </p:pic>
    </p:spTree>
    <p:extLst>
      <p:ext uri="{BB962C8B-B14F-4D97-AF65-F5344CB8AC3E}">
        <p14:creationId xmlns:p14="http://schemas.microsoft.com/office/powerpoint/2010/main" val="2983959362"/>
      </p:ext>
    </p:extLst>
  </p:cSld>
  <p:clrMapOvr>
    <a:masterClrMapping/>
  </p:clrMapOvr>
  <p:extLst>
    <p:ext uri="{6950BFC3-D8DA-4A85-94F7-54DA5524770B}">
      <p188:commentRel xmlns:p188="http://schemas.microsoft.com/office/powerpoint/2018/8/main" r:id="rId2"/>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56B7E-1633-44AB-8584-82DF5B726834}"/>
              </a:ext>
            </a:extLst>
          </p:cNvPr>
          <p:cNvSpPr>
            <a:spLocks noGrp="1"/>
          </p:cNvSpPr>
          <p:nvPr>
            <p:ph type="title"/>
          </p:nvPr>
        </p:nvSpPr>
        <p:spPr>
          <a:xfrm>
            <a:off x="638458" y="492178"/>
            <a:ext cx="10268712" cy="1700784"/>
          </a:xfrm>
        </p:spPr>
        <p:txBody>
          <a:bodyPr/>
          <a:lstStyle/>
          <a:p>
            <a:r>
              <a:rPr lang="en-US" err="1">
                <a:latin typeface="Arial" panose="020B0604020202020204" pitchFamily="34" charset="0"/>
                <a:cs typeface="Arial" panose="020B0604020202020204" pitchFamily="34" charset="0"/>
              </a:rPr>
              <a:t>Linkedin</a:t>
            </a:r>
            <a:endParaRPr lang="en-US">
              <a:latin typeface="Arial" panose="020B0604020202020204" pitchFamily="34" charset="0"/>
              <a:cs typeface="Arial" panose="020B0604020202020204" pitchFamily="34" charset="0"/>
            </a:endParaRPr>
          </a:p>
        </p:txBody>
      </p:sp>
      <p:pic>
        <p:nvPicPr>
          <p:cNvPr id="7" name="Picture 2" descr="NNAHRA Logo tm">
            <a:extLst>
              <a:ext uri="{FF2B5EF4-FFF2-40B4-BE49-F238E27FC236}">
                <a16:creationId xmlns:a16="http://schemas.microsoft.com/office/drawing/2014/main" id="{0D20940B-D27C-492A-B2E6-AD847104C5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40923"/>
            <a:ext cx="1084136" cy="1084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Graphical user interface, website&#10;&#10;Description automatically generated">
            <a:extLst>
              <a:ext uri="{FF2B5EF4-FFF2-40B4-BE49-F238E27FC236}">
                <a16:creationId xmlns:a16="http://schemas.microsoft.com/office/drawing/2014/main" id="{92BCF847-19BD-D443-A17F-4FBB0DD37144}"/>
              </a:ext>
            </a:extLst>
          </p:cNvPr>
          <p:cNvPicPr>
            <a:picLocks noChangeAspect="1"/>
          </p:cNvPicPr>
          <p:nvPr/>
        </p:nvPicPr>
        <p:blipFill>
          <a:blip r:embed="rId3"/>
          <a:stretch>
            <a:fillRect/>
          </a:stretch>
        </p:blipFill>
        <p:spPr>
          <a:xfrm>
            <a:off x="4972358" y="152206"/>
            <a:ext cx="6729422" cy="3508012"/>
          </a:xfrm>
          <a:prstGeom prst="rect">
            <a:avLst/>
          </a:prstGeom>
        </p:spPr>
      </p:pic>
      <p:pic>
        <p:nvPicPr>
          <p:cNvPr id="6" name="Picture 5" descr="Graphical user interface, text&#10;&#10;Description automatically generated">
            <a:extLst>
              <a:ext uri="{FF2B5EF4-FFF2-40B4-BE49-F238E27FC236}">
                <a16:creationId xmlns:a16="http://schemas.microsoft.com/office/drawing/2014/main" id="{DDF7F623-7837-D84A-9974-BEDE259DFB2D}"/>
              </a:ext>
            </a:extLst>
          </p:cNvPr>
          <p:cNvPicPr>
            <a:picLocks noChangeAspect="1"/>
          </p:cNvPicPr>
          <p:nvPr/>
        </p:nvPicPr>
        <p:blipFill rotWithShape="1">
          <a:blip r:embed="rId4"/>
          <a:srcRect t="17391" r="750"/>
          <a:stretch/>
        </p:blipFill>
        <p:spPr>
          <a:xfrm>
            <a:off x="4972358" y="3660218"/>
            <a:ext cx="6789410" cy="2936822"/>
          </a:xfrm>
          <a:prstGeom prst="rect">
            <a:avLst/>
          </a:prstGeom>
        </p:spPr>
      </p:pic>
      <p:sp>
        <p:nvSpPr>
          <p:cNvPr id="3" name="TextBox 2">
            <a:extLst>
              <a:ext uri="{FF2B5EF4-FFF2-40B4-BE49-F238E27FC236}">
                <a16:creationId xmlns:a16="http://schemas.microsoft.com/office/drawing/2014/main" id="{244E2CAE-7531-E346-B56A-4994DD5CDB5E}"/>
              </a:ext>
            </a:extLst>
          </p:cNvPr>
          <p:cNvSpPr txBox="1"/>
          <p:nvPr/>
        </p:nvSpPr>
        <p:spPr>
          <a:xfrm>
            <a:off x="542068" y="3429000"/>
            <a:ext cx="4051300" cy="1200329"/>
          </a:xfrm>
          <a:prstGeom prst="rect">
            <a:avLst/>
          </a:prstGeom>
          <a:noFill/>
        </p:spPr>
        <p:txBody>
          <a:bodyPr wrap="square" lIns="91440" tIns="45720" rIns="91440" bIns="45720" rtlCol="0" anchor="t">
            <a:spAutoFit/>
          </a:bodyPr>
          <a:lstStyle/>
          <a:p>
            <a:r>
              <a:rPr lang="en-US"/>
              <a:t>Be mindful and up-to-date on your company LinkedIn page </a:t>
            </a:r>
          </a:p>
          <a:p>
            <a:endParaRPr lang="en-US"/>
          </a:p>
          <a:p>
            <a:endParaRPr lang="en-US"/>
          </a:p>
        </p:txBody>
      </p:sp>
      <p:pic>
        <p:nvPicPr>
          <p:cNvPr id="8" name="Picture 7" descr="Text, background pattern&#10;&#10;Description automatically generated">
            <a:extLst>
              <a:ext uri="{FF2B5EF4-FFF2-40B4-BE49-F238E27FC236}">
                <a16:creationId xmlns:a16="http://schemas.microsoft.com/office/drawing/2014/main" id="{762304D0-301B-874C-A8FF-7AD66F415394}"/>
              </a:ext>
            </a:extLst>
          </p:cNvPr>
          <p:cNvPicPr>
            <a:picLocks noChangeAspect="1"/>
          </p:cNvPicPr>
          <p:nvPr/>
        </p:nvPicPr>
        <p:blipFill>
          <a:blip r:embed="rId5"/>
          <a:stretch>
            <a:fillRect/>
          </a:stretch>
        </p:blipFill>
        <p:spPr>
          <a:xfrm>
            <a:off x="10936331" y="6305621"/>
            <a:ext cx="917359" cy="200842"/>
          </a:xfrm>
          <a:prstGeom prst="rect">
            <a:avLst/>
          </a:prstGeom>
        </p:spPr>
      </p:pic>
    </p:spTree>
    <p:extLst>
      <p:ext uri="{BB962C8B-B14F-4D97-AF65-F5344CB8AC3E}">
        <p14:creationId xmlns:p14="http://schemas.microsoft.com/office/powerpoint/2010/main" val="16293276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56B7E-1633-44AB-8584-82DF5B726834}"/>
              </a:ext>
            </a:extLst>
          </p:cNvPr>
          <p:cNvSpPr>
            <a:spLocks noGrp="1"/>
          </p:cNvSpPr>
          <p:nvPr>
            <p:ph type="title"/>
          </p:nvPr>
        </p:nvSpPr>
        <p:spPr>
          <a:xfrm>
            <a:off x="705104" y="171817"/>
            <a:ext cx="10268712" cy="1700784"/>
          </a:xfrm>
        </p:spPr>
        <p:txBody>
          <a:bodyPr>
            <a:normAutofit/>
          </a:bodyPr>
          <a:lstStyle/>
          <a:p>
            <a:r>
              <a:rPr lang="en-US" sz="4000">
                <a:latin typeface="Arial" panose="020B0604020202020204" pitchFamily="34" charset="0"/>
                <a:cs typeface="Arial" panose="020B0604020202020204" pitchFamily="34" charset="0"/>
              </a:rPr>
              <a:t>What to post</a:t>
            </a:r>
          </a:p>
        </p:txBody>
      </p:sp>
      <p:pic>
        <p:nvPicPr>
          <p:cNvPr id="7" name="Picture 2" descr="NNAHRA Logo tm">
            <a:extLst>
              <a:ext uri="{FF2B5EF4-FFF2-40B4-BE49-F238E27FC236}">
                <a16:creationId xmlns:a16="http://schemas.microsoft.com/office/drawing/2014/main" id="{0D20940B-D27C-492A-B2E6-AD847104C5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40923"/>
            <a:ext cx="1084136" cy="1084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Content Placeholder 4" descr="Text&#10;&#10;Description automatically generated">
            <a:extLst>
              <a:ext uri="{FF2B5EF4-FFF2-40B4-BE49-F238E27FC236}">
                <a16:creationId xmlns:a16="http://schemas.microsoft.com/office/drawing/2014/main" id="{093977A2-0602-6E4E-AA4E-C92B332E45A7}"/>
              </a:ext>
            </a:extLst>
          </p:cNvPr>
          <p:cNvPicPr>
            <a:picLocks noChangeAspect="1"/>
          </p:cNvPicPr>
          <p:nvPr/>
        </p:nvPicPr>
        <p:blipFill>
          <a:blip r:embed="rId3"/>
          <a:stretch>
            <a:fillRect/>
          </a:stretch>
        </p:blipFill>
        <p:spPr>
          <a:xfrm>
            <a:off x="2035161" y="1633455"/>
            <a:ext cx="8121677" cy="4446615"/>
          </a:xfrm>
          <a:prstGeom prst="rect">
            <a:avLst/>
          </a:prstGeom>
        </p:spPr>
      </p:pic>
      <p:pic>
        <p:nvPicPr>
          <p:cNvPr id="5" name="Picture 4" descr="Text, background pattern&#10;&#10;Description automatically generated">
            <a:extLst>
              <a:ext uri="{FF2B5EF4-FFF2-40B4-BE49-F238E27FC236}">
                <a16:creationId xmlns:a16="http://schemas.microsoft.com/office/drawing/2014/main" id="{5B382A49-FC7D-3E40-9287-227DEA3DBF97}"/>
              </a:ext>
            </a:extLst>
          </p:cNvPr>
          <p:cNvPicPr>
            <a:picLocks noChangeAspect="1"/>
          </p:cNvPicPr>
          <p:nvPr/>
        </p:nvPicPr>
        <p:blipFill>
          <a:blip r:embed="rId4"/>
          <a:stretch>
            <a:fillRect/>
          </a:stretch>
        </p:blipFill>
        <p:spPr>
          <a:xfrm>
            <a:off x="10936331" y="6305621"/>
            <a:ext cx="917359" cy="200842"/>
          </a:xfrm>
          <a:prstGeom prst="rect">
            <a:avLst/>
          </a:prstGeom>
        </p:spPr>
      </p:pic>
    </p:spTree>
    <p:extLst>
      <p:ext uri="{BB962C8B-B14F-4D97-AF65-F5344CB8AC3E}">
        <p14:creationId xmlns:p14="http://schemas.microsoft.com/office/powerpoint/2010/main" val="41088117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56B7E-1633-44AB-8584-82DF5B726834}"/>
              </a:ext>
            </a:extLst>
          </p:cNvPr>
          <p:cNvSpPr>
            <a:spLocks noGrp="1"/>
          </p:cNvSpPr>
          <p:nvPr>
            <p:ph type="title"/>
          </p:nvPr>
        </p:nvSpPr>
        <p:spPr>
          <a:xfrm>
            <a:off x="960120" y="317814"/>
            <a:ext cx="10268712" cy="1700784"/>
          </a:xfrm>
        </p:spPr>
        <p:txBody>
          <a:bodyPr>
            <a:normAutofit/>
          </a:bodyPr>
          <a:lstStyle/>
          <a:p>
            <a:r>
              <a:rPr lang="en-US" sz="4000" err="1"/>
              <a:t>Linkedin</a:t>
            </a:r>
            <a:r>
              <a:rPr lang="en-US" sz="4000"/>
              <a:t> targeting options</a:t>
            </a:r>
            <a:endParaRPr lang="en-US" sz="4000">
              <a:latin typeface="Arial" panose="020B0604020202020204" pitchFamily="34" charset="0"/>
              <a:cs typeface="Arial" panose="020B0604020202020204" pitchFamily="34" charset="0"/>
            </a:endParaRPr>
          </a:p>
        </p:txBody>
      </p:sp>
      <p:pic>
        <p:nvPicPr>
          <p:cNvPr id="7" name="Picture 2" descr="NNAHRA Logo tm">
            <a:extLst>
              <a:ext uri="{FF2B5EF4-FFF2-40B4-BE49-F238E27FC236}">
                <a16:creationId xmlns:a16="http://schemas.microsoft.com/office/drawing/2014/main" id="{0D20940B-D27C-492A-B2E6-AD847104C5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40923"/>
            <a:ext cx="1084136" cy="1084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F2F40333-E17A-2C4D-B006-F65910C711E7}"/>
              </a:ext>
            </a:extLst>
          </p:cNvPr>
          <p:cNvPicPr>
            <a:picLocks noChangeAspect="1"/>
          </p:cNvPicPr>
          <p:nvPr/>
        </p:nvPicPr>
        <p:blipFill>
          <a:blip r:embed="rId3"/>
          <a:stretch>
            <a:fillRect/>
          </a:stretch>
        </p:blipFill>
        <p:spPr>
          <a:xfrm>
            <a:off x="3319436" y="1784514"/>
            <a:ext cx="6932239" cy="4598477"/>
          </a:xfrm>
          <a:prstGeom prst="rect">
            <a:avLst/>
          </a:prstGeom>
        </p:spPr>
      </p:pic>
      <p:sp>
        <p:nvSpPr>
          <p:cNvPr id="4" name="TextBox 3">
            <a:extLst>
              <a:ext uri="{FF2B5EF4-FFF2-40B4-BE49-F238E27FC236}">
                <a16:creationId xmlns:a16="http://schemas.microsoft.com/office/drawing/2014/main" id="{3A2BFCDD-361F-AD45-9D89-E3728E313ECF}"/>
              </a:ext>
            </a:extLst>
          </p:cNvPr>
          <p:cNvSpPr txBox="1"/>
          <p:nvPr/>
        </p:nvSpPr>
        <p:spPr>
          <a:xfrm>
            <a:off x="672459" y="2862516"/>
            <a:ext cx="3606800" cy="3046988"/>
          </a:xfrm>
          <a:prstGeom prst="rect">
            <a:avLst/>
          </a:prstGeom>
          <a:noFill/>
        </p:spPr>
        <p:txBody>
          <a:bodyPr wrap="square" lIns="91440" tIns="45720" rIns="91440" bIns="45720" rtlCol="0" anchor="t">
            <a:spAutoFit/>
          </a:bodyPr>
          <a:lstStyle/>
          <a:p>
            <a:r>
              <a:rPr lang="en-US" sz="2400"/>
              <a:t>Can Include:</a:t>
            </a:r>
          </a:p>
          <a:p>
            <a:pPr marL="342900" indent="-342900">
              <a:buFont typeface="Arial"/>
              <a:buChar char="•"/>
            </a:pPr>
            <a:r>
              <a:rPr lang="en-US" sz="2400"/>
              <a:t>Location</a:t>
            </a:r>
          </a:p>
          <a:p>
            <a:pPr marL="342900" indent="-342900">
              <a:buFont typeface="Arial"/>
              <a:buChar char="•"/>
            </a:pPr>
            <a:r>
              <a:rPr lang="en-US" sz="2400"/>
              <a:t>Company Name</a:t>
            </a:r>
          </a:p>
          <a:p>
            <a:pPr marL="342900" indent="-342900">
              <a:buFont typeface="Arial"/>
              <a:buChar char="•"/>
            </a:pPr>
            <a:r>
              <a:rPr lang="en-US" sz="2400"/>
              <a:t>Company Size</a:t>
            </a:r>
          </a:p>
          <a:p>
            <a:pPr marL="342900" indent="-342900">
              <a:buFont typeface="Arial"/>
              <a:buChar char="•"/>
            </a:pPr>
            <a:r>
              <a:rPr lang="en-US" sz="2400"/>
              <a:t>Job Title</a:t>
            </a:r>
          </a:p>
          <a:p>
            <a:pPr marL="342900" indent="-342900">
              <a:buFont typeface="Arial"/>
              <a:buChar char="•"/>
            </a:pPr>
            <a:r>
              <a:rPr lang="en-US" sz="2400"/>
              <a:t>Job Experience</a:t>
            </a:r>
          </a:p>
          <a:p>
            <a:pPr marL="342900" indent="-342900">
              <a:buFont typeface="Arial"/>
              <a:buChar char="•"/>
            </a:pPr>
            <a:r>
              <a:rPr lang="en-US" sz="2400"/>
              <a:t>Skill Sets</a:t>
            </a:r>
          </a:p>
          <a:p>
            <a:endParaRPr lang="en-US" sz="2400"/>
          </a:p>
        </p:txBody>
      </p:sp>
      <p:pic>
        <p:nvPicPr>
          <p:cNvPr id="6" name="Picture 5" descr="Text, background pattern&#10;&#10;Description automatically generated">
            <a:extLst>
              <a:ext uri="{FF2B5EF4-FFF2-40B4-BE49-F238E27FC236}">
                <a16:creationId xmlns:a16="http://schemas.microsoft.com/office/drawing/2014/main" id="{ED2B86A0-BF7B-5C49-B590-FBFC40FE81B0}"/>
              </a:ext>
            </a:extLst>
          </p:cNvPr>
          <p:cNvPicPr>
            <a:picLocks noChangeAspect="1"/>
          </p:cNvPicPr>
          <p:nvPr/>
        </p:nvPicPr>
        <p:blipFill>
          <a:blip r:embed="rId4"/>
          <a:stretch>
            <a:fillRect/>
          </a:stretch>
        </p:blipFill>
        <p:spPr>
          <a:xfrm>
            <a:off x="10936331" y="6305621"/>
            <a:ext cx="917359" cy="200842"/>
          </a:xfrm>
          <a:prstGeom prst="rect">
            <a:avLst/>
          </a:prstGeom>
        </p:spPr>
      </p:pic>
    </p:spTree>
    <p:extLst>
      <p:ext uri="{BB962C8B-B14F-4D97-AF65-F5344CB8AC3E}">
        <p14:creationId xmlns:p14="http://schemas.microsoft.com/office/powerpoint/2010/main" val="26023753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56B7E-1633-44AB-8584-82DF5B726834}"/>
              </a:ext>
            </a:extLst>
          </p:cNvPr>
          <p:cNvSpPr>
            <a:spLocks noGrp="1"/>
          </p:cNvSpPr>
          <p:nvPr>
            <p:ph type="title"/>
          </p:nvPr>
        </p:nvSpPr>
        <p:spPr>
          <a:xfrm>
            <a:off x="960120" y="317814"/>
            <a:ext cx="10268712" cy="1700784"/>
          </a:xfrm>
        </p:spPr>
        <p:txBody>
          <a:bodyPr/>
          <a:lstStyle/>
          <a:p>
            <a:r>
              <a:rPr lang="en-US"/>
              <a:t>Digital targeting</a:t>
            </a:r>
            <a:endParaRPr lang="en-US">
              <a:latin typeface="Arial" panose="020B0604020202020204" pitchFamily="34" charset="0"/>
              <a:cs typeface="Arial" panose="020B0604020202020204" pitchFamily="34" charset="0"/>
            </a:endParaRPr>
          </a:p>
        </p:txBody>
      </p:sp>
      <p:pic>
        <p:nvPicPr>
          <p:cNvPr id="7" name="Picture 2" descr="NNAHRA Logo tm">
            <a:extLst>
              <a:ext uri="{FF2B5EF4-FFF2-40B4-BE49-F238E27FC236}">
                <a16:creationId xmlns:a16="http://schemas.microsoft.com/office/drawing/2014/main" id="{0D20940B-D27C-492A-B2E6-AD847104C5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40923"/>
            <a:ext cx="1084136" cy="1084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A picture containing text&#10;&#10;Description automatically generated">
            <a:extLst>
              <a:ext uri="{FF2B5EF4-FFF2-40B4-BE49-F238E27FC236}">
                <a16:creationId xmlns:a16="http://schemas.microsoft.com/office/drawing/2014/main" id="{CACE8688-E1AC-6B4D-A975-6D56F2150000}"/>
              </a:ext>
            </a:extLst>
          </p:cNvPr>
          <p:cNvPicPr>
            <a:picLocks noChangeAspect="1"/>
          </p:cNvPicPr>
          <p:nvPr/>
        </p:nvPicPr>
        <p:blipFill rotWithShape="1">
          <a:blip r:embed="rId3"/>
          <a:srcRect r="11049"/>
          <a:stretch/>
        </p:blipFill>
        <p:spPr>
          <a:xfrm>
            <a:off x="1307856" y="2757380"/>
            <a:ext cx="5884400" cy="3548241"/>
          </a:xfrm>
          <a:prstGeom prst="rect">
            <a:avLst/>
          </a:prstGeom>
        </p:spPr>
      </p:pic>
      <p:pic>
        <p:nvPicPr>
          <p:cNvPr id="6" name="Picture 5" descr="Text&#10;&#10;Description automatically generated">
            <a:extLst>
              <a:ext uri="{FF2B5EF4-FFF2-40B4-BE49-F238E27FC236}">
                <a16:creationId xmlns:a16="http://schemas.microsoft.com/office/drawing/2014/main" id="{2F5DDB67-8AFE-5C4C-B2E7-33F119B61B85}"/>
              </a:ext>
            </a:extLst>
          </p:cNvPr>
          <p:cNvPicPr>
            <a:picLocks noChangeAspect="1"/>
          </p:cNvPicPr>
          <p:nvPr/>
        </p:nvPicPr>
        <p:blipFill>
          <a:blip r:embed="rId4"/>
          <a:stretch>
            <a:fillRect/>
          </a:stretch>
        </p:blipFill>
        <p:spPr>
          <a:xfrm>
            <a:off x="7588326" y="2848055"/>
            <a:ext cx="4061441" cy="3109370"/>
          </a:xfrm>
          <a:prstGeom prst="rect">
            <a:avLst/>
          </a:prstGeom>
        </p:spPr>
      </p:pic>
      <p:pic>
        <p:nvPicPr>
          <p:cNvPr id="9" name="Picture 8" descr="Text, background pattern&#10;&#10;Description automatically generated">
            <a:extLst>
              <a:ext uri="{FF2B5EF4-FFF2-40B4-BE49-F238E27FC236}">
                <a16:creationId xmlns:a16="http://schemas.microsoft.com/office/drawing/2014/main" id="{7C4631EF-B55D-9F42-A9E2-E376DB567935}"/>
              </a:ext>
            </a:extLst>
          </p:cNvPr>
          <p:cNvPicPr>
            <a:picLocks noChangeAspect="1"/>
          </p:cNvPicPr>
          <p:nvPr/>
        </p:nvPicPr>
        <p:blipFill>
          <a:blip r:embed="rId5"/>
          <a:stretch>
            <a:fillRect/>
          </a:stretch>
        </p:blipFill>
        <p:spPr>
          <a:xfrm>
            <a:off x="10936331" y="6305621"/>
            <a:ext cx="917359" cy="200842"/>
          </a:xfrm>
          <a:prstGeom prst="rect">
            <a:avLst/>
          </a:prstGeom>
        </p:spPr>
      </p:pic>
    </p:spTree>
    <p:extLst>
      <p:ext uri="{BB962C8B-B14F-4D97-AF65-F5344CB8AC3E}">
        <p14:creationId xmlns:p14="http://schemas.microsoft.com/office/powerpoint/2010/main" val="2366380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76FB7ED-AC1E-9D4E-926F-977E740428EB}"/>
              </a:ext>
            </a:extLst>
          </p:cNvPr>
          <p:cNvSpPr>
            <a:spLocks noGrp="1"/>
          </p:cNvSpPr>
          <p:nvPr>
            <p:ph type="title"/>
          </p:nvPr>
        </p:nvSpPr>
        <p:spPr/>
        <p:txBody>
          <a:bodyPr>
            <a:normAutofit/>
          </a:bodyPr>
          <a:lstStyle/>
          <a:p>
            <a:r>
              <a:rPr lang="en-US" sz="4400"/>
              <a:t>Build the target</a:t>
            </a:r>
          </a:p>
        </p:txBody>
      </p:sp>
      <p:sp>
        <p:nvSpPr>
          <p:cNvPr id="7" name="TextBox 6">
            <a:extLst>
              <a:ext uri="{FF2B5EF4-FFF2-40B4-BE49-F238E27FC236}">
                <a16:creationId xmlns:a16="http://schemas.microsoft.com/office/drawing/2014/main" id="{420402F3-633A-344F-9D8A-70781AF14023}"/>
              </a:ext>
            </a:extLst>
          </p:cNvPr>
          <p:cNvSpPr txBox="1"/>
          <p:nvPr/>
        </p:nvSpPr>
        <p:spPr>
          <a:xfrm>
            <a:off x="464105" y="3343275"/>
            <a:ext cx="3932936" cy="1477328"/>
          </a:xfrm>
          <a:prstGeom prst="rect">
            <a:avLst/>
          </a:prstGeom>
          <a:noFill/>
        </p:spPr>
        <p:txBody>
          <a:bodyPr wrap="none" lIns="91440" tIns="45720" rIns="91440" bIns="45720" rtlCol="0" anchor="t">
            <a:spAutoFit/>
          </a:bodyPr>
          <a:lstStyle/>
          <a:p>
            <a:pPr marL="285750" indent="-285750">
              <a:buFont typeface="Arial"/>
              <a:buChar char="•"/>
            </a:pPr>
            <a:r>
              <a:rPr lang="en-US"/>
              <a:t>Who are we looking to reach?</a:t>
            </a:r>
          </a:p>
          <a:p>
            <a:pPr marL="285750" indent="-285750">
              <a:buFont typeface="Arial"/>
              <a:buChar char="•"/>
            </a:pPr>
            <a:endParaRPr lang="en-US"/>
          </a:p>
          <a:p>
            <a:pPr marL="285750" indent="-285750">
              <a:buFont typeface="Arial"/>
              <a:buChar char="•"/>
            </a:pPr>
            <a:r>
              <a:rPr lang="en-US"/>
              <a:t>Where are they?</a:t>
            </a:r>
          </a:p>
          <a:p>
            <a:pPr marL="285750" indent="-285750">
              <a:buFont typeface="Arial"/>
              <a:buChar char="•"/>
            </a:pPr>
            <a:endParaRPr lang="en-US"/>
          </a:p>
          <a:p>
            <a:pPr marL="285750" indent="-285750">
              <a:buFont typeface="Arial"/>
              <a:buChar char="•"/>
            </a:pPr>
            <a:r>
              <a:rPr lang="en-US"/>
              <a:t>How do we want to speak to them?</a:t>
            </a:r>
          </a:p>
        </p:txBody>
      </p:sp>
      <p:pic>
        <p:nvPicPr>
          <p:cNvPr id="3" name="Picture 2" descr="Graphical user interface, application, icon&#10;&#10;Description automatically generated">
            <a:extLst>
              <a:ext uri="{FF2B5EF4-FFF2-40B4-BE49-F238E27FC236}">
                <a16:creationId xmlns:a16="http://schemas.microsoft.com/office/drawing/2014/main" id="{A21EB5E2-7838-B043-8A1B-3EA28D076E4D}"/>
              </a:ext>
            </a:extLst>
          </p:cNvPr>
          <p:cNvPicPr>
            <a:picLocks noChangeAspect="1"/>
          </p:cNvPicPr>
          <p:nvPr/>
        </p:nvPicPr>
        <p:blipFill>
          <a:blip r:embed="rId3"/>
          <a:stretch>
            <a:fillRect/>
          </a:stretch>
        </p:blipFill>
        <p:spPr>
          <a:xfrm>
            <a:off x="4615091" y="2582982"/>
            <a:ext cx="5837037" cy="3733774"/>
          </a:xfrm>
          <a:prstGeom prst="rect">
            <a:avLst/>
          </a:prstGeom>
        </p:spPr>
      </p:pic>
      <p:pic>
        <p:nvPicPr>
          <p:cNvPr id="8" name="Picture 7" descr="Text, background pattern&#10;&#10;Description automatically generated">
            <a:extLst>
              <a:ext uri="{FF2B5EF4-FFF2-40B4-BE49-F238E27FC236}">
                <a16:creationId xmlns:a16="http://schemas.microsoft.com/office/drawing/2014/main" id="{05262095-74FB-1448-B05C-DC46A7C12E75}"/>
              </a:ext>
            </a:extLst>
          </p:cNvPr>
          <p:cNvPicPr>
            <a:picLocks noChangeAspect="1"/>
          </p:cNvPicPr>
          <p:nvPr/>
        </p:nvPicPr>
        <p:blipFill>
          <a:blip r:embed="rId4"/>
          <a:stretch>
            <a:fillRect/>
          </a:stretch>
        </p:blipFill>
        <p:spPr>
          <a:xfrm>
            <a:off x="10936331" y="6305621"/>
            <a:ext cx="917359" cy="200842"/>
          </a:xfrm>
          <a:prstGeom prst="rect">
            <a:avLst/>
          </a:prstGeom>
        </p:spPr>
      </p:pic>
    </p:spTree>
    <p:extLst>
      <p:ext uri="{BB962C8B-B14F-4D97-AF65-F5344CB8AC3E}">
        <p14:creationId xmlns:p14="http://schemas.microsoft.com/office/powerpoint/2010/main" val="1838755196"/>
      </p:ext>
    </p:extLst>
  </p:cSld>
  <p:clrMapOvr>
    <a:masterClrMapping/>
  </p:clrMapOvr>
  <p:extLst>
    <p:ext uri="{6950BFC3-D8DA-4A85-94F7-54DA5524770B}">
      <p188:commentRel xmlns:p188="http://schemas.microsoft.com/office/powerpoint/2018/8/main" r:id="rId2"/>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56B7E-1633-44AB-8584-82DF5B726834}"/>
              </a:ext>
            </a:extLst>
          </p:cNvPr>
          <p:cNvSpPr>
            <a:spLocks noGrp="1"/>
          </p:cNvSpPr>
          <p:nvPr>
            <p:ph type="title"/>
          </p:nvPr>
        </p:nvSpPr>
        <p:spPr>
          <a:xfrm>
            <a:off x="960120" y="609808"/>
            <a:ext cx="10268712" cy="1700784"/>
          </a:xfrm>
        </p:spPr>
        <p:txBody>
          <a:bodyPr/>
          <a:lstStyle/>
          <a:p>
            <a:r>
              <a:rPr lang="en-US"/>
              <a:t>DISPLAY AD EXAMPLE</a:t>
            </a:r>
            <a:endParaRPr lang="en-US">
              <a:latin typeface="Arial" panose="020B0604020202020204" pitchFamily="34" charset="0"/>
              <a:cs typeface="Arial" panose="020B0604020202020204" pitchFamily="34" charset="0"/>
            </a:endParaRPr>
          </a:p>
        </p:txBody>
      </p:sp>
      <p:pic>
        <p:nvPicPr>
          <p:cNvPr id="7" name="Picture 2" descr="NNAHRA Logo tm">
            <a:extLst>
              <a:ext uri="{FF2B5EF4-FFF2-40B4-BE49-F238E27FC236}">
                <a16:creationId xmlns:a16="http://schemas.microsoft.com/office/drawing/2014/main" id="{0D20940B-D27C-492A-B2E6-AD847104C5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40923"/>
            <a:ext cx="1084136" cy="1084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Graphical user interface, text&#10;&#10;Description automatically generated">
            <a:extLst>
              <a:ext uri="{FF2B5EF4-FFF2-40B4-BE49-F238E27FC236}">
                <a16:creationId xmlns:a16="http://schemas.microsoft.com/office/drawing/2014/main" id="{7C14FFCE-6524-B448-A0A2-4EC1380FDA93}"/>
              </a:ext>
            </a:extLst>
          </p:cNvPr>
          <p:cNvPicPr>
            <a:picLocks noChangeAspect="1"/>
          </p:cNvPicPr>
          <p:nvPr/>
        </p:nvPicPr>
        <p:blipFill>
          <a:blip r:embed="rId3"/>
          <a:stretch>
            <a:fillRect/>
          </a:stretch>
        </p:blipFill>
        <p:spPr>
          <a:xfrm>
            <a:off x="2498379" y="3009678"/>
            <a:ext cx="2980338" cy="2658139"/>
          </a:xfrm>
          <a:prstGeom prst="rect">
            <a:avLst/>
          </a:prstGeom>
        </p:spPr>
      </p:pic>
      <p:pic>
        <p:nvPicPr>
          <p:cNvPr id="8" name="Picture 7" descr="Graphical user interface, text&#10;&#10;Description automatically generated">
            <a:extLst>
              <a:ext uri="{FF2B5EF4-FFF2-40B4-BE49-F238E27FC236}">
                <a16:creationId xmlns:a16="http://schemas.microsoft.com/office/drawing/2014/main" id="{071F0B54-0169-724D-AF7A-45E692937222}"/>
              </a:ext>
            </a:extLst>
          </p:cNvPr>
          <p:cNvPicPr>
            <a:picLocks noChangeAspect="1"/>
          </p:cNvPicPr>
          <p:nvPr/>
        </p:nvPicPr>
        <p:blipFill>
          <a:blip r:embed="rId4"/>
          <a:stretch>
            <a:fillRect/>
          </a:stretch>
        </p:blipFill>
        <p:spPr>
          <a:xfrm>
            <a:off x="5597216" y="3009678"/>
            <a:ext cx="3214982" cy="2658139"/>
          </a:xfrm>
          <a:prstGeom prst="rect">
            <a:avLst/>
          </a:prstGeom>
        </p:spPr>
      </p:pic>
      <p:pic>
        <p:nvPicPr>
          <p:cNvPr id="6" name="Picture 5" descr="Text, background pattern&#10;&#10;Description automatically generated">
            <a:extLst>
              <a:ext uri="{FF2B5EF4-FFF2-40B4-BE49-F238E27FC236}">
                <a16:creationId xmlns:a16="http://schemas.microsoft.com/office/drawing/2014/main" id="{D8314EA8-3EB4-9448-B69D-0104C55957BE}"/>
              </a:ext>
            </a:extLst>
          </p:cNvPr>
          <p:cNvPicPr>
            <a:picLocks noChangeAspect="1"/>
          </p:cNvPicPr>
          <p:nvPr/>
        </p:nvPicPr>
        <p:blipFill>
          <a:blip r:embed="rId5"/>
          <a:stretch>
            <a:fillRect/>
          </a:stretch>
        </p:blipFill>
        <p:spPr>
          <a:xfrm>
            <a:off x="10936331" y="6305621"/>
            <a:ext cx="917359" cy="200842"/>
          </a:xfrm>
          <a:prstGeom prst="rect">
            <a:avLst/>
          </a:prstGeom>
        </p:spPr>
      </p:pic>
    </p:spTree>
    <p:extLst>
      <p:ext uri="{BB962C8B-B14F-4D97-AF65-F5344CB8AC3E}">
        <p14:creationId xmlns:p14="http://schemas.microsoft.com/office/powerpoint/2010/main" val="13386055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56B7E-1633-44AB-8584-82DF5B726834}"/>
              </a:ext>
            </a:extLst>
          </p:cNvPr>
          <p:cNvSpPr>
            <a:spLocks noGrp="1"/>
          </p:cNvSpPr>
          <p:nvPr>
            <p:ph type="title"/>
          </p:nvPr>
        </p:nvSpPr>
        <p:spPr>
          <a:xfrm>
            <a:off x="961644" y="548335"/>
            <a:ext cx="10268712" cy="1700784"/>
          </a:xfrm>
        </p:spPr>
        <p:txBody>
          <a:bodyPr>
            <a:normAutofit/>
          </a:bodyPr>
          <a:lstStyle/>
          <a:p>
            <a:r>
              <a:rPr lang="en-US" sz="4400"/>
              <a:t>Display placement</a:t>
            </a:r>
            <a:endParaRPr lang="en-US" sz="4400">
              <a:latin typeface="Arial" panose="020B0604020202020204" pitchFamily="34" charset="0"/>
              <a:cs typeface="Arial" panose="020B0604020202020204" pitchFamily="34" charset="0"/>
            </a:endParaRPr>
          </a:p>
        </p:txBody>
      </p:sp>
      <p:pic>
        <p:nvPicPr>
          <p:cNvPr id="7" name="Picture 2" descr="NNAHRA Logo tm">
            <a:extLst>
              <a:ext uri="{FF2B5EF4-FFF2-40B4-BE49-F238E27FC236}">
                <a16:creationId xmlns:a16="http://schemas.microsoft.com/office/drawing/2014/main" id="{0D20940B-D27C-492A-B2E6-AD847104C5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40923"/>
            <a:ext cx="1084136" cy="1084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6" name="Picture 2" descr="Is website advertising for 3000 taxis a better idea than TV advertising? -  MyHoardings">
            <a:extLst>
              <a:ext uri="{FF2B5EF4-FFF2-40B4-BE49-F238E27FC236}">
                <a16:creationId xmlns:a16="http://schemas.microsoft.com/office/drawing/2014/main" id="{BDB3BBD4-E43B-0544-8580-61BFB63088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1620" y="2977587"/>
            <a:ext cx="7933314" cy="302891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Text, background pattern&#10;&#10;Description automatically generated">
            <a:extLst>
              <a:ext uri="{FF2B5EF4-FFF2-40B4-BE49-F238E27FC236}">
                <a16:creationId xmlns:a16="http://schemas.microsoft.com/office/drawing/2014/main" id="{DF0A46A9-A37C-AF45-8855-E4AF0D938C57}"/>
              </a:ext>
            </a:extLst>
          </p:cNvPr>
          <p:cNvPicPr>
            <a:picLocks noChangeAspect="1"/>
          </p:cNvPicPr>
          <p:nvPr/>
        </p:nvPicPr>
        <p:blipFill>
          <a:blip r:embed="rId4"/>
          <a:stretch>
            <a:fillRect/>
          </a:stretch>
        </p:blipFill>
        <p:spPr>
          <a:xfrm>
            <a:off x="10936331" y="6305621"/>
            <a:ext cx="917359" cy="200842"/>
          </a:xfrm>
          <a:prstGeom prst="rect">
            <a:avLst/>
          </a:prstGeom>
        </p:spPr>
      </p:pic>
    </p:spTree>
    <p:extLst>
      <p:ext uri="{BB962C8B-B14F-4D97-AF65-F5344CB8AC3E}">
        <p14:creationId xmlns:p14="http://schemas.microsoft.com/office/powerpoint/2010/main" val="39405674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07344-0CB6-494B-A14C-6C7C1468E2AC}"/>
              </a:ext>
            </a:extLst>
          </p:cNvPr>
          <p:cNvSpPr>
            <a:spLocks noGrp="1"/>
          </p:cNvSpPr>
          <p:nvPr>
            <p:ph type="title"/>
          </p:nvPr>
        </p:nvSpPr>
        <p:spPr>
          <a:xfrm>
            <a:off x="542068" y="345117"/>
            <a:ext cx="10945552" cy="3136392"/>
          </a:xfrm>
        </p:spPr>
        <p:txBody>
          <a:bodyPr>
            <a:normAutofit/>
          </a:bodyPr>
          <a:lstStyle/>
          <a:p>
            <a:pPr algn="ctr"/>
            <a:r>
              <a:rPr lang="en-US" sz="4800"/>
              <a:t>How Digital Advertising is Reshaping the Recruitment Landscape</a:t>
            </a:r>
            <a:endParaRPr lang="en-US" sz="4800">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EC1F92D4-9127-45F7-8DFC-A07C06032AAA}"/>
              </a:ext>
            </a:extLst>
          </p:cNvPr>
          <p:cNvSpPr>
            <a:spLocks noGrp="1"/>
          </p:cNvSpPr>
          <p:nvPr>
            <p:ph type="body" idx="1"/>
          </p:nvPr>
        </p:nvSpPr>
        <p:spPr>
          <a:xfrm>
            <a:off x="-3979526" y="4680322"/>
            <a:ext cx="10268712" cy="1545336"/>
          </a:xfrm>
        </p:spPr>
        <p:txBody>
          <a:bodyPr>
            <a:normAutofit/>
          </a:bodyPr>
          <a:lstStyle/>
          <a:p>
            <a:pPr algn="r"/>
            <a:r>
              <a:rPr lang="en-US" sz="4800" b="1">
                <a:latin typeface="Arial" panose="020B0604020202020204" pitchFamily="34" charset="0"/>
                <a:cs typeface="Arial" panose="020B0604020202020204" pitchFamily="34" charset="0"/>
              </a:rPr>
              <a:t>Lynn Maurer</a:t>
            </a:r>
          </a:p>
          <a:p>
            <a:pPr algn="r">
              <a:lnSpc>
                <a:spcPct val="100000"/>
              </a:lnSpc>
            </a:pPr>
            <a:r>
              <a:rPr lang="en-US" sz="2000"/>
              <a:t>Director of Digital Strategy &amp; Technology</a:t>
            </a:r>
          </a:p>
        </p:txBody>
      </p:sp>
      <p:sp>
        <p:nvSpPr>
          <p:cNvPr id="8" name="Rectangle 7">
            <a:extLst>
              <a:ext uri="{FF2B5EF4-FFF2-40B4-BE49-F238E27FC236}">
                <a16:creationId xmlns:a16="http://schemas.microsoft.com/office/drawing/2014/main" id="{42BD6886-B44E-460F-A906-8021D420BF85}"/>
              </a:ext>
            </a:extLst>
          </p:cNvPr>
          <p:cNvSpPr/>
          <p:nvPr/>
        </p:nvSpPr>
        <p:spPr>
          <a:xfrm>
            <a:off x="184093" y="6621267"/>
            <a:ext cx="6307057" cy="45719"/>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11" name="Picture 2" descr="NNAHRA Logo tm">
            <a:extLst>
              <a:ext uri="{FF2B5EF4-FFF2-40B4-BE49-F238E27FC236}">
                <a16:creationId xmlns:a16="http://schemas.microsoft.com/office/drawing/2014/main" id="{04AB9F5A-AE38-4D8B-A882-0266C25DAE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40923"/>
            <a:ext cx="1084136" cy="1084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Text, background pattern&#10;&#10;Description automatically generated">
            <a:extLst>
              <a:ext uri="{FF2B5EF4-FFF2-40B4-BE49-F238E27FC236}">
                <a16:creationId xmlns:a16="http://schemas.microsoft.com/office/drawing/2014/main" id="{C6B3AFEE-701D-EA4C-A772-F7EA3319A38B}"/>
              </a:ext>
            </a:extLst>
          </p:cNvPr>
          <p:cNvPicPr>
            <a:picLocks noChangeAspect="1"/>
          </p:cNvPicPr>
          <p:nvPr/>
        </p:nvPicPr>
        <p:blipFill>
          <a:blip r:embed="rId3"/>
          <a:stretch>
            <a:fillRect/>
          </a:stretch>
        </p:blipFill>
        <p:spPr>
          <a:xfrm>
            <a:off x="7200732" y="4998869"/>
            <a:ext cx="3846136" cy="842054"/>
          </a:xfrm>
          <a:prstGeom prst="rect">
            <a:avLst/>
          </a:prstGeom>
        </p:spPr>
      </p:pic>
    </p:spTree>
    <p:extLst>
      <p:ext uri="{BB962C8B-B14F-4D97-AF65-F5344CB8AC3E}">
        <p14:creationId xmlns:p14="http://schemas.microsoft.com/office/powerpoint/2010/main" val="11768713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56B7E-1633-44AB-8584-82DF5B726834}"/>
              </a:ext>
            </a:extLst>
          </p:cNvPr>
          <p:cNvSpPr>
            <a:spLocks noGrp="1"/>
          </p:cNvSpPr>
          <p:nvPr>
            <p:ph type="title"/>
          </p:nvPr>
        </p:nvSpPr>
        <p:spPr>
          <a:xfrm>
            <a:off x="961644" y="463811"/>
            <a:ext cx="10268712" cy="1700784"/>
          </a:xfrm>
        </p:spPr>
        <p:txBody>
          <a:bodyPr/>
          <a:lstStyle/>
          <a:p>
            <a:r>
              <a:rPr lang="en-US"/>
              <a:t>Location targeting</a:t>
            </a:r>
            <a:endParaRPr lang="en-US">
              <a:latin typeface="Arial" panose="020B0604020202020204" pitchFamily="34" charset="0"/>
              <a:cs typeface="Arial" panose="020B0604020202020204" pitchFamily="34" charset="0"/>
            </a:endParaRPr>
          </a:p>
        </p:txBody>
      </p:sp>
      <p:pic>
        <p:nvPicPr>
          <p:cNvPr id="7" name="Picture 2" descr="NNAHRA Logo tm">
            <a:extLst>
              <a:ext uri="{FF2B5EF4-FFF2-40B4-BE49-F238E27FC236}">
                <a16:creationId xmlns:a16="http://schemas.microsoft.com/office/drawing/2014/main" id="{0D20940B-D27C-492A-B2E6-AD847104C5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40923"/>
            <a:ext cx="1084136" cy="1084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4" name="Picture 2" descr="Employers are looking to fill 250 positions at job fair for San Gorgonio  Pass area residents – Press Enterprise">
            <a:extLst>
              <a:ext uri="{FF2B5EF4-FFF2-40B4-BE49-F238E27FC236}">
                <a16:creationId xmlns:a16="http://schemas.microsoft.com/office/drawing/2014/main" id="{24628340-47C0-5542-90D2-AF0E10002C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758" y="2035058"/>
            <a:ext cx="6094483" cy="406361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Text, background pattern&#10;&#10;Description automatically generated">
            <a:extLst>
              <a:ext uri="{FF2B5EF4-FFF2-40B4-BE49-F238E27FC236}">
                <a16:creationId xmlns:a16="http://schemas.microsoft.com/office/drawing/2014/main" id="{AB377BE5-60A8-2E42-9F40-5AF54E7733EB}"/>
              </a:ext>
            </a:extLst>
          </p:cNvPr>
          <p:cNvPicPr>
            <a:picLocks noChangeAspect="1"/>
          </p:cNvPicPr>
          <p:nvPr/>
        </p:nvPicPr>
        <p:blipFill>
          <a:blip r:embed="rId4"/>
          <a:stretch>
            <a:fillRect/>
          </a:stretch>
        </p:blipFill>
        <p:spPr>
          <a:xfrm>
            <a:off x="10936331" y="6305621"/>
            <a:ext cx="917359" cy="200842"/>
          </a:xfrm>
          <a:prstGeom prst="rect">
            <a:avLst/>
          </a:prstGeom>
        </p:spPr>
      </p:pic>
    </p:spTree>
    <p:extLst>
      <p:ext uri="{BB962C8B-B14F-4D97-AF65-F5344CB8AC3E}">
        <p14:creationId xmlns:p14="http://schemas.microsoft.com/office/powerpoint/2010/main" val="14644240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56B7E-1633-44AB-8584-82DF5B726834}"/>
              </a:ext>
            </a:extLst>
          </p:cNvPr>
          <p:cNvSpPr>
            <a:spLocks noGrp="1"/>
          </p:cNvSpPr>
          <p:nvPr>
            <p:ph type="title"/>
          </p:nvPr>
        </p:nvSpPr>
        <p:spPr>
          <a:xfrm>
            <a:off x="961644" y="540651"/>
            <a:ext cx="10268712" cy="1700784"/>
          </a:xfrm>
        </p:spPr>
        <p:txBody>
          <a:bodyPr/>
          <a:lstStyle/>
          <a:p>
            <a:r>
              <a:rPr lang="en-US">
                <a:latin typeface="Arial"/>
                <a:cs typeface="Arial"/>
              </a:rPr>
              <a:t>Location targeting:</a:t>
            </a:r>
            <a:br>
              <a:rPr lang="en-US"/>
            </a:br>
            <a:r>
              <a:rPr lang="en-US">
                <a:latin typeface="Arial"/>
                <a:cs typeface="Arial"/>
              </a:rPr>
              <a:t>How does it work?</a:t>
            </a:r>
          </a:p>
        </p:txBody>
      </p:sp>
      <p:pic>
        <p:nvPicPr>
          <p:cNvPr id="7" name="Picture 2" descr="NNAHRA Logo tm">
            <a:extLst>
              <a:ext uri="{FF2B5EF4-FFF2-40B4-BE49-F238E27FC236}">
                <a16:creationId xmlns:a16="http://schemas.microsoft.com/office/drawing/2014/main" id="{0D20940B-D27C-492A-B2E6-AD847104C5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40923"/>
            <a:ext cx="1084136" cy="1084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B0FD855B-C9F6-8C4E-8453-888BB3A3E49D}"/>
              </a:ext>
            </a:extLst>
          </p:cNvPr>
          <p:cNvSpPr txBox="1"/>
          <p:nvPr/>
        </p:nvSpPr>
        <p:spPr>
          <a:xfrm>
            <a:off x="1084136" y="2717800"/>
            <a:ext cx="10268713" cy="3416320"/>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a:t>We build an invisible fence around a specific location, or multiple locations</a:t>
            </a:r>
          </a:p>
          <a:p>
            <a:pPr marL="285750" indent="-285750">
              <a:buFont typeface="Arial" panose="020B0604020202020204" pitchFamily="34" charset="0"/>
              <a:buChar char="•"/>
            </a:pPr>
            <a:endParaRPr lang="en-US"/>
          </a:p>
          <a:p>
            <a:pPr marL="285750" indent="-285750">
              <a:buFont typeface="Arial" panose="020B0604020202020204" pitchFamily="34" charset="0"/>
              <a:buChar char="•"/>
            </a:pPr>
            <a:r>
              <a:rPr lang="en-US"/>
              <a:t>We decide what dates we want to pull mobile devices from – was it a one-day job fair?  Or devices that are going to a specific school?</a:t>
            </a:r>
          </a:p>
          <a:p>
            <a:pPr marL="285750" indent="-285750">
              <a:buFont typeface="Arial" panose="020B0604020202020204" pitchFamily="34" charset="0"/>
              <a:buChar char="•"/>
            </a:pPr>
            <a:endParaRPr lang="en-US"/>
          </a:p>
          <a:p>
            <a:pPr marL="285750" indent="-285750">
              <a:buFont typeface="Arial" panose="020B0604020202020204" pitchFamily="34" charset="0"/>
              <a:buChar char="•"/>
            </a:pPr>
            <a:r>
              <a:rPr lang="en-US"/>
              <a:t>We gather the devices and build our audience from those devices which can then be served ads to their phone across multiple platforms!</a:t>
            </a:r>
          </a:p>
          <a:p>
            <a:pPr marL="285750" indent="-285750">
              <a:buFont typeface="Arial" panose="020B0604020202020204" pitchFamily="34" charset="0"/>
              <a:buChar char="•"/>
            </a:pPr>
            <a:endParaRPr lang="en-US"/>
          </a:p>
          <a:p>
            <a:pPr marL="285750" indent="-285750">
              <a:buFont typeface="Arial" panose="020B0604020202020204" pitchFamily="34" charset="0"/>
              <a:buChar char="•"/>
            </a:pPr>
            <a:r>
              <a:rPr lang="en-US"/>
              <a:t>Their device gives us lots of information as well – think demographics, psychographics, household information</a:t>
            </a:r>
          </a:p>
          <a:p>
            <a:pPr marL="285750" indent="-285750">
              <a:buFont typeface="Arial" panose="020B0604020202020204" pitchFamily="34" charset="0"/>
              <a:buChar char="•"/>
            </a:pPr>
            <a:endParaRPr lang="en-US"/>
          </a:p>
          <a:p>
            <a:pPr marL="285750" indent="-285750">
              <a:buFont typeface="Arial" panose="020B0604020202020204" pitchFamily="34" charset="0"/>
              <a:buChar char="•"/>
            </a:pPr>
            <a:r>
              <a:rPr lang="en-US"/>
              <a:t>Let’s see that info!</a:t>
            </a:r>
          </a:p>
        </p:txBody>
      </p:sp>
      <p:pic>
        <p:nvPicPr>
          <p:cNvPr id="5" name="Picture 4" descr="Text, background pattern&#10;&#10;Description automatically generated">
            <a:extLst>
              <a:ext uri="{FF2B5EF4-FFF2-40B4-BE49-F238E27FC236}">
                <a16:creationId xmlns:a16="http://schemas.microsoft.com/office/drawing/2014/main" id="{B654A30A-6DB7-F640-91F3-1A2AD5B36373}"/>
              </a:ext>
            </a:extLst>
          </p:cNvPr>
          <p:cNvPicPr>
            <a:picLocks noChangeAspect="1"/>
          </p:cNvPicPr>
          <p:nvPr/>
        </p:nvPicPr>
        <p:blipFill>
          <a:blip r:embed="rId3"/>
          <a:stretch>
            <a:fillRect/>
          </a:stretch>
        </p:blipFill>
        <p:spPr>
          <a:xfrm>
            <a:off x="10936331" y="6305621"/>
            <a:ext cx="917359" cy="200842"/>
          </a:xfrm>
          <a:prstGeom prst="rect">
            <a:avLst/>
          </a:prstGeom>
        </p:spPr>
      </p:pic>
    </p:spTree>
    <p:extLst>
      <p:ext uri="{BB962C8B-B14F-4D97-AF65-F5344CB8AC3E}">
        <p14:creationId xmlns:p14="http://schemas.microsoft.com/office/powerpoint/2010/main" val="28934454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56B7E-1633-44AB-8584-82DF5B726834}"/>
              </a:ext>
            </a:extLst>
          </p:cNvPr>
          <p:cNvSpPr>
            <a:spLocks noGrp="1"/>
          </p:cNvSpPr>
          <p:nvPr>
            <p:ph type="title"/>
          </p:nvPr>
        </p:nvSpPr>
        <p:spPr>
          <a:xfrm>
            <a:off x="584200" y="317814"/>
            <a:ext cx="10644632" cy="1700784"/>
          </a:xfrm>
        </p:spPr>
        <p:txBody>
          <a:bodyPr>
            <a:normAutofit/>
          </a:bodyPr>
          <a:lstStyle/>
          <a:p>
            <a:r>
              <a:rPr lang="en-US" sz="3600"/>
              <a:t>Polygonal targeting and attribution</a:t>
            </a:r>
            <a:endParaRPr lang="en-US" sz="3600">
              <a:latin typeface="Arial" panose="020B0604020202020204" pitchFamily="34" charset="0"/>
              <a:cs typeface="Arial" panose="020B0604020202020204" pitchFamily="34" charset="0"/>
            </a:endParaRPr>
          </a:p>
        </p:txBody>
      </p:sp>
      <p:pic>
        <p:nvPicPr>
          <p:cNvPr id="7" name="Picture 2" descr="NNAHRA Logo tm">
            <a:extLst>
              <a:ext uri="{FF2B5EF4-FFF2-40B4-BE49-F238E27FC236}">
                <a16:creationId xmlns:a16="http://schemas.microsoft.com/office/drawing/2014/main" id="{0D20940B-D27C-492A-B2E6-AD847104C5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40923"/>
            <a:ext cx="1084136" cy="1084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Graphical user interface, application&#10;&#10;Description automatically generated">
            <a:extLst>
              <a:ext uri="{FF2B5EF4-FFF2-40B4-BE49-F238E27FC236}">
                <a16:creationId xmlns:a16="http://schemas.microsoft.com/office/drawing/2014/main" id="{03DA1E85-12D5-F94D-B062-71C41A351F83}"/>
              </a:ext>
            </a:extLst>
          </p:cNvPr>
          <p:cNvPicPr>
            <a:picLocks noChangeAspect="1"/>
          </p:cNvPicPr>
          <p:nvPr/>
        </p:nvPicPr>
        <p:blipFill rotWithShape="1">
          <a:blip r:embed="rId3"/>
          <a:srcRect t="17592" r="1043" b="12222"/>
          <a:stretch/>
        </p:blipFill>
        <p:spPr>
          <a:xfrm>
            <a:off x="1460500" y="1874960"/>
            <a:ext cx="9271000" cy="4109601"/>
          </a:xfrm>
          <a:prstGeom prst="rect">
            <a:avLst/>
          </a:prstGeom>
        </p:spPr>
      </p:pic>
      <p:pic>
        <p:nvPicPr>
          <p:cNvPr id="5" name="Picture 4" descr="Text, background pattern&#10;&#10;Description automatically generated">
            <a:extLst>
              <a:ext uri="{FF2B5EF4-FFF2-40B4-BE49-F238E27FC236}">
                <a16:creationId xmlns:a16="http://schemas.microsoft.com/office/drawing/2014/main" id="{610E78B4-F5FA-864F-B4D8-2829694144A0}"/>
              </a:ext>
            </a:extLst>
          </p:cNvPr>
          <p:cNvPicPr>
            <a:picLocks noChangeAspect="1"/>
          </p:cNvPicPr>
          <p:nvPr/>
        </p:nvPicPr>
        <p:blipFill>
          <a:blip r:embed="rId4"/>
          <a:stretch>
            <a:fillRect/>
          </a:stretch>
        </p:blipFill>
        <p:spPr>
          <a:xfrm>
            <a:off x="10936331" y="6305621"/>
            <a:ext cx="917359" cy="200842"/>
          </a:xfrm>
          <a:prstGeom prst="rect">
            <a:avLst/>
          </a:prstGeom>
        </p:spPr>
      </p:pic>
    </p:spTree>
    <p:extLst>
      <p:ext uri="{BB962C8B-B14F-4D97-AF65-F5344CB8AC3E}">
        <p14:creationId xmlns:p14="http://schemas.microsoft.com/office/powerpoint/2010/main" val="15031376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56B7E-1633-44AB-8584-82DF5B726834}"/>
              </a:ext>
            </a:extLst>
          </p:cNvPr>
          <p:cNvSpPr>
            <a:spLocks noGrp="1"/>
          </p:cNvSpPr>
          <p:nvPr>
            <p:ph type="title"/>
          </p:nvPr>
        </p:nvSpPr>
        <p:spPr>
          <a:xfrm>
            <a:off x="584200" y="317814"/>
            <a:ext cx="10644632" cy="1700784"/>
          </a:xfrm>
        </p:spPr>
        <p:txBody>
          <a:bodyPr>
            <a:normAutofit/>
          </a:bodyPr>
          <a:lstStyle/>
          <a:p>
            <a:r>
              <a:rPr lang="en-US" sz="3600"/>
              <a:t>Polygonal targeting and attribution</a:t>
            </a:r>
            <a:endParaRPr lang="en-US" sz="3600">
              <a:latin typeface="Arial" panose="020B0604020202020204" pitchFamily="34" charset="0"/>
              <a:cs typeface="Arial" panose="020B0604020202020204" pitchFamily="34" charset="0"/>
            </a:endParaRPr>
          </a:p>
        </p:txBody>
      </p:sp>
      <p:pic>
        <p:nvPicPr>
          <p:cNvPr id="7" name="Picture 2" descr="NNAHRA Logo tm">
            <a:extLst>
              <a:ext uri="{FF2B5EF4-FFF2-40B4-BE49-F238E27FC236}">
                <a16:creationId xmlns:a16="http://schemas.microsoft.com/office/drawing/2014/main" id="{0D20940B-D27C-492A-B2E6-AD847104C5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40923"/>
            <a:ext cx="1084136" cy="1084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Graphical user interface, application, table&#10;&#10;Description automatically generated">
            <a:extLst>
              <a:ext uri="{FF2B5EF4-FFF2-40B4-BE49-F238E27FC236}">
                <a16:creationId xmlns:a16="http://schemas.microsoft.com/office/drawing/2014/main" id="{E39E8ECB-855A-6845-98DD-5EBD8AA281BB}"/>
              </a:ext>
            </a:extLst>
          </p:cNvPr>
          <p:cNvPicPr>
            <a:picLocks noChangeAspect="1"/>
          </p:cNvPicPr>
          <p:nvPr/>
        </p:nvPicPr>
        <p:blipFill rotWithShape="1">
          <a:blip r:embed="rId3"/>
          <a:srcRect t="32222" r="2990" b="10184"/>
          <a:stretch/>
        </p:blipFill>
        <p:spPr>
          <a:xfrm>
            <a:off x="773684" y="2018598"/>
            <a:ext cx="10644632" cy="3949700"/>
          </a:xfrm>
          <a:prstGeom prst="rect">
            <a:avLst/>
          </a:prstGeom>
        </p:spPr>
      </p:pic>
      <p:sp>
        <p:nvSpPr>
          <p:cNvPr id="6" name="Rectangle 5">
            <a:extLst>
              <a:ext uri="{FF2B5EF4-FFF2-40B4-BE49-F238E27FC236}">
                <a16:creationId xmlns:a16="http://schemas.microsoft.com/office/drawing/2014/main" id="{BB2B8F6F-C1A7-4240-A14F-942AD4538C71}"/>
              </a:ext>
            </a:extLst>
          </p:cNvPr>
          <p:cNvSpPr/>
          <p:nvPr/>
        </p:nvSpPr>
        <p:spPr>
          <a:xfrm>
            <a:off x="927100" y="4953000"/>
            <a:ext cx="1333500" cy="2032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8" name="Picture 7" descr="Text, background pattern&#10;&#10;Description automatically generated">
            <a:extLst>
              <a:ext uri="{FF2B5EF4-FFF2-40B4-BE49-F238E27FC236}">
                <a16:creationId xmlns:a16="http://schemas.microsoft.com/office/drawing/2014/main" id="{9EFA1622-B4EB-6D41-B8C3-7FFCD4B48885}"/>
              </a:ext>
            </a:extLst>
          </p:cNvPr>
          <p:cNvPicPr>
            <a:picLocks noChangeAspect="1"/>
          </p:cNvPicPr>
          <p:nvPr/>
        </p:nvPicPr>
        <p:blipFill>
          <a:blip r:embed="rId4"/>
          <a:stretch>
            <a:fillRect/>
          </a:stretch>
        </p:blipFill>
        <p:spPr>
          <a:xfrm>
            <a:off x="10936331" y="6305621"/>
            <a:ext cx="917359" cy="200842"/>
          </a:xfrm>
          <a:prstGeom prst="rect">
            <a:avLst/>
          </a:prstGeom>
        </p:spPr>
      </p:pic>
    </p:spTree>
    <p:extLst>
      <p:ext uri="{BB962C8B-B14F-4D97-AF65-F5344CB8AC3E}">
        <p14:creationId xmlns:p14="http://schemas.microsoft.com/office/powerpoint/2010/main" val="30876231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56B7E-1633-44AB-8584-82DF5B726834}"/>
              </a:ext>
            </a:extLst>
          </p:cNvPr>
          <p:cNvSpPr>
            <a:spLocks noGrp="1"/>
          </p:cNvSpPr>
          <p:nvPr>
            <p:ph type="title"/>
          </p:nvPr>
        </p:nvSpPr>
        <p:spPr>
          <a:xfrm>
            <a:off x="584200" y="317814"/>
            <a:ext cx="10644632" cy="1700784"/>
          </a:xfrm>
        </p:spPr>
        <p:txBody>
          <a:bodyPr>
            <a:normAutofit/>
          </a:bodyPr>
          <a:lstStyle/>
          <a:p>
            <a:r>
              <a:rPr lang="en-US" sz="3600"/>
              <a:t>Polygonal targeting and attribution</a:t>
            </a:r>
            <a:endParaRPr lang="en-US" sz="3600">
              <a:latin typeface="Arial" panose="020B0604020202020204" pitchFamily="34" charset="0"/>
              <a:cs typeface="Arial" panose="020B0604020202020204" pitchFamily="34" charset="0"/>
            </a:endParaRPr>
          </a:p>
        </p:txBody>
      </p:sp>
      <p:pic>
        <p:nvPicPr>
          <p:cNvPr id="7" name="Picture 2" descr="NNAHRA Logo tm">
            <a:extLst>
              <a:ext uri="{FF2B5EF4-FFF2-40B4-BE49-F238E27FC236}">
                <a16:creationId xmlns:a16="http://schemas.microsoft.com/office/drawing/2014/main" id="{0D20940B-D27C-492A-B2E6-AD847104C5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40923"/>
            <a:ext cx="1084136" cy="1084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Graphical user interface&#10;&#10;Description automatically generated">
            <a:extLst>
              <a:ext uri="{FF2B5EF4-FFF2-40B4-BE49-F238E27FC236}">
                <a16:creationId xmlns:a16="http://schemas.microsoft.com/office/drawing/2014/main" id="{EACF1489-E4E5-5B44-ACBD-CD6B28FB6E71}"/>
              </a:ext>
            </a:extLst>
          </p:cNvPr>
          <p:cNvPicPr>
            <a:picLocks noChangeAspect="1"/>
          </p:cNvPicPr>
          <p:nvPr/>
        </p:nvPicPr>
        <p:blipFill rotWithShape="1">
          <a:blip r:embed="rId3"/>
          <a:srcRect t="31296" r="347" b="10000"/>
          <a:stretch/>
        </p:blipFill>
        <p:spPr>
          <a:xfrm>
            <a:off x="800100" y="1916811"/>
            <a:ext cx="10934700" cy="4025900"/>
          </a:xfrm>
          <a:prstGeom prst="rect">
            <a:avLst/>
          </a:prstGeom>
        </p:spPr>
      </p:pic>
      <p:pic>
        <p:nvPicPr>
          <p:cNvPr id="5" name="Picture 4" descr="Text, background pattern&#10;&#10;Description automatically generated">
            <a:extLst>
              <a:ext uri="{FF2B5EF4-FFF2-40B4-BE49-F238E27FC236}">
                <a16:creationId xmlns:a16="http://schemas.microsoft.com/office/drawing/2014/main" id="{7086EDB5-B383-8842-8403-E6E279891A61}"/>
              </a:ext>
            </a:extLst>
          </p:cNvPr>
          <p:cNvPicPr>
            <a:picLocks noChangeAspect="1"/>
          </p:cNvPicPr>
          <p:nvPr/>
        </p:nvPicPr>
        <p:blipFill>
          <a:blip r:embed="rId4"/>
          <a:stretch>
            <a:fillRect/>
          </a:stretch>
        </p:blipFill>
        <p:spPr>
          <a:xfrm>
            <a:off x="10936331" y="6305621"/>
            <a:ext cx="917359" cy="200842"/>
          </a:xfrm>
          <a:prstGeom prst="rect">
            <a:avLst/>
          </a:prstGeom>
        </p:spPr>
      </p:pic>
    </p:spTree>
    <p:extLst>
      <p:ext uri="{BB962C8B-B14F-4D97-AF65-F5344CB8AC3E}">
        <p14:creationId xmlns:p14="http://schemas.microsoft.com/office/powerpoint/2010/main" val="13391076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56B7E-1633-44AB-8584-82DF5B726834}"/>
              </a:ext>
            </a:extLst>
          </p:cNvPr>
          <p:cNvSpPr>
            <a:spLocks noGrp="1"/>
          </p:cNvSpPr>
          <p:nvPr>
            <p:ph type="title"/>
          </p:nvPr>
        </p:nvSpPr>
        <p:spPr>
          <a:xfrm>
            <a:off x="960120" y="471495"/>
            <a:ext cx="10268712" cy="1700784"/>
          </a:xfrm>
        </p:spPr>
        <p:txBody>
          <a:bodyPr>
            <a:normAutofit fontScale="90000"/>
          </a:bodyPr>
          <a:lstStyle/>
          <a:p>
            <a:r>
              <a:rPr lang="en-US" sz="4800"/>
              <a:t>Case study – </a:t>
            </a:r>
            <a:br>
              <a:rPr lang="en-US" sz="4800"/>
            </a:br>
            <a:r>
              <a:rPr lang="en-US" sz="4800"/>
              <a:t>valley view casino and hotel</a:t>
            </a:r>
            <a:endParaRPr lang="en-US" sz="4800">
              <a:latin typeface="Arial" panose="020B0604020202020204" pitchFamily="34" charset="0"/>
              <a:cs typeface="Arial" panose="020B0604020202020204" pitchFamily="34" charset="0"/>
            </a:endParaRPr>
          </a:p>
        </p:txBody>
      </p:sp>
      <p:pic>
        <p:nvPicPr>
          <p:cNvPr id="7" name="Picture 2" descr="NNAHRA Logo tm">
            <a:extLst>
              <a:ext uri="{FF2B5EF4-FFF2-40B4-BE49-F238E27FC236}">
                <a16:creationId xmlns:a16="http://schemas.microsoft.com/office/drawing/2014/main" id="{0D20940B-D27C-492A-B2E6-AD847104C5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40923"/>
            <a:ext cx="1084136" cy="1084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C47392AA-3F47-0F40-B0B7-AB881DD14971}"/>
              </a:ext>
            </a:extLst>
          </p:cNvPr>
          <p:cNvSpPr txBox="1"/>
          <p:nvPr/>
        </p:nvSpPr>
        <p:spPr>
          <a:xfrm>
            <a:off x="677416" y="2914098"/>
            <a:ext cx="9142779" cy="2585323"/>
          </a:xfrm>
          <a:prstGeom prst="rect">
            <a:avLst/>
          </a:prstGeom>
          <a:noFill/>
        </p:spPr>
        <p:txBody>
          <a:bodyPr wrap="square" rtlCol="0">
            <a:spAutoFit/>
          </a:bodyPr>
          <a:lstStyle/>
          <a:p>
            <a:r>
              <a:rPr lang="en-US"/>
              <a:t>Valley View Casino and Hotel needed to drive more applications for all position types including:</a:t>
            </a:r>
          </a:p>
          <a:p>
            <a:r>
              <a:rPr lang="en-US"/>
              <a:t>	Kitchen</a:t>
            </a:r>
          </a:p>
          <a:p>
            <a:r>
              <a:rPr lang="en-US"/>
              <a:t>	Janitorial</a:t>
            </a:r>
          </a:p>
          <a:p>
            <a:r>
              <a:rPr lang="en-US"/>
              <a:t>	Dealers</a:t>
            </a:r>
          </a:p>
          <a:p>
            <a:r>
              <a:rPr lang="en-US"/>
              <a:t>	Restaurant Staff</a:t>
            </a:r>
          </a:p>
          <a:p>
            <a:endParaRPr lang="en-US"/>
          </a:p>
          <a:p>
            <a:r>
              <a:rPr lang="en-US"/>
              <a:t>VVCH was open to different options to reach their prospects, including running Spanish language advertising</a:t>
            </a:r>
          </a:p>
        </p:txBody>
      </p:sp>
      <p:pic>
        <p:nvPicPr>
          <p:cNvPr id="5" name="Picture 4" descr="Text, background pattern&#10;&#10;Description automatically generated">
            <a:extLst>
              <a:ext uri="{FF2B5EF4-FFF2-40B4-BE49-F238E27FC236}">
                <a16:creationId xmlns:a16="http://schemas.microsoft.com/office/drawing/2014/main" id="{15D5B387-7493-DA4C-8785-531444087B87}"/>
              </a:ext>
            </a:extLst>
          </p:cNvPr>
          <p:cNvPicPr>
            <a:picLocks noChangeAspect="1"/>
          </p:cNvPicPr>
          <p:nvPr/>
        </p:nvPicPr>
        <p:blipFill>
          <a:blip r:embed="rId3"/>
          <a:stretch>
            <a:fillRect/>
          </a:stretch>
        </p:blipFill>
        <p:spPr>
          <a:xfrm>
            <a:off x="10936331" y="6305621"/>
            <a:ext cx="917359" cy="200842"/>
          </a:xfrm>
          <a:prstGeom prst="rect">
            <a:avLst/>
          </a:prstGeom>
        </p:spPr>
      </p:pic>
    </p:spTree>
    <p:extLst>
      <p:ext uri="{BB962C8B-B14F-4D97-AF65-F5344CB8AC3E}">
        <p14:creationId xmlns:p14="http://schemas.microsoft.com/office/powerpoint/2010/main" val="6868556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56B7E-1633-44AB-8584-82DF5B726834}"/>
              </a:ext>
            </a:extLst>
          </p:cNvPr>
          <p:cNvSpPr>
            <a:spLocks noGrp="1"/>
          </p:cNvSpPr>
          <p:nvPr>
            <p:ph type="title"/>
          </p:nvPr>
        </p:nvSpPr>
        <p:spPr>
          <a:xfrm>
            <a:off x="961644" y="548335"/>
            <a:ext cx="10268712" cy="1700784"/>
          </a:xfrm>
        </p:spPr>
        <p:txBody>
          <a:bodyPr/>
          <a:lstStyle/>
          <a:p>
            <a:r>
              <a:rPr lang="en-US"/>
              <a:t>VVCH Strategy</a:t>
            </a:r>
            <a:endParaRPr lang="en-US">
              <a:latin typeface="Arial" panose="020B0604020202020204" pitchFamily="34" charset="0"/>
              <a:cs typeface="Arial" panose="020B0604020202020204" pitchFamily="34" charset="0"/>
            </a:endParaRPr>
          </a:p>
        </p:txBody>
      </p:sp>
      <p:pic>
        <p:nvPicPr>
          <p:cNvPr id="7" name="Picture 2" descr="NNAHRA Logo tm">
            <a:extLst>
              <a:ext uri="{FF2B5EF4-FFF2-40B4-BE49-F238E27FC236}">
                <a16:creationId xmlns:a16="http://schemas.microsoft.com/office/drawing/2014/main" id="{0D20940B-D27C-492A-B2E6-AD847104C5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40923"/>
            <a:ext cx="1084136" cy="1084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D4BB8595-BB62-F948-BAFA-08FCA7C4923E}"/>
              </a:ext>
            </a:extLst>
          </p:cNvPr>
          <p:cNvSpPr txBox="1"/>
          <p:nvPr/>
        </p:nvSpPr>
        <p:spPr>
          <a:xfrm>
            <a:off x="542068" y="3039221"/>
            <a:ext cx="5263947" cy="3139321"/>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a:t>Target specific job titles, keywords, those looking for employment</a:t>
            </a:r>
          </a:p>
          <a:p>
            <a:pPr marL="285750" indent="-285750">
              <a:buFont typeface="Arial" panose="020B0604020202020204" pitchFamily="34" charset="0"/>
              <a:buChar char="•"/>
            </a:pPr>
            <a:endParaRPr lang="en-US"/>
          </a:p>
          <a:p>
            <a:pPr marL="285750" indent="-285750">
              <a:buFont typeface="Arial" panose="020B0604020202020204" pitchFamily="34" charset="0"/>
              <a:buChar char="•"/>
            </a:pPr>
            <a:r>
              <a:rPr lang="en-US"/>
              <a:t>Target Spanish-language users that are looking for employment</a:t>
            </a:r>
          </a:p>
          <a:p>
            <a:pPr marL="285750" indent="-285750">
              <a:buFont typeface="Arial" panose="020B0604020202020204" pitchFamily="34" charset="0"/>
              <a:buChar char="•"/>
            </a:pPr>
            <a:endParaRPr lang="en-US"/>
          </a:p>
          <a:p>
            <a:pPr marL="285750" indent="-285750">
              <a:buFont typeface="Arial" panose="020B0604020202020204" pitchFamily="34" charset="0"/>
              <a:buChar char="•"/>
            </a:pPr>
            <a:r>
              <a:rPr lang="en-US"/>
              <a:t>Utilize paid Facebook options for placement to specific targets and job titles</a:t>
            </a:r>
          </a:p>
          <a:p>
            <a:endParaRPr lang="en-US"/>
          </a:p>
          <a:p>
            <a:endParaRPr lang="en-US"/>
          </a:p>
          <a:p>
            <a:endParaRPr lang="en-US"/>
          </a:p>
        </p:txBody>
      </p:sp>
      <p:pic>
        <p:nvPicPr>
          <p:cNvPr id="8" name="Picture 7" descr="A close-up of a hand holding a stethoscope&#10;&#10;Description automatically generated with medium confidence">
            <a:extLst>
              <a:ext uri="{FF2B5EF4-FFF2-40B4-BE49-F238E27FC236}">
                <a16:creationId xmlns:a16="http://schemas.microsoft.com/office/drawing/2014/main" id="{E1E2CC9C-73C1-7F42-9A1A-D6A7ADA498C3}"/>
              </a:ext>
            </a:extLst>
          </p:cNvPr>
          <p:cNvPicPr>
            <a:picLocks noChangeAspect="1"/>
          </p:cNvPicPr>
          <p:nvPr/>
        </p:nvPicPr>
        <p:blipFill>
          <a:blip r:embed="rId3"/>
          <a:stretch>
            <a:fillRect/>
          </a:stretch>
        </p:blipFill>
        <p:spPr>
          <a:xfrm>
            <a:off x="6096000" y="2858451"/>
            <a:ext cx="4669650" cy="3113100"/>
          </a:xfrm>
          <a:prstGeom prst="rect">
            <a:avLst/>
          </a:prstGeom>
        </p:spPr>
      </p:pic>
      <p:pic>
        <p:nvPicPr>
          <p:cNvPr id="9" name="Picture 8" descr="Text, background pattern&#10;&#10;Description automatically generated">
            <a:extLst>
              <a:ext uri="{FF2B5EF4-FFF2-40B4-BE49-F238E27FC236}">
                <a16:creationId xmlns:a16="http://schemas.microsoft.com/office/drawing/2014/main" id="{AC4AC91A-2D5B-DB4C-9242-E07FA6B105FD}"/>
              </a:ext>
            </a:extLst>
          </p:cNvPr>
          <p:cNvPicPr>
            <a:picLocks noChangeAspect="1"/>
          </p:cNvPicPr>
          <p:nvPr/>
        </p:nvPicPr>
        <p:blipFill>
          <a:blip r:embed="rId4"/>
          <a:stretch>
            <a:fillRect/>
          </a:stretch>
        </p:blipFill>
        <p:spPr>
          <a:xfrm>
            <a:off x="10936331" y="6305621"/>
            <a:ext cx="917359" cy="200842"/>
          </a:xfrm>
          <a:prstGeom prst="rect">
            <a:avLst/>
          </a:prstGeom>
        </p:spPr>
      </p:pic>
    </p:spTree>
    <p:extLst>
      <p:ext uri="{BB962C8B-B14F-4D97-AF65-F5344CB8AC3E}">
        <p14:creationId xmlns:p14="http://schemas.microsoft.com/office/powerpoint/2010/main" val="21348891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 name="Picture 10" descr="Hired Stamp&quot; Images – Browse 33 Stock Photos, Vectors, and Video | Adobe  Stock">
            <a:extLst>
              <a:ext uri="{FF2B5EF4-FFF2-40B4-BE49-F238E27FC236}">
                <a16:creationId xmlns:a16="http://schemas.microsoft.com/office/drawing/2014/main" id="{D6469253-E174-F441-A872-4E8C161B442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1942"/>
          <a:stretch/>
        </p:blipFill>
        <p:spPr bwMode="auto">
          <a:xfrm>
            <a:off x="6212018" y="2503117"/>
            <a:ext cx="5418009" cy="369167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2C69A39-5904-F747-894D-ACF1DCF1EE11}"/>
              </a:ext>
            </a:extLst>
          </p:cNvPr>
          <p:cNvSpPr txBox="1"/>
          <p:nvPr/>
        </p:nvSpPr>
        <p:spPr>
          <a:xfrm>
            <a:off x="961644" y="2617417"/>
            <a:ext cx="5764833" cy="4862870"/>
          </a:xfrm>
          <a:prstGeom prst="rect">
            <a:avLst/>
          </a:prstGeom>
          <a:noFill/>
        </p:spPr>
        <p:txBody>
          <a:bodyPr wrap="square" lIns="91440" tIns="45720" rIns="91440" bIns="45720" rtlCol="0" anchor="t">
            <a:spAutoFit/>
          </a:bodyPr>
          <a:lstStyle/>
          <a:p>
            <a:r>
              <a:rPr lang="en-US" sz="2000" dirty="0">
                <a:latin typeface="Franklin Gothic Medium"/>
              </a:rPr>
              <a:t>Campaign-Specific Results</a:t>
            </a:r>
          </a:p>
          <a:p>
            <a:endParaRPr lang="en-US" sz="2000" dirty="0">
              <a:latin typeface="Century Gothic" panose="020B0502020202020204" pitchFamily="34" charset="0"/>
            </a:endParaRPr>
          </a:p>
          <a:p>
            <a:pPr marL="285750" indent="-285750">
              <a:buFont typeface="Arial" panose="020B0604020202020204" pitchFamily="34" charset="0"/>
              <a:buChar char="•"/>
            </a:pPr>
            <a:r>
              <a:rPr lang="en-US" dirty="0"/>
              <a:t>Double industry standard click-thru rates</a:t>
            </a:r>
          </a:p>
          <a:p>
            <a:pPr marL="285750" indent="-285750">
              <a:buFont typeface="Arial" panose="020B0604020202020204" pitchFamily="34" charset="0"/>
              <a:buChar char="•"/>
            </a:pPr>
            <a:r>
              <a:rPr lang="en-US" dirty="0"/>
              <a:t>Three times industry standard on social ads</a:t>
            </a:r>
          </a:p>
          <a:p>
            <a:pPr marL="285750" indent="-285750">
              <a:buFont typeface="Arial" panose="020B0604020202020204" pitchFamily="34" charset="0"/>
              <a:buChar char="•"/>
            </a:pPr>
            <a:r>
              <a:rPr lang="en-US" dirty="0"/>
              <a:t>High engagement on social including shares, comments and clicks</a:t>
            </a:r>
          </a:p>
          <a:p>
            <a:pPr marL="285750" indent="-285750">
              <a:buFont typeface="Arial" panose="020B0604020202020204" pitchFamily="34" charset="0"/>
              <a:buChar char="•"/>
            </a:pPr>
            <a:endParaRPr lang="en-US" dirty="0"/>
          </a:p>
          <a:p>
            <a:r>
              <a:rPr lang="en-US" dirty="0"/>
              <a:t>Our client saw an increase of 50% Spanish applicants and close to 50% for English applicants!</a:t>
            </a:r>
          </a:p>
          <a:p>
            <a:endParaRPr lang="en-US" dirty="0"/>
          </a:p>
          <a:p>
            <a:r>
              <a:rPr lang="en-US" dirty="0"/>
              <a:t>While other companies were struggling to find workers, VVCH was receiving consistent applications for all levels of jobs.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r>
              <a:rPr lang="en-US" dirty="0"/>
              <a:t>	</a:t>
            </a:r>
          </a:p>
        </p:txBody>
      </p:sp>
      <p:sp>
        <p:nvSpPr>
          <p:cNvPr id="2" name="Title 1">
            <a:extLst>
              <a:ext uri="{FF2B5EF4-FFF2-40B4-BE49-F238E27FC236}">
                <a16:creationId xmlns:a16="http://schemas.microsoft.com/office/drawing/2014/main" id="{19256B7E-1633-44AB-8584-82DF5B726834}"/>
              </a:ext>
            </a:extLst>
          </p:cNvPr>
          <p:cNvSpPr>
            <a:spLocks noGrp="1"/>
          </p:cNvSpPr>
          <p:nvPr>
            <p:ph type="title"/>
          </p:nvPr>
        </p:nvSpPr>
        <p:spPr>
          <a:xfrm>
            <a:off x="961644" y="548335"/>
            <a:ext cx="10268712" cy="1700784"/>
          </a:xfrm>
        </p:spPr>
        <p:txBody>
          <a:bodyPr/>
          <a:lstStyle/>
          <a:p>
            <a:r>
              <a:rPr lang="en-US"/>
              <a:t>VVCH RESULTS</a:t>
            </a:r>
            <a:endParaRPr lang="en-US">
              <a:latin typeface="Arial" panose="020B0604020202020204" pitchFamily="34" charset="0"/>
              <a:cs typeface="Arial" panose="020B0604020202020204" pitchFamily="34" charset="0"/>
            </a:endParaRPr>
          </a:p>
        </p:txBody>
      </p:sp>
      <p:pic>
        <p:nvPicPr>
          <p:cNvPr id="7" name="Picture 2" descr="NNAHRA Logo tm">
            <a:extLst>
              <a:ext uri="{FF2B5EF4-FFF2-40B4-BE49-F238E27FC236}">
                <a16:creationId xmlns:a16="http://schemas.microsoft.com/office/drawing/2014/main" id="{0D20940B-D27C-492A-B2E6-AD847104C5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840923"/>
            <a:ext cx="1084136" cy="1084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Text, background pattern&#10;&#10;Description automatically generated">
            <a:extLst>
              <a:ext uri="{FF2B5EF4-FFF2-40B4-BE49-F238E27FC236}">
                <a16:creationId xmlns:a16="http://schemas.microsoft.com/office/drawing/2014/main" id="{E8FCF246-B27D-9D46-A65E-DEF66BF5F921}"/>
              </a:ext>
            </a:extLst>
          </p:cNvPr>
          <p:cNvPicPr>
            <a:picLocks noChangeAspect="1"/>
          </p:cNvPicPr>
          <p:nvPr/>
        </p:nvPicPr>
        <p:blipFill>
          <a:blip r:embed="rId5"/>
          <a:stretch>
            <a:fillRect/>
          </a:stretch>
        </p:blipFill>
        <p:spPr>
          <a:xfrm>
            <a:off x="10936331" y="6305621"/>
            <a:ext cx="917359" cy="200842"/>
          </a:xfrm>
          <a:prstGeom prst="rect">
            <a:avLst/>
          </a:prstGeom>
        </p:spPr>
      </p:pic>
    </p:spTree>
    <p:extLst>
      <p:ext uri="{BB962C8B-B14F-4D97-AF65-F5344CB8AC3E}">
        <p14:creationId xmlns:p14="http://schemas.microsoft.com/office/powerpoint/2010/main" val="2290249904"/>
      </p:ext>
    </p:extLst>
  </p:cSld>
  <p:clrMapOvr>
    <a:masterClrMapping/>
  </p:clrMapOvr>
  <p:extLst>
    <p:ext uri="{6950BFC3-D8DA-4A85-94F7-54DA5524770B}">
      <p188:commentRel xmlns:p188="http://schemas.microsoft.com/office/powerpoint/2018/8/main" r:id="rId2"/>
    </p:ext>
  </p:extLs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191A4-7839-4F63-B17C-7C366C59488C}"/>
              </a:ext>
            </a:extLst>
          </p:cNvPr>
          <p:cNvSpPr>
            <a:spLocks noGrp="1"/>
          </p:cNvSpPr>
          <p:nvPr>
            <p:ph type="title"/>
          </p:nvPr>
        </p:nvSpPr>
        <p:spPr>
          <a:xfrm>
            <a:off x="960120" y="676656"/>
            <a:ext cx="10268712" cy="1700784"/>
          </a:xfrm>
        </p:spPr>
        <p:txBody>
          <a:bodyPr/>
          <a:lstStyle/>
          <a:p>
            <a:r>
              <a:rPr lang="en-US">
                <a:latin typeface="Arial" panose="020B0604020202020204" pitchFamily="34" charset="0"/>
                <a:cs typeface="Arial" panose="020B0604020202020204" pitchFamily="34" charset="0"/>
              </a:rPr>
              <a:t>TAKEAWAYS</a:t>
            </a:r>
          </a:p>
        </p:txBody>
      </p:sp>
      <p:sp>
        <p:nvSpPr>
          <p:cNvPr id="9" name="Text Placeholder 8">
            <a:extLst>
              <a:ext uri="{FF2B5EF4-FFF2-40B4-BE49-F238E27FC236}">
                <a16:creationId xmlns:a16="http://schemas.microsoft.com/office/drawing/2014/main" id="{E9052153-84CE-4C4C-9422-F437CC0272A8}"/>
              </a:ext>
            </a:extLst>
          </p:cNvPr>
          <p:cNvSpPr>
            <a:spLocks noGrp="1"/>
          </p:cNvSpPr>
          <p:nvPr>
            <p:ph type="body" idx="1"/>
          </p:nvPr>
        </p:nvSpPr>
        <p:spPr>
          <a:xfrm>
            <a:off x="960121" y="2587752"/>
            <a:ext cx="3236976" cy="892048"/>
          </a:xfrm>
        </p:spPr>
        <p:txBody>
          <a:bodyPr/>
          <a:lstStyle/>
          <a:p>
            <a:r>
              <a:rPr lang="en-US" b="1">
                <a:latin typeface="Arial"/>
                <a:cs typeface="Arial"/>
              </a:rPr>
              <a:t>PLATFORMS</a:t>
            </a:r>
          </a:p>
        </p:txBody>
      </p:sp>
      <p:sp>
        <p:nvSpPr>
          <p:cNvPr id="4" name="Content Placeholder 3">
            <a:extLst>
              <a:ext uri="{FF2B5EF4-FFF2-40B4-BE49-F238E27FC236}">
                <a16:creationId xmlns:a16="http://schemas.microsoft.com/office/drawing/2014/main" id="{9B9ED227-95A7-4B08-91FE-5E0EF0D41D20}"/>
              </a:ext>
            </a:extLst>
          </p:cNvPr>
          <p:cNvSpPr>
            <a:spLocks noGrp="1"/>
          </p:cNvSpPr>
          <p:nvPr>
            <p:ph sz="half" idx="2"/>
          </p:nvPr>
        </p:nvSpPr>
        <p:spPr>
          <a:xfrm>
            <a:off x="960120" y="3594538"/>
            <a:ext cx="3236976" cy="2586806"/>
          </a:xfrm>
        </p:spPr>
        <p:txBody>
          <a:bodyPr vert="horz" lIns="91440" tIns="45720" rIns="91440" bIns="45720" rtlCol="0" anchor="t">
            <a:normAutofit/>
          </a:bodyPr>
          <a:lstStyle/>
          <a:p>
            <a:pPr lvl="0"/>
            <a:r>
              <a:rPr lang="en-US">
                <a:latin typeface="Arial"/>
                <a:cs typeface="Arial"/>
              </a:rPr>
              <a:t>One platform won’t do it all – be everywhere!</a:t>
            </a:r>
          </a:p>
          <a:p>
            <a:pPr lvl="0"/>
            <a:r>
              <a:rPr lang="en-US">
                <a:latin typeface="Arial" panose="020B0604020202020204" pitchFamily="34" charset="0"/>
                <a:cs typeface="Arial" panose="020B0604020202020204" pitchFamily="34" charset="0"/>
              </a:rPr>
              <a:t>Update and post consistently.</a:t>
            </a:r>
          </a:p>
          <a:p>
            <a:pPr lvl="0"/>
            <a:r>
              <a:rPr lang="en-US">
                <a:latin typeface="Arial" panose="020B0604020202020204" pitchFamily="34" charset="0"/>
                <a:cs typeface="Arial" panose="020B0604020202020204" pitchFamily="34" charset="0"/>
              </a:rPr>
              <a:t>Fill out the “Life” portion on LinkedIn and make sure it has personality!</a:t>
            </a:r>
          </a:p>
          <a:p>
            <a:endParaRPr lang="en-US"/>
          </a:p>
          <a:p>
            <a:endParaRPr lang="en-US"/>
          </a:p>
        </p:txBody>
      </p:sp>
      <p:sp>
        <p:nvSpPr>
          <p:cNvPr id="11" name="Text Placeholder 10">
            <a:extLst>
              <a:ext uri="{FF2B5EF4-FFF2-40B4-BE49-F238E27FC236}">
                <a16:creationId xmlns:a16="http://schemas.microsoft.com/office/drawing/2014/main" id="{3A9D6D54-1465-4F38-AF0C-D1D9C4B69188}"/>
              </a:ext>
            </a:extLst>
          </p:cNvPr>
          <p:cNvSpPr>
            <a:spLocks noGrp="1"/>
          </p:cNvSpPr>
          <p:nvPr>
            <p:ph type="body" sz="quarter" idx="3"/>
          </p:nvPr>
        </p:nvSpPr>
        <p:spPr>
          <a:xfrm>
            <a:off x="4477512" y="2587752"/>
            <a:ext cx="3236976" cy="892048"/>
          </a:xfrm>
        </p:spPr>
        <p:txBody>
          <a:bodyPr/>
          <a:lstStyle/>
          <a:p>
            <a:r>
              <a:rPr lang="en-US" b="1">
                <a:latin typeface="Arial"/>
                <a:cs typeface="Arial"/>
              </a:rPr>
              <a:t>technology</a:t>
            </a:r>
          </a:p>
        </p:txBody>
      </p:sp>
      <p:sp>
        <p:nvSpPr>
          <p:cNvPr id="5" name="Content Placeholder 4">
            <a:extLst>
              <a:ext uri="{FF2B5EF4-FFF2-40B4-BE49-F238E27FC236}">
                <a16:creationId xmlns:a16="http://schemas.microsoft.com/office/drawing/2014/main" id="{9C2ECAAA-1E9C-4845-8EA9-E11A76F08150}"/>
              </a:ext>
            </a:extLst>
          </p:cNvPr>
          <p:cNvSpPr>
            <a:spLocks noGrp="1"/>
          </p:cNvSpPr>
          <p:nvPr>
            <p:ph sz="quarter" idx="4"/>
          </p:nvPr>
        </p:nvSpPr>
        <p:spPr>
          <a:xfrm>
            <a:off x="4477512" y="3594538"/>
            <a:ext cx="3236976" cy="2586806"/>
          </a:xfrm>
        </p:spPr>
        <p:txBody>
          <a:bodyPr vert="horz" lIns="91440" tIns="45720" rIns="91440" bIns="45720" rtlCol="0" anchor="t">
            <a:normAutofit/>
          </a:bodyPr>
          <a:lstStyle/>
          <a:p>
            <a:r>
              <a:rPr lang="en-US">
                <a:latin typeface="Arial"/>
                <a:cs typeface="Arial"/>
              </a:rPr>
              <a:t>Location-based targeting allows you to find people based on where they have been up to a year in the past. </a:t>
            </a:r>
            <a:endParaRPr lang="en-US">
              <a:latin typeface="Arial" panose="020B0604020202020204" pitchFamily="34" charset="0"/>
              <a:cs typeface="Arial" panose="020B0604020202020204" pitchFamily="34" charset="0"/>
            </a:endParaRPr>
          </a:p>
          <a:p>
            <a:r>
              <a:rPr lang="en-US"/>
              <a:t>Always look for new options to tell your company’s story!</a:t>
            </a:r>
            <a:endParaRPr lang="en-US">
              <a:latin typeface="Arial" panose="020B0604020202020204" pitchFamily="34" charset="0"/>
              <a:cs typeface="Arial" panose="020B0604020202020204" pitchFamily="34" charset="0"/>
            </a:endParaRPr>
          </a:p>
          <a:p>
            <a:endParaRPr lang="en-US"/>
          </a:p>
          <a:p>
            <a:endParaRPr lang="en-US"/>
          </a:p>
        </p:txBody>
      </p:sp>
      <p:sp>
        <p:nvSpPr>
          <p:cNvPr id="12" name="Text Placeholder 11">
            <a:extLst>
              <a:ext uri="{FF2B5EF4-FFF2-40B4-BE49-F238E27FC236}">
                <a16:creationId xmlns:a16="http://schemas.microsoft.com/office/drawing/2014/main" id="{B2E3A0DE-C4AF-4CF7-8543-12273A610699}"/>
              </a:ext>
            </a:extLst>
          </p:cNvPr>
          <p:cNvSpPr>
            <a:spLocks noGrp="1"/>
          </p:cNvSpPr>
          <p:nvPr>
            <p:ph type="body" sz="quarter" idx="13"/>
          </p:nvPr>
        </p:nvSpPr>
        <p:spPr>
          <a:xfrm>
            <a:off x="8059754" y="2587752"/>
            <a:ext cx="3236976" cy="892048"/>
          </a:xfrm>
        </p:spPr>
        <p:txBody>
          <a:bodyPr/>
          <a:lstStyle/>
          <a:p>
            <a:r>
              <a:rPr lang="en-US" b="1" err="1">
                <a:latin typeface="Arial"/>
                <a:cs typeface="Arial"/>
              </a:rPr>
              <a:t>CREative</a:t>
            </a:r>
            <a:endParaRPr lang="en-US" b="1">
              <a:latin typeface="Arial"/>
              <a:cs typeface="Arial"/>
            </a:endParaRPr>
          </a:p>
        </p:txBody>
      </p:sp>
      <p:sp>
        <p:nvSpPr>
          <p:cNvPr id="13" name="Content Placeholder 12">
            <a:extLst>
              <a:ext uri="{FF2B5EF4-FFF2-40B4-BE49-F238E27FC236}">
                <a16:creationId xmlns:a16="http://schemas.microsoft.com/office/drawing/2014/main" id="{4E650F12-7519-49DD-8FF1-548919AFB264}"/>
              </a:ext>
            </a:extLst>
          </p:cNvPr>
          <p:cNvSpPr>
            <a:spLocks noGrp="1"/>
          </p:cNvSpPr>
          <p:nvPr>
            <p:ph sz="quarter" idx="14"/>
          </p:nvPr>
        </p:nvSpPr>
        <p:spPr>
          <a:xfrm>
            <a:off x="7994903" y="3594538"/>
            <a:ext cx="3236976" cy="2586806"/>
          </a:xfrm>
        </p:spPr>
        <p:txBody>
          <a:bodyPr vert="horz" lIns="91440" tIns="45720" rIns="91440" bIns="45720" rtlCol="0" anchor="t">
            <a:normAutofit/>
          </a:bodyPr>
          <a:lstStyle/>
          <a:p>
            <a:r>
              <a:rPr lang="en-US"/>
              <a:t>Drive interest with what sets you apart</a:t>
            </a:r>
            <a:r>
              <a:rPr lang="en-US">
                <a:latin typeface="Arial" panose="020B0604020202020204" pitchFamily="34" charset="0"/>
                <a:cs typeface="Arial" panose="020B0604020202020204" pitchFamily="34" charset="0"/>
              </a:rPr>
              <a:t>.</a:t>
            </a:r>
          </a:p>
          <a:p>
            <a:r>
              <a:rPr lang="en-US">
                <a:latin typeface="Arial"/>
                <a:cs typeface="Arial"/>
              </a:rPr>
              <a:t>Talk about benefits, employee success and job title openings.</a:t>
            </a:r>
          </a:p>
        </p:txBody>
      </p:sp>
      <p:pic>
        <p:nvPicPr>
          <p:cNvPr id="10" name="Picture 2" descr="NNAHRA Logo tm">
            <a:extLst>
              <a:ext uri="{FF2B5EF4-FFF2-40B4-BE49-F238E27FC236}">
                <a16:creationId xmlns:a16="http://schemas.microsoft.com/office/drawing/2014/main" id="{15755DE6-6898-41AA-9C77-5D8FE6FD25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40923"/>
            <a:ext cx="1084136" cy="1084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215085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CF4FB04-816A-4D47-8F0D-9FFA6B4C72BD}"/>
              </a:ext>
            </a:extLst>
          </p:cNvPr>
          <p:cNvSpPr/>
          <p:nvPr/>
        </p:nvSpPr>
        <p:spPr>
          <a:xfrm>
            <a:off x="196285" y="6621267"/>
            <a:ext cx="6307057" cy="45719"/>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itle 56">
            <a:extLst>
              <a:ext uri="{FF2B5EF4-FFF2-40B4-BE49-F238E27FC236}">
                <a16:creationId xmlns:a16="http://schemas.microsoft.com/office/drawing/2014/main" id="{D9F93E89-6BB0-44BD-A234-9F0747573935}"/>
              </a:ext>
            </a:extLst>
          </p:cNvPr>
          <p:cNvSpPr>
            <a:spLocks noGrp="1"/>
          </p:cNvSpPr>
          <p:nvPr>
            <p:ph type="title"/>
          </p:nvPr>
        </p:nvSpPr>
        <p:spPr>
          <a:xfrm>
            <a:off x="4547779" y="2578608"/>
            <a:ext cx="7136064" cy="1700784"/>
          </a:xfrm>
        </p:spPr>
        <p:txBody>
          <a:bodyPr/>
          <a:lstStyle/>
          <a:p>
            <a:r>
              <a:rPr lang="en-US"/>
              <a:t>THANK YOU</a:t>
            </a:r>
          </a:p>
        </p:txBody>
      </p:sp>
      <p:sp>
        <p:nvSpPr>
          <p:cNvPr id="17" name="Content Placeholder 16">
            <a:extLst>
              <a:ext uri="{FF2B5EF4-FFF2-40B4-BE49-F238E27FC236}">
                <a16:creationId xmlns:a16="http://schemas.microsoft.com/office/drawing/2014/main" id="{19606920-6D8A-4305-AB8A-83B7F93915CE}"/>
              </a:ext>
            </a:extLst>
          </p:cNvPr>
          <p:cNvSpPr>
            <a:spLocks noGrp="1"/>
          </p:cNvSpPr>
          <p:nvPr>
            <p:ph idx="1"/>
          </p:nvPr>
        </p:nvSpPr>
        <p:spPr>
          <a:xfrm>
            <a:off x="1531013" y="5865131"/>
            <a:ext cx="2270162" cy="577153"/>
          </a:xfrm>
        </p:spPr>
        <p:txBody>
          <a:bodyPr>
            <a:normAutofit/>
          </a:bodyPr>
          <a:lstStyle/>
          <a:p>
            <a:r>
              <a:rPr lang="en-US" sz="2000"/>
              <a:t>Lynn Maurer	</a:t>
            </a:r>
          </a:p>
        </p:txBody>
      </p:sp>
      <p:sp>
        <p:nvSpPr>
          <p:cNvPr id="13" name="Content Placeholder 12">
            <a:extLst>
              <a:ext uri="{FF2B5EF4-FFF2-40B4-BE49-F238E27FC236}">
                <a16:creationId xmlns:a16="http://schemas.microsoft.com/office/drawing/2014/main" id="{27C60074-2066-4765-88F0-BC4B57CC1F9D}"/>
              </a:ext>
            </a:extLst>
          </p:cNvPr>
          <p:cNvSpPr>
            <a:spLocks noGrp="1"/>
          </p:cNvSpPr>
          <p:nvPr>
            <p:ph idx="16"/>
          </p:nvPr>
        </p:nvSpPr>
        <p:spPr>
          <a:xfrm>
            <a:off x="3486576" y="5865131"/>
            <a:ext cx="2751257" cy="577153"/>
          </a:xfrm>
        </p:spPr>
        <p:txBody>
          <a:bodyPr/>
          <a:lstStyle/>
          <a:p>
            <a:r>
              <a:rPr lang="en-US" err="1"/>
              <a:t>lynnm@teaminnovision.com</a:t>
            </a:r>
            <a:endParaRPr lang="en-US"/>
          </a:p>
        </p:txBody>
      </p:sp>
      <p:sp>
        <p:nvSpPr>
          <p:cNvPr id="15" name="Content Placeholder 14">
            <a:extLst>
              <a:ext uri="{FF2B5EF4-FFF2-40B4-BE49-F238E27FC236}">
                <a16:creationId xmlns:a16="http://schemas.microsoft.com/office/drawing/2014/main" id="{5C765B3E-A7DA-421D-A959-98BFA5AE3BA1}"/>
              </a:ext>
            </a:extLst>
          </p:cNvPr>
          <p:cNvSpPr>
            <a:spLocks noGrp="1"/>
          </p:cNvSpPr>
          <p:nvPr>
            <p:ph idx="17"/>
          </p:nvPr>
        </p:nvSpPr>
        <p:spPr>
          <a:xfrm>
            <a:off x="6237833" y="5865131"/>
            <a:ext cx="2436658" cy="577153"/>
          </a:xfrm>
        </p:spPr>
        <p:txBody>
          <a:bodyPr/>
          <a:lstStyle/>
          <a:p>
            <a:r>
              <a:rPr lang="en-US" err="1"/>
              <a:t>TeamInnoVision.com</a:t>
            </a:r>
            <a:endParaRPr lang="en-US"/>
          </a:p>
        </p:txBody>
      </p:sp>
      <p:pic>
        <p:nvPicPr>
          <p:cNvPr id="7" name="Picture 2" descr="NNAHRA Logo tm">
            <a:extLst>
              <a:ext uri="{FF2B5EF4-FFF2-40B4-BE49-F238E27FC236}">
                <a16:creationId xmlns:a16="http://schemas.microsoft.com/office/drawing/2014/main" id="{17D6A061-445D-4BA0-8C02-FAFF36EF35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840923"/>
            <a:ext cx="1084136" cy="1084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Text, background pattern&#10;&#10;Description automatically generated">
            <a:extLst>
              <a:ext uri="{FF2B5EF4-FFF2-40B4-BE49-F238E27FC236}">
                <a16:creationId xmlns:a16="http://schemas.microsoft.com/office/drawing/2014/main" id="{931C542F-F368-FA46-B1ED-957B027D6AAC}"/>
              </a:ext>
            </a:extLst>
          </p:cNvPr>
          <p:cNvPicPr>
            <a:picLocks noChangeAspect="1"/>
          </p:cNvPicPr>
          <p:nvPr/>
        </p:nvPicPr>
        <p:blipFill>
          <a:blip r:embed="rId4"/>
          <a:stretch>
            <a:fillRect/>
          </a:stretch>
        </p:blipFill>
        <p:spPr>
          <a:xfrm>
            <a:off x="9413681" y="5770709"/>
            <a:ext cx="2242902" cy="491050"/>
          </a:xfrm>
          <a:prstGeom prst="rect">
            <a:avLst/>
          </a:prstGeom>
        </p:spPr>
      </p:pic>
      <p:pic>
        <p:nvPicPr>
          <p:cNvPr id="3" name="Picture 2" descr="Qr code&#10;&#10;Description automatically generated">
            <a:extLst>
              <a:ext uri="{FF2B5EF4-FFF2-40B4-BE49-F238E27FC236}">
                <a16:creationId xmlns:a16="http://schemas.microsoft.com/office/drawing/2014/main" id="{AA358952-9833-3441-AB97-203E94BC35B4}"/>
              </a:ext>
            </a:extLst>
          </p:cNvPr>
          <p:cNvPicPr>
            <a:picLocks noChangeAspect="1"/>
          </p:cNvPicPr>
          <p:nvPr/>
        </p:nvPicPr>
        <p:blipFill>
          <a:blip r:embed="rId5"/>
          <a:stretch>
            <a:fillRect/>
          </a:stretch>
        </p:blipFill>
        <p:spPr>
          <a:xfrm>
            <a:off x="286310" y="1349130"/>
            <a:ext cx="3747808" cy="3747808"/>
          </a:xfrm>
          <a:prstGeom prst="rect">
            <a:avLst/>
          </a:prstGeom>
        </p:spPr>
      </p:pic>
    </p:spTree>
    <p:extLst>
      <p:ext uri="{BB962C8B-B14F-4D97-AF65-F5344CB8AC3E}">
        <p14:creationId xmlns:p14="http://schemas.microsoft.com/office/powerpoint/2010/main" val="24523523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Title 53">
            <a:extLst>
              <a:ext uri="{FF2B5EF4-FFF2-40B4-BE49-F238E27FC236}">
                <a16:creationId xmlns:a16="http://schemas.microsoft.com/office/drawing/2014/main" id="{742A82AB-F005-49A7-9C16-0AF17C1E992A}"/>
              </a:ext>
            </a:extLst>
          </p:cNvPr>
          <p:cNvSpPr>
            <a:spLocks noGrp="1"/>
          </p:cNvSpPr>
          <p:nvPr>
            <p:ph type="title"/>
          </p:nvPr>
        </p:nvSpPr>
        <p:spPr>
          <a:xfrm>
            <a:off x="966213" y="421799"/>
            <a:ext cx="10616187" cy="1700784"/>
          </a:xfrm>
        </p:spPr>
        <p:txBody>
          <a:bodyPr/>
          <a:lstStyle/>
          <a:p>
            <a:r>
              <a:rPr lang="en-US">
                <a:latin typeface="Arial" panose="020B0604020202020204" pitchFamily="34" charset="0"/>
                <a:cs typeface="Arial" panose="020B0604020202020204" pitchFamily="34" charset="0"/>
              </a:rPr>
              <a:t>AGENDA</a:t>
            </a:r>
          </a:p>
        </p:txBody>
      </p:sp>
      <p:pic>
        <p:nvPicPr>
          <p:cNvPr id="10" name="Picture 2" descr="NNAHRA Logo tm">
            <a:extLst>
              <a:ext uri="{FF2B5EF4-FFF2-40B4-BE49-F238E27FC236}">
                <a16:creationId xmlns:a16="http://schemas.microsoft.com/office/drawing/2014/main" id="{7F87EF35-7F20-4E97-8C11-4F2E302ADE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840923"/>
            <a:ext cx="1084136" cy="1084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7B061C70-6891-0F44-A82A-18AE540A5685}"/>
              </a:ext>
            </a:extLst>
          </p:cNvPr>
          <p:cNvSpPr txBox="1"/>
          <p:nvPr/>
        </p:nvSpPr>
        <p:spPr>
          <a:xfrm>
            <a:off x="5384800" y="2848424"/>
            <a:ext cx="5334000" cy="2677656"/>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2400"/>
              <a:t>What Is Out There for HR</a:t>
            </a:r>
          </a:p>
          <a:p>
            <a:pPr marL="285750" indent="-285750">
              <a:buFont typeface="Arial" panose="020B0604020202020204" pitchFamily="34" charset="0"/>
              <a:buChar char="•"/>
            </a:pPr>
            <a:endParaRPr lang="en-US" sz="2400"/>
          </a:p>
          <a:p>
            <a:pPr marL="285750" indent="-285750">
              <a:buFont typeface="Arial" panose="020B0604020202020204" pitchFamily="34" charset="0"/>
              <a:buChar char="•"/>
            </a:pPr>
            <a:r>
              <a:rPr lang="en-US" sz="2400"/>
              <a:t>What Other HR Execs Look For</a:t>
            </a:r>
          </a:p>
          <a:p>
            <a:pPr marL="285750" indent="-285750">
              <a:buFont typeface="Arial" panose="020B0604020202020204" pitchFamily="34" charset="0"/>
              <a:buChar char="•"/>
            </a:pPr>
            <a:endParaRPr lang="en-US" sz="2400"/>
          </a:p>
          <a:p>
            <a:pPr marL="285750" indent="-285750">
              <a:buFont typeface="Arial" panose="020B0604020202020204" pitchFamily="34" charset="0"/>
              <a:buChar char="•"/>
            </a:pPr>
            <a:r>
              <a:rPr lang="en-US" sz="2400"/>
              <a:t>Digital Products</a:t>
            </a:r>
          </a:p>
          <a:p>
            <a:pPr marL="285750" indent="-285750">
              <a:buFont typeface="Arial" panose="020B0604020202020204" pitchFamily="34" charset="0"/>
              <a:buChar char="•"/>
            </a:pPr>
            <a:endParaRPr lang="en-US" sz="2400"/>
          </a:p>
          <a:p>
            <a:pPr marL="285750" indent="-285750">
              <a:buFont typeface="Arial" panose="020B0604020202020204" pitchFamily="34" charset="0"/>
              <a:buChar char="•"/>
            </a:pPr>
            <a:r>
              <a:rPr lang="en-US" sz="2400"/>
              <a:t>HR Case Study</a:t>
            </a:r>
          </a:p>
        </p:txBody>
      </p:sp>
      <p:pic>
        <p:nvPicPr>
          <p:cNvPr id="8" name="Picture 7" descr="Text, background pattern&#10;&#10;Description automatically generated">
            <a:extLst>
              <a:ext uri="{FF2B5EF4-FFF2-40B4-BE49-F238E27FC236}">
                <a16:creationId xmlns:a16="http://schemas.microsoft.com/office/drawing/2014/main" id="{DDF6A77B-A64B-7740-AFAF-F7EED2C3690B}"/>
              </a:ext>
            </a:extLst>
          </p:cNvPr>
          <p:cNvPicPr>
            <a:picLocks noChangeAspect="1"/>
          </p:cNvPicPr>
          <p:nvPr/>
        </p:nvPicPr>
        <p:blipFill>
          <a:blip r:embed="rId4"/>
          <a:stretch>
            <a:fillRect/>
          </a:stretch>
        </p:blipFill>
        <p:spPr>
          <a:xfrm>
            <a:off x="1084136" y="3766225"/>
            <a:ext cx="3846136" cy="842054"/>
          </a:xfrm>
          <a:prstGeom prst="rect">
            <a:avLst/>
          </a:prstGeom>
        </p:spPr>
      </p:pic>
    </p:spTree>
    <p:extLst>
      <p:ext uri="{BB962C8B-B14F-4D97-AF65-F5344CB8AC3E}">
        <p14:creationId xmlns:p14="http://schemas.microsoft.com/office/powerpoint/2010/main" val="2593787646"/>
      </p:ext>
    </p:extLst>
  </p:cSld>
  <p:clrMapOvr>
    <a:masterClrMapping/>
  </p:clrMapOvr>
  <p:extLst>
    <p:ext uri="{6950BFC3-D8DA-4A85-94F7-54DA5524770B}">
      <p188:commentRel xmlns:p188="http://schemas.microsoft.com/office/powerpoint/2018/8/main" r:id="rId2"/>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A817D7-33C1-084F-90A6-50B0A9EAECFA}"/>
              </a:ext>
            </a:extLst>
          </p:cNvPr>
          <p:cNvSpPr>
            <a:spLocks noGrp="1"/>
          </p:cNvSpPr>
          <p:nvPr>
            <p:ph type="title"/>
          </p:nvPr>
        </p:nvSpPr>
        <p:spPr/>
        <p:txBody>
          <a:bodyPr/>
          <a:lstStyle/>
          <a:p>
            <a:r>
              <a:rPr lang="en-US" sz="3200"/>
              <a:t>OUR BRAND POSITION</a:t>
            </a:r>
          </a:p>
        </p:txBody>
      </p:sp>
      <p:pic>
        <p:nvPicPr>
          <p:cNvPr id="8" name="Content Placeholder 7" descr="A picture containing outdoor, night&#10;&#10;Description automatically generated">
            <a:extLst>
              <a:ext uri="{FF2B5EF4-FFF2-40B4-BE49-F238E27FC236}">
                <a16:creationId xmlns:a16="http://schemas.microsoft.com/office/drawing/2014/main" id="{6B47AC9E-5BC4-6946-95CC-C75ABDFD6092}"/>
              </a:ext>
            </a:extLst>
          </p:cNvPr>
          <p:cNvPicPr>
            <a:picLocks noGrp="1" noChangeAspect="1"/>
          </p:cNvPicPr>
          <p:nvPr>
            <p:ph idx="1"/>
          </p:nvPr>
        </p:nvPicPr>
        <p:blipFill>
          <a:blip r:embed="rId2"/>
          <a:stretch>
            <a:fillRect/>
          </a:stretch>
        </p:blipFill>
        <p:spPr>
          <a:xfrm>
            <a:off x="523769" y="2592580"/>
            <a:ext cx="4447800" cy="3354260"/>
          </a:xfrm>
        </p:spPr>
      </p:pic>
      <p:sp>
        <p:nvSpPr>
          <p:cNvPr id="6" name="Rectangle 5">
            <a:extLst>
              <a:ext uri="{FF2B5EF4-FFF2-40B4-BE49-F238E27FC236}">
                <a16:creationId xmlns:a16="http://schemas.microsoft.com/office/drawing/2014/main" id="{4A657A97-1353-464D-A792-D7E98685886E}"/>
              </a:ext>
            </a:extLst>
          </p:cNvPr>
          <p:cNvSpPr/>
          <p:nvPr/>
        </p:nvSpPr>
        <p:spPr>
          <a:xfrm>
            <a:off x="5268686" y="2603325"/>
            <a:ext cx="6096000" cy="3836948"/>
          </a:xfrm>
          <a:prstGeom prst="rect">
            <a:avLst/>
          </a:prstGeom>
        </p:spPr>
        <p:txBody>
          <a:bodyPr>
            <a:spAutoFit/>
          </a:bodyPr>
          <a:lstStyle/>
          <a:p>
            <a:pPr marR="125730"/>
            <a:r>
              <a:rPr lang="en-US" sz="1000" err="1">
                <a:solidFill>
                  <a:srgbClr val="000000"/>
                </a:solidFill>
                <a:latin typeface="Century Gothic" panose="020B0502020202020204" pitchFamily="34" charset="0"/>
              </a:rPr>
              <a:t>InnoVision</a:t>
            </a:r>
            <a:r>
              <a:rPr lang="en-US" sz="1000">
                <a:solidFill>
                  <a:srgbClr val="000000"/>
                </a:solidFill>
                <a:latin typeface="Century Gothic" panose="020B0502020202020204" pitchFamily="34" charset="0"/>
              </a:rPr>
              <a:t> refutes the “traditional agency” stigma by putting service and value first and believing that a “Just Say Yes” attitude will lead not only to guaranteed client satisfaction, but to more creative thinking, new innovations and complex ideation. Years of experience coupled with passion for the profession and a client-first approach have encouraged the rapid growth of </a:t>
            </a:r>
            <a:r>
              <a:rPr lang="en-US" sz="1000" err="1">
                <a:solidFill>
                  <a:srgbClr val="000000"/>
                </a:solidFill>
                <a:latin typeface="Century Gothic" panose="020B0502020202020204" pitchFamily="34" charset="0"/>
              </a:rPr>
              <a:t>InnoVision</a:t>
            </a:r>
            <a:r>
              <a:rPr lang="en-US" sz="1000">
                <a:solidFill>
                  <a:srgbClr val="000000"/>
                </a:solidFill>
                <a:latin typeface="Century Gothic" panose="020B0502020202020204" pitchFamily="34" charset="0"/>
              </a:rPr>
              <a:t> with a highly positive, passionate and diverse culture that serves as the foundation for the development of proven strategies. We prioritize precision and always ensure that our clients’ expectations are not only met, but exceeded by achieving their objectives accurately, meeting all deadlines and staying within all determined budgets.</a:t>
            </a:r>
            <a:endParaRPr lang="en-US" sz="1000">
              <a:solidFill>
                <a:srgbClr val="000000"/>
              </a:solidFill>
            </a:endParaRPr>
          </a:p>
          <a:p>
            <a:pPr marR="125730">
              <a:spcBef>
                <a:spcPts val="95"/>
              </a:spcBef>
            </a:pPr>
            <a:br>
              <a:rPr lang="en-US" sz="1000">
                <a:solidFill>
                  <a:srgbClr val="000000"/>
                </a:solidFill>
              </a:rPr>
            </a:br>
            <a:r>
              <a:rPr lang="en-US" sz="1000">
                <a:solidFill>
                  <a:srgbClr val="000000"/>
                </a:solidFill>
                <a:latin typeface="Century Gothic" panose="020B0502020202020204" pitchFamily="34" charset="0"/>
              </a:rPr>
              <a:t>Headquartered in sunny San Diego, </a:t>
            </a:r>
            <a:r>
              <a:rPr lang="en-US" sz="1000" err="1">
                <a:solidFill>
                  <a:srgbClr val="000000"/>
                </a:solidFill>
                <a:latin typeface="Century Gothic" panose="020B0502020202020204" pitchFamily="34" charset="0"/>
              </a:rPr>
              <a:t>InnoVision</a:t>
            </a:r>
            <a:r>
              <a:rPr lang="en-US" sz="1000">
                <a:solidFill>
                  <a:srgbClr val="000000"/>
                </a:solidFill>
                <a:latin typeface="Century Gothic" panose="020B0502020202020204" pitchFamily="34" charset="0"/>
              </a:rPr>
              <a:t> encompasses the best of both coasts with clients based throughout the United States including Washington, Florida, Arizona, New York and throughout California. </a:t>
            </a:r>
            <a:endParaRPr lang="en-US" sz="1000">
              <a:solidFill>
                <a:srgbClr val="000000"/>
              </a:solidFill>
            </a:endParaRPr>
          </a:p>
          <a:p>
            <a:pPr marR="125730">
              <a:spcBef>
                <a:spcPts val="95"/>
              </a:spcBef>
            </a:pPr>
            <a:br>
              <a:rPr lang="en-US" sz="1000">
                <a:solidFill>
                  <a:srgbClr val="000000"/>
                </a:solidFill>
              </a:rPr>
            </a:br>
            <a:r>
              <a:rPr lang="en-US" sz="1000" err="1">
                <a:solidFill>
                  <a:srgbClr val="000000"/>
                </a:solidFill>
                <a:latin typeface="Century Gothic" panose="020B0502020202020204" pitchFamily="34" charset="0"/>
              </a:rPr>
              <a:t>InnoVision</a:t>
            </a:r>
            <a:r>
              <a:rPr lang="en-US" sz="1000">
                <a:solidFill>
                  <a:srgbClr val="000000"/>
                </a:solidFill>
                <a:latin typeface="Century Gothic" panose="020B0502020202020204" pitchFamily="34" charset="0"/>
              </a:rPr>
              <a:t> Marketing Group is a brand-centric agency dedicated to providing the highest level of service. Plus, our 24/7 availability, accessibility and flexibility coupled with outstanding work are what make us the country’s only anti-agency® with results that continually exceed client expectations. Modeled after a New York agency in style, scope and intensity, </a:t>
            </a:r>
            <a:r>
              <a:rPr lang="en-US" sz="1000" err="1">
                <a:solidFill>
                  <a:srgbClr val="000000"/>
                </a:solidFill>
                <a:latin typeface="Century Gothic" panose="020B0502020202020204" pitchFamily="34" charset="0"/>
              </a:rPr>
              <a:t>InnoVision</a:t>
            </a:r>
            <a:r>
              <a:rPr lang="en-US" sz="1000">
                <a:solidFill>
                  <a:srgbClr val="000000"/>
                </a:solidFill>
                <a:latin typeface="Century Gothic" panose="020B0502020202020204" pitchFamily="34" charset="0"/>
              </a:rPr>
              <a:t> is defined by its unique culture of free-flowing ideas, transparency and positivity. </a:t>
            </a:r>
            <a:endParaRPr lang="en-US" sz="1000">
              <a:solidFill>
                <a:srgbClr val="000000"/>
              </a:solidFill>
            </a:endParaRPr>
          </a:p>
          <a:p>
            <a:pPr marR="125730">
              <a:spcBef>
                <a:spcPts val="95"/>
              </a:spcBef>
            </a:pPr>
            <a:br>
              <a:rPr lang="en-US" sz="1000">
                <a:solidFill>
                  <a:srgbClr val="000000"/>
                </a:solidFill>
              </a:rPr>
            </a:br>
            <a:r>
              <a:rPr lang="en-US" sz="1000">
                <a:solidFill>
                  <a:srgbClr val="000000"/>
                </a:solidFill>
                <a:latin typeface="Century Gothic" panose="020B0502020202020204" pitchFamily="34" charset="0"/>
              </a:rPr>
              <a:t>Our team’s personal interest in Huey </a:t>
            </a:r>
            <a:r>
              <a:rPr lang="en-US" sz="1000" err="1">
                <a:solidFill>
                  <a:srgbClr val="000000"/>
                </a:solidFill>
                <a:latin typeface="Century Gothic" panose="020B0502020202020204" pitchFamily="34" charset="0"/>
              </a:rPr>
              <a:t>Magoo’s</a:t>
            </a:r>
            <a:r>
              <a:rPr lang="en-US" sz="1000">
                <a:solidFill>
                  <a:srgbClr val="000000"/>
                </a:solidFill>
                <a:latin typeface="Century Gothic" panose="020B0502020202020204" pitchFamily="34" charset="0"/>
              </a:rPr>
              <a:t> success combined with a </a:t>
            </a:r>
            <a:endParaRPr lang="en-US" sz="1000">
              <a:solidFill>
                <a:srgbClr val="000000"/>
              </a:solidFill>
            </a:endParaRPr>
          </a:p>
          <a:p>
            <a:pPr marR="125730">
              <a:spcBef>
                <a:spcPts val="95"/>
              </a:spcBef>
            </a:pPr>
            <a:r>
              <a:rPr lang="en-US" sz="1000">
                <a:solidFill>
                  <a:srgbClr val="000000"/>
                </a:solidFill>
                <a:latin typeface="Century Gothic" panose="020B0502020202020204" pitchFamily="34" charset="0"/>
              </a:rPr>
              <a:t>hands-on, sales-oriented approach has garnered the brand huge results.</a:t>
            </a:r>
            <a:endParaRPr lang="en-US" sz="1000">
              <a:solidFill>
                <a:srgbClr val="000000"/>
              </a:solidFill>
            </a:endParaRPr>
          </a:p>
          <a:p>
            <a:br>
              <a:rPr lang="en-US" sz="1000">
                <a:solidFill>
                  <a:srgbClr val="000000"/>
                </a:solidFill>
              </a:rPr>
            </a:br>
            <a:br>
              <a:rPr lang="en-US" sz="1000"/>
            </a:br>
            <a:endParaRPr lang="en-US" sz="1000"/>
          </a:p>
        </p:txBody>
      </p:sp>
      <p:pic>
        <p:nvPicPr>
          <p:cNvPr id="9" name="Picture 8" descr="A picture containing text, clipart&#10;&#10;Description automatically generated">
            <a:extLst>
              <a:ext uri="{FF2B5EF4-FFF2-40B4-BE49-F238E27FC236}">
                <a16:creationId xmlns:a16="http://schemas.microsoft.com/office/drawing/2014/main" id="{BF165B7A-B78D-5C41-AE5C-E00BBB39B163}"/>
              </a:ext>
            </a:extLst>
          </p:cNvPr>
          <p:cNvPicPr>
            <a:picLocks noChangeAspect="1"/>
          </p:cNvPicPr>
          <p:nvPr/>
        </p:nvPicPr>
        <p:blipFill>
          <a:blip r:embed="rId3"/>
          <a:stretch>
            <a:fillRect/>
          </a:stretch>
        </p:blipFill>
        <p:spPr>
          <a:xfrm>
            <a:off x="8562735" y="1103098"/>
            <a:ext cx="2562465" cy="561013"/>
          </a:xfrm>
          <a:prstGeom prst="rect">
            <a:avLst/>
          </a:prstGeom>
        </p:spPr>
      </p:pic>
    </p:spTree>
    <p:extLst>
      <p:ext uri="{BB962C8B-B14F-4D97-AF65-F5344CB8AC3E}">
        <p14:creationId xmlns:p14="http://schemas.microsoft.com/office/powerpoint/2010/main" val="19293210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A6F7BB-30A8-4980-AD4A-2FB0B53FA6C9}"/>
              </a:ext>
            </a:extLst>
          </p:cNvPr>
          <p:cNvSpPr>
            <a:spLocks noGrp="1"/>
          </p:cNvSpPr>
          <p:nvPr>
            <p:ph type="title"/>
          </p:nvPr>
        </p:nvSpPr>
        <p:spPr>
          <a:xfrm>
            <a:off x="748912" y="533213"/>
            <a:ext cx="10268712" cy="1700784"/>
          </a:xfrm>
        </p:spPr>
        <p:txBody>
          <a:bodyPr>
            <a:normAutofit/>
          </a:bodyPr>
          <a:lstStyle/>
          <a:p>
            <a:r>
              <a:rPr lang="en-US" sz="4000">
                <a:latin typeface="Arial" panose="020B0604020202020204" pitchFamily="34" charset="0"/>
                <a:cs typeface="Arial" panose="020B0604020202020204" pitchFamily="34" charset="0"/>
              </a:rPr>
              <a:t>Team HERE AT NNAHRA</a:t>
            </a:r>
          </a:p>
        </p:txBody>
      </p:sp>
      <p:sp>
        <p:nvSpPr>
          <p:cNvPr id="28" name="Text Placeholder 27">
            <a:extLst>
              <a:ext uri="{FF2B5EF4-FFF2-40B4-BE49-F238E27FC236}">
                <a16:creationId xmlns:a16="http://schemas.microsoft.com/office/drawing/2014/main" id="{2E71CD06-C978-4E7A-B0F3-D7CE7E78D354}"/>
              </a:ext>
            </a:extLst>
          </p:cNvPr>
          <p:cNvSpPr>
            <a:spLocks noGrp="1"/>
          </p:cNvSpPr>
          <p:nvPr>
            <p:ph type="body" sz="quarter" idx="17"/>
          </p:nvPr>
        </p:nvSpPr>
        <p:spPr>
          <a:xfrm>
            <a:off x="1066800" y="5124103"/>
            <a:ext cx="1790700" cy="350292"/>
          </a:xfrm>
        </p:spPr>
        <p:txBody>
          <a:bodyPr vert="horz" lIns="91440" tIns="45720" rIns="91440" bIns="45720" rtlCol="0" anchor="t">
            <a:normAutofit/>
          </a:bodyPr>
          <a:lstStyle/>
          <a:p>
            <a:r>
              <a:rPr lang="en-US" b="1">
                <a:latin typeface="Arial"/>
                <a:cs typeface="Arial"/>
              </a:rPr>
              <a:t>Ric </a:t>
            </a:r>
            <a:r>
              <a:rPr lang="en-US" b="1" err="1">
                <a:latin typeface="Arial"/>
                <a:cs typeface="Arial"/>
              </a:rPr>
              <a:t>Militi</a:t>
            </a:r>
            <a:endParaRPr lang="en-US" b="1">
              <a:latin typeface="Arial"/>
              <a:cs typeface="Arial"/>
            </a:endParaRPr>
          </a:p>
        </p:txBody>
      </p:sp>
      <p:sp>
        <p:nvSpPr>
          <p:cNvPr id="29" name="Text Placeholder 28">
            <a:extLst>
              <a:ext uri="{FF2B5EF4-FFF2-40B4-BE49-F238E27FC236}">
                <a16:creationId xmlns:a16="http://schemas.microsoft.com/office/drawing/2014/main" id="{AC3B44FB-4BFE-411B-B515-9692114F1669}"/>
              </a:ext>
            </a:extLst>
          </p:cNvPr>
          <p:cNvSpPr>
            <a:spLocks noGrp="1"/>
          </p:cNvSpPr>
          <p:nvPr>
            <p:ph type="body" sz="quarter" idx="18"/>
          </p:nvPr>
        </p:nvSpPr>
        <p:spPr>
          <a:xfrm>
            <a:off x="693644" y="5458421"/>
            <a:ext cx="2537012" cy="350292"/>
          </a:xfrm>
        </p:spPr>
        <p:txBody>
          <a:bodyPr/>
          <a:lstStyle/>
          <a:p>
            <a:r>
              <a:rPr lang="en-US">
                <a:latin typeface="Arial" panose="020B0604020202020204" pitchFamily="34" charset="0"/>
                <a:cs typeface="Arial" panose="020B0604020202020204" pitchFamily="34" charset="0"/>
              </a:rPr>
              <a:t>CEO/Executive Creative Director</a:t>
            </a:r>
          </a:p>
        </p:txBody>
      </p:sp>
      <p:sp>
        <p:nvSpPr>
          <p:cNvPr id="30" name="Text Placeholder 29">
            <a:extLst>
              <a:ext uri="{FF2B5EF4-FFF2-40B4-BE49-F238E27FC236}">
                <a16:creationId xmlns:a16="http://schemas.microsoft.com/office/drawing/2014/main" id="{0A519495-0B62-4946-8849-85BAE273E1ED}"/>
              </a:ext>
            </a:extLst>
          </p:cNvPr>
          <p:cNvSpPr>
            <a:spLocks noGrp="1"/>
          </p:cNvSpPr>
          <p:nvPr>
            <p:ph type="body" sz="quarter" idx="19"/>
          </p:nvPr>
        </p:nvSpPr>
        <p:spPr>
          <a:xfrm>
            <a:off x="3821762" y="5124103"/>
            <a:ext cx="1790700" cy="350292"/>
          </a:xfrm>
        </p:spPr>
        <p:txBody>
          <a:bodyPr vert="horz" lIns="91440" tIns="45720" rIns="91440" bIns="45720" rtlCol="0" anchor="t">
            <a:normAutofit/>
          </a:bodyPr>
          <a:lstStyle/>
          <a:p>
            <a:r>
              <a:rPr lang="en-US" b="1">
                <a:latin typeface="Arial"/>
                <a:cs typeface="Arial"/>
              </a:rPr>
              <a:t>Lynn Maurer</a:t>
            </a:r>
          </a:p>
        </p:txBody>
      </p:sp>
      <p:sp>
        <p:nvSpPr>
          <p:cNvPr id="31" name="Text Placeholder 30">
            <a:extLst>
              <a:ext uri="{FF2B5EF4-FFF2-40B4-BE49-F238E27FC236}">
                <a16:creationId xmlns:a16="http://schemas.microsoft.com/office/drawing/2014/main" id="{41645704-3A6A-4BBA-8175-321CF0BA0F93}"/>
              </a:ext>
            </a:extLst>
          </p:cNvPr>
          <p:cNvSpPr>
            <a:spLocks noGrp="1"/>
          </p:cNvSpPr>
          <p:nvPr>
            <p:ph type="body" sz="quarter" idx="20"/>
          </p:nvPr>
        </p:nvSpPr>
        <p:spPr>
          <a:xfrm>
            <a:off x="3821762" y="5458421"/>
            <a:ext cx="1790700" cy="350292"/>
          </a:xfrm>
        </p:spPr>
        <p:txBody>
          <a:bodyPr/>
          <a:lstStyle/>
          <a:p>
            <a:pPr>
              <a:lnSpc>
                <a:spcPct val="100000"/>
              </a:lnSpc>
            </a:pPr>
            <a:r>
              <a:rPr lang="en-US"/>
              <a:t>Director of Digital Strategy &amp; Technology</a:t>
            </a:r>
          </a:p>
        </p:txBody>
      </p:sp>
      <p:sp>
        <p:nvSpPr>
          <p:cNvPr id="32" name="Text Placeholder 31">
            <a:extLst>
              <a:ext uri="{FF2B5EF4-FFF2-40B4-BE49-F238E27FC236}">
                <a16:creationId xmlns:a16="http://schemas.microsoft.com/office/drawing/2014/main" id="{DF0EBCDF-924B-48F4-A7F7-666B321BFC28}"/>
              </a:ext>
            </a:extLst>
          </p:cNvPr>
          <p:cNvSpPr>
            <a:spLocks noGrp="1"/>
          </p:cNvSpPr>
          <p:nvPr>
            <p:ph type="body" sz="quarter" idx="21"/>
          </p:nvPr>
        </p:nvSpPr>
        <p:spPr>
          <a:xfrm>
            <a:off x="6576021" y="5124103"/>
            <a:ext cx="1790700" cy="350292"/>
          </a:xfrm>
        </p:spPr>
        <p:txBody>
          <a:bodyPr vert="horz" lIns="91440" tIns="45720" rIns="91440" bIns="45720" rtlCol="0" anchor="t">
            <a:normAutofit/>
          </a:bodyPr>
          <a:lstStyle/>
          <a:p>
            <a:r>
              <a:rPr lang="en-US" b="1">
                <a:latin typeface="Arial"/>
                <a:cs typeface="Arial"/>
              </a:rPr>
              <a:t>Alanna Markey</a:t>
            </a:r>
          </a:p>
        </p:txBody>
      </p:sp>
      <p:sp>
        <p:nvSpPr>
          <p:cNvPr id="33" name="Text Placeholder 32">
            <a:extLst>
              <a:ext uri="{FF2B5EF4-FFF2-40B4-BE49-F238E27FC236}">
                <a16:creationId xmlns:a16="http://schemas.microsoft.com/office/drawing/2014/main" id="{05CB99E5-316C-41D9-8C47-1B06C7959379}"/>
              </a:ext>
            </a:extLst>
          </p:cNvPr>
          <p:cNvSpPr>
            <a:spLocks noGrp="1"/>
          </p:cNvSpPr>
          <p:nvPr>
            <p:ph type="body" sz="quarter" idx="22"/>
          </p:nvPr>
        </p:nvSpPr>
        <p:spPr>
          <a:xfrm>
            <a:off x="6576021" y="5458420"/>
            <a:ext cx="1790700" cy="973115"/>
          </a:xfrm>
        </p:spPr>
        <p:txBody>
          <a:bodyPr/>
          <a:lstStyle/>
          <a:p>
            <a:pPr>
              <a:lnSpc>
                <a:spcPct val="100000"/>
              </a:lnSpc>
              <a:spcBef>
                <a:spcPts val="0"/>
              </a:spcBef>
              <a:spcAft>
                <a:spcPts val="0"/>
              </a:spcAft>
            </a:pPr>
            <a:r>
              <a:rPr lang="en-US"/>
              <a:t>Sr. Vice President/</a:t>
            </a:r>
          </a:p>
          <a:p>
            <a:pPr>
              <a:lnSpc>
                <a:spcPct val="100000"/>
              </a:lnSpc>
              <a:spcBef>
                <a:spcPts val="0"/>
              </a:spcBef>
              <a:spcAft>
                <a:spcPts val="0"/>
              </a:spcAft>
            </a:pPr>
            <a:r>
              <a:rPr lang="en-US"/>
              <a:t> General Manager</a:t>
            </a:r>
          </a:p>
        </p:txBody>
      </p:sp>
      <p:sp>
        <p:nvSpPr>
          <p:cNvPr id="34" name="Text Placeholder 33">
            <a:extLst>
              <a:ext uri="{FF2B5EF4-FFF2-40B4-BE49-F238E27FC236}">
                <a16:creationId xmlns:a16="http://schemas.microsoft.com/office/drawing/2014/main" id="{8F7A7076-E480-4D5D-BF05-F80A9002862A}"/>
              </a:ext>
            </a:extLst>
          </p:cNvPr>
          <p:cNvSpPr>
            <a:spLocks noGrp="1"/>
          </p:cNvSpPr>
          <p:nvPr>
            <p:ph type="body" sz="quarter" idx="23"/>
          </p:nvPr>
        </p:nvSpPr>
        <p:spPr>
          <a:xfrm>
            <a:off x="9334500" y="5124103"/>
            <a:ext cx="1790700" cy="350292"/>
          </a:xfrm>
        </p:spPr>
        <p:txBody>
          <a:bodyPr>
            <a:normAutofit/>
          </a:bodyPr>
          <a:lstStyle/>
          <a:p>
            <a:r>
              <a:rPr lang="en-US" b="1"/>
              <a:t>Bianca Kasawdish</a:t>
            </a:r>
            <a:endParaRPr lang="en-US"/>
          </a:p>
        </p:txBody>
      </p:sp>
      <p:sp>
        <p:nvSpPr>
          <p:cNvPr id="35" name="Text Placeholder 34">
            <a:extLst>
              <a:ext uri="{FF2B5EF4-FFF2-40B4-BE49-F238E27FC236}">
                <a16:creationId xmlns:a16="http://schemas.microsoft.com/office/drawing/2014/main" id="{0E93358B-01FB-420E-B62F-30786A664E23}"/>
              </a:ext>
            </a:extLst>
          </p:cNvPr>
          <p:cNvSpPr>
            <a:spLocks noGrp="1"/>
          </p:cNvSpPr>
          <p:nvPr>
            <p:ph type="body" sz="quarter" idx="24"/>
          </p:nvPr>
        </p:nvSpPr>
        <p:spPr>
          <a:xfrm>
            <a:off x="9205712" y="5458421"/>
            <a:ext cx="2123403" cy="350292"/>
          </a:xfrm>
        </p:spPr>
        <p:txBody>
          <a:bodyPr vert="horz" lIns="91440" tIns="45720" rIns="91440" bIns="45720" rtlCol="0" anchor="t">
            <a:noAutofit/>
          </a:bodyPr>
          <a:lstStyle/>
          <a:p>
            <a:r>
              <a:rPr lang="en-US">
                <a:latin typeface="Arial"/>
                <a:cs typeface="Arial"/>
              </a:rPr>
              <a:t>Director of Public Relations &amp; Digital Content </a:t>
            </a:r>
          </a:p>
        </p:txBody>
      </p:sp>
      <p:pic>
        <p:nvPicPr>
          <p:cNvPr id="15" name="Picture 2" descr="NNAHRA Logo tm">
            <a:extLst>
              <a:ext uri="{FF2B5EF4-FFF2-40B4-BE49-F238E27FC236}">
                <a16:creationId xmlns:a16="http://schemas.microsoft.com/office/drawing/2014/main" id="{079000C5-7EA2-45C3-ADB4-76C6AF6341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840923"/>
            <a:ext cx="1084136" cy="1084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Placeholder 11" descr="A person smiling for the camera&#10;&#10;Description automatically generated with medium confidence">
            <a:extLst>
              <a:ext uri="{FF2B5EF4-FFF2-40B4-BE49-F238E27FC236}">
                <a16:creationId xmlns:a16="http://schemas.microsoft.com/office/drawing/2014/main" id="{E6FE9BEE-2799-1E4F-B333-43D134077FD5}"/>
              </a:ext>
            </a:extLst>
          </p:cNvPr>
          <p:cNvPicPr>
            <a:picLocks noGrp="1" noChangeAspect="1"/>
          </p:cNvPicPr>
          <p:nvPr>
            <p:ph type="pic" sz="quarter" idx="13"/>
          </p:nvPr>
        </p:nvPicPr>
        <p:blipFill>
          <a:blip r:embed="rId4"/>
          <a:srcRect/>
          <a:stretch>
            <a:fillRect/>
          </a:stretch>
        </p:blipFill>
        <p:spPr/>
      </p:pic>
      <p:pic>
        <p:nvPicPr>
          <p:cNvPr id="19" name="Picture Placeholder 18" descr="A person smiling for the camera&#10;&#10;Description automatically generated with medium confidence">
            <a:extLst>
              <a:ext uri="{FF2B5EF4-FFF2-40B4-BE49-F238E27FC236}">
                <a16:creationId xmlns:a16="http://schemas.microsoft.com/office/drawing/2014/main" id="{AAF5A8EF-B281-4840-82FD-A01C25D89CEA}"/>
              </a:ext>
            </a:extLst>
          </p:cNvPr>
          <p:cNvPicPr>
            <a:picLocks noGrp="1" noChangeAspect="1"/>
          </p:cNvPicPr>
          <p:nvPr>
            <p:ph type="pic" sz="quarter" idx="14"/>
          </p:nvPr>
        </p:nvPicPr>
        <p:blipFill>
          <a:blip r:embed="rId5"/>
          <a:srcRect/>
          <a:stretch>
            <a:fillRect/>
          </a:stretch>
        </p:blipFill>
        <p:spPr/>
      </p:pic>
      <p:pic>
        <p:nvPicPr>
          <p:cNvPr id="25" name="Picture Placeholder 24" descr="A person smiling for the camera&#10;&#10;Description automatically generated with medium confidence">
            <a:extLst>
              <a:ext uri="{FF2B5EF4-FFF2-40B4-BE49-F238E27FC236}">
                <a16:creationId xmlns:a16="http://schemas.microsoft.com/office/drawing/2014/main" id="{A372A6E2-1C53-DE40-B815-8867A26C40E9}"/>
              </a:ext>
            </a:extLst>
          </p:cNvPr>
          <p:cNvPicPr>
            <a:picLocks noGrp="1" noChangeAspect="1"/>
          </p:cNvPicPr>
          <p:nvPr>
            <p:ph type="pic" sz="quarter" idx="15"/>
          </p:nvPr>
        </p:nvPicPr>
        <p:blipFill>
          <a:blip r:embed="rId6"/>
          <a:srcRect/>
          <a:stretch>
            <a:fillRect/>
          </a:stretch>
        </p:blipFill>
        <p:spPr/>
      </p:pic>
      <p:pic>
        <p:nvPicPr>
          <p:cNvPr id="27" name="Picture Placeholder 26" descr="A person smiling for the camera&#10;&#10;Description automatically generated with medium confidence">
            <a:extLst>
              <a:ext uri="{FF2B5EF4-FFF2-40B4-BE49-F238E27FC236}">
                <a16:creationId xmlns:a16="http://schemas.microsoft.com/office/drawing/2014/main" id="{A59732F2-3FAE-1945-B151-E707CD8C52C3}"/>
              </a:ext>
            </a:extLst>
          </p:cNvPr>
          <p:cNvPicPr>
            <a:picLocks noGrp="1" noChangeAspect="1"/>
          </p:cNvPicPr>
          <p:nvPr>
            <p:ph type="pic" sz="quarter" idx="16"/>
          </p:nvPr>
        </p:nvPicPr>
        <p:blipFill>
          <a:blip r:embed="rId7"/>
          <a:srcRect/>
          <a:stretch>
            <a:fillRect/>
          </a:stretch>
        </p:blipFill>
        <p:spPr/>
      </p:pic>
      <p:pic>
        <p:nvPicPr>
          <p:cNvPr id="37" name="Picture 36" descr="A picture containing text, clipart&#10;&#10;Description automatically generated">
            <a:extLst>
              <a:ext uri="{FF2B5EF4-FFF2-40B4-BE49-F238E27FC236}">
                <a16:creationId xmlns:a16="http://schemas.microsoft.com/office/drawing/2014/main" id="{15CBBC44-2547-FA44-B36D-DDA9DBB29B59}"/>
              </a:ext>
            </a:extLst>
          </p:cNvPr>
          <p:cNvPicPr>
            <a:picLocks noChangeAspect="1"/>
          </p:cNvPicPr>
          <p:nvPr/>
        </p:nvPicPr>
        <p:blipFill>
          <a:blip r:embed="rId8"/>
          <a:stretch>
            <a:fillRect/>
          </a:stretch>
        </p:blipFill>
        <p:spPr>
          <a:xfrm>
            <a:off x="8562735" y="1103098"/>
            <a:ext cx="2562465" cy="561013"/>
          </a:xfrm>
          <a:prstGeom prst="rect">
            <a:avLst/>
          </a:prstGeom>
        </p:spPr>
      </p:pic>
    </p:spTree>
    <p:extLst>
      <p:ext uri="{BB962C8B-B14F-4D97-AF65-F5344CB8AC3E}">
        <p14:creationId xmlns:p14="http://schemas.microsoft.com/office/powerpoint/2010/main" val="3477453048"/>
      </p:ext>
    </p:extLst>
  </p:cSld>
  <p:clrMapOvr>
    <a:masterClrMapping/>
  </p:clrMapOvr>
  <p:extLst>
    <p:ext uri="{6950BFC3-D8DA-4A85-94F7-54DA5524770B}">
      <p188:commentRel xmlns:p188="http://schemas.microsoft.com/office/powerpoint/2018/8/main" r:id="rId2"/>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56B7E-1633-44AB-8584-82DF5B726834}"/>
              </a:ext>
            </a:extLst>
          </p:cNvPr>
          <p:cNvSpPr>
            <a:spLocks noGrp="1"/>
          </p:cNvSpPr>
          <p:nvPr>
            <p:ph type="title"/>
          </p:nvPr>
        </p:nvSpPr>
        <p:spPr>
          <a:xfrm>
            <a:off x="854320" y="446990"/>
            <a:ext cx="10268712" cy="1700784"/>
          </a:xfrm>
        </p:spPr>
        <p:txBody>
          <a:bodyPr/>
          <a:lstStyle/>
          <a:p>
            <a:r>
              <a:rPr lang="en-US">
                <a:latin typeface="Arial"/>
                <a:cs typeface="Arial"/>
              </a:rPr>
              <a:t>Memories...</a:t>
            </a:r>
            <a:endParaRPr lang="en-US">
              <a:latin typeface="Arial" panose="020B0604020202020204" pitchFamily="34" charset="0"/>
              <a:cs typeface="Arial" panose="020B0604020202020204" pitchFamily="34" charset="0"/>
            </a:endParaRPr>
          </a:p>
        </p:txBody>
      </p:sp>
      <p:pic>
        <p:nvPicPr>
          <p:cNvPr id="7" name="Picture 2" descr="NNAHRA Logo tm">
            <a:extLst>
              <a:ext uri="{FF2B5EF4-FFF2-40B4-BE49-F238E27FC236}">
                <a16:creationId xmlns:a16="http://schemas.microsoft.com/office/drawing/2014/main" id="{0D20940B-D27C-492A-B2E6-AD847104C5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840923"/>
            <a:ext cx="1084136" cy="1084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descr="everyone reading newspaper on train - Google Search | Newspapers, Vintage  photographs, Anti social">
            <a:extLst>
              <a:ext uri="{FF2B5EF4-FFF2-40B4-BE49-F238E27FC236}">
                <a16:creationId xmlns:a16="http://schemas.microsoft.com/office/drawing/2014/main" id="{A3D0A46B-6C41-104C-B4F0-CC3ED6A231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33311" y="1962977"/>
            <a:ext cx="6386626" cy="443353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Text, background pattern&#10;&#10;Description automatically generated">
            <a:extLst>
              <a:ext uri="{FF2B5EF4-FFF2-40B4-BE49-F238E27FC236}">
                <a16:creationId xmlns:a16="http://schemas.microsoft.com/office/drawing/2014/main" id="{41D92BDA-91EF-914C-8BFF-06D08FE7BACE}"/>
              </a:ext>
            </a:extLst>
          </p:cNvPr>
          <p:cNvPicPr>
            <a:picLocks noChangeAspect="1"/>
          </p:cNvPicPr>
          <p:nvPr/>
        </p:nvPicPr>
        <p:blipFill>
          <a:blip r:embed="rId5"/>
          <a:stretch>
            <a:fillRect/>
          </a:stretch>
        </p:blipFill>
        <p:spPr>
          <a:xfrm>
            <a:off x="10936331" y="6305621"/>
            <a:ext cx="917359" cy="200842"/>
          </a:xfrm>
          <a:prstGeom prst="rect">
            <a:avLst/>
          </a:prstGeom>
        </p:spPr>
      </p:pic>
    </p:spTree>
    <p:extLst>
      <p:ext uri="{BB962C8B-B14F-4D97-AF65-F5344CB8AC3E}">
        <p14:creationId xmlns:p14="http://schemas.microsoft.com/office/powerpoint/2010/main" val="3179696258"/>
      </p:ext>
    </p:extLst>
  </p:cSld>
  <p:clrMapOvr>
    <a:masterClrMapping/>
  </p:clrMapOvr>
  <p:extLst>
    <p:ext uri="{6950BFC3-D8DA-4A85-94F7-54DA5524770B}">
      <p188:commentRel xmlns:p188="http://schemas.microsoft.com/office/powerpoint/2018/8/main" r:id="rId2"/>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56B7E-1633-44AB-8584-82DF5B726834}"/>
              </a:ext>
            </a:extLst>
          </p:cNvPr>
          <p:cNvSpPr>
            <a:spLocks noGrp="1"/>
          </p:cNvSpPr>
          <p:nvPr>
            <p:ph type="title"/>
          </p:nvPr>
        </p:nvSpPr>
        <p:spPr>
          <a:xfrm>
            <a:off x="960120" y="317814"/>
            <a:ext cx="10268712" cy="1700784"/>
          </a:xfrm>
        </p:spPr>
        <p:txBody>
          <a:bodyPr/>
          <a:lstStyle/>
          <a:p>
            <a:r>
              <a:rPr lang="en-US">
                <a:latin typeface="Arial"/>
                <a:cs typeface="Arial"/>
              </a:rPr>
              <a:t>TODAY'S reality</a:t>
            </a:r>
            <a:endParaRPr lang="en-US">
              <a:latin typeface="Arial" panose="020B0604020202020204" pitchFamily="34" charset="0"/>
              <a:cs typeface="Arial" panose="020B0604020202020204" pitchFamily="34" charset="0"/>
            </a:endParaRPr>
          </a:p>
        </p:txBody>
      </p:sp>
      <p:pic>
        <p:nvPicPr>
          <p:cNvPr id="7" name="Picture 2" descr="NNAHRA Logo tm">
            <a:extLst>
              <a:ext uri="{FF2B5EF4-FFF2-40B4-BE49-F238E27FC236}">
                <a16:creationId xmlns:a16="http://schemas.microsoft.com/office/drawing/2014/main" id="{0D20940B-D27C-492A-B2E6-AD847104C5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40923"/>
            <a:ext cx="1084136" cy="1084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descr="Nyc Subway Car People Looking At Cell Phones Riding The Train Stock Photo -  Download Image Now - iStock">
            <a:extLst>
              <a:ext uri="{FF2B5EF4-FFF2-40B4-BE49-F238E27FC236}">
                <a16:creationId xmlns:a16="http://schemas.microsoft.com/office/drawing/2014/main" id="{4B679084-DA1B-6143-84E3-05E6F9EBF4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3950" y="1856257"/>
            <a:ext cx="6391159" cy="468392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Text, background pattern&#10;&#10;Description automatically generated">
            <a:extLst>
              <a:ext uri="{FF2B5EF4-FFF2-40B4-BE49-F238E27FC236}">
                <a16:creationId xmlns:a16="http://schemas.microsoft.com/office/drawing/2014/main" id="{CEB15FA7-0A69-834C-B006-4ECBBD0D7890}"/>
              </a:ext>
            </a:extLst>
          </p:cNvPr>
          <p:cNvPicPr>
            <a:picLocks noChangeAspect="1"/>
          </p:cNvPicPr>
          <p:nvPr/>
        </p:nvPicPr>
        <p:blipFill>
          <a:blip r:embed="rId4"/>
          <a:stretch>
            <a:fillRect/>
          </a:stretch>
        </p:blipFill>
        <p:spPr>
          <a:xfrm>
            <a:off x="10936331" y="6305621"/>
            <a:ext cx="917359" cy="200842"/>
          </a:xfrm>
          <a:prstGeom prst="rect">
            <a:avLst/>
          </a:prstGeom>
        </p:spPr>
      </p:pic>
    </p:spTree>
    <p:extLst>
      <p:ext uri="{BB962C8B-B14F-4D97-AF65-F5344CB8AC3E}">
        <p14:creationId xmlns:p14="http://schemas.microsoft.com/office/powerpoint/2010/main" val="26866145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56B7E-1633-44AB-8584-82DF5B726834}"/>
              </a:ext>
            </a:extLst>
          </p:cNvPr>
          <p:cNvSpPr>
            <a:spLocks noGrp="1"/>
          </p:cNvSpPr>
          <p:nvPr>
            <p:ph type="title"/>
          </p:nvPr>
        </p:nvSpPr>
        <p:spPr>
          <a:xfrm>
            <a:off x="368300" y="317814"/>
            <a:ext cx="10860532" cy="1700784"/>
          </a:xfrm>
        </p:spPr>
        <p:txBody>
          <a:bodyPr/>
          <a:lstStyle/>
          <a:p>
            <a:r>
              <a:rPr lang="en-US">
                <a:latin typeface="Arial" panose="020B0604020202020204" pitchFamily="34" charset="0"/>
                <a:cs typeface="Arial" panose="020B0604020202020204" pitchFamily="34" charset="0"/>
              </a:rPr>
              <a:t>Social media / Job boards</a:t>
            </a:r>
          </a:p>
        </p:txBody>
      </p:sp>
      <p:pic>
        <p:nvPicPr>
          <p:cNvPr id="7" name="Picture 2" descr="NNAHRA Logo tm">
            <a:extLst>
              <a:ext uri="{FF2B5EF4-FFF2-40B4-BE49-F238E27FC236}">
                <a16:creationId xmlns:a16="http://schemas.microsoft.com/office/drawing/2014/main" id="{0D20940B-D27C-492A-B2E6-AD847104C5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40923"/>
            <a:ext cx="1084136" cy="1084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Picture 2" descr="Social Media Icons SVG  DXF  PNG  Bundle 20 Social Media image 1">
            <a:extLst>
              <a:ext uri="{FF2B5EF4-FFF2-40B4-BE49-F238E27FC236}">
                <a16:creationId xmlns:a16="http://schemas.microsoft.com/office/drawing/2014/main" id="{912CA68B-86DE-8042-9D7F-161FA40E64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2870" y="1840924"/>
            <a:ext cx="4177673" cy="417767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Jobing.com - Home | Facebook">
            <a:extLst>
              <a:ext uri="{FF2B5EF4-FFF2-40B4-BE49-F238E27FC236}">
                <a16:creationId xmlns:a16="http://schemas.microsoft.com/office/drawing/2014/main" id="{333BB706-F608-0740-B0A4-4C15D0ECFB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60928" y="2547338"/>
            <a:ext cx="1987024" cy="1987024"/>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Indeed Logo, history, meaning, symbol, PNG">
            <a:extLst>
              <a:ext uri="{FF2B5EF4-FFF2-40B4-BE49-F238E27FC236}">
                <a16:creationId xmlns:a16="http://schemas.microsoft.com/office/drawing/2014/main" id="{D3347CF5-798A-414D-B1CC-1BF3702F99E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86513" y="4091024"/>
            <a:ext cx="1735854" cy="972078"/>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Craigslist Logo, history, meaning, symbol, PNG">
            <a:extLst>
              <a:ext uri="{FF2B5EF4-FFF2-40B4-BE49-F238E27FC236}">
                <a16:creationId xmlns:a16="http://schemas.microsoft.com/office/drawing/2014/main" id="{6D2C3496-F0D6-9342-8940-6262B2796D8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75263" y="3054864"/>
            <a:ext cx="1727950" cy="971972"/>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Find Jobs Near You and Build a Career | Monster">
            <a:extLst>
              <a:ext uri="{FF2B5EF4-FFF2-40B4-BE49-F238E27FC236}">
                <a16:creationId xmlns:a16="http://schemas.microsoft.com/office/drawing/2014/main" id="{38E52F8F-36CE-5F4C-B2F0-D2901096D98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05659" y="5386508"/>
            <a:ext cx="1391123" cy="727985"/>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Glassdoor - Wikipedia">
            <a:extLst>
              <a:ext uri="{FF2B5EF4-FFF2-40B4-BE49-F238E27FC236}">
                <a16:creationId xmlns:a16="http://schemas.microsoft.com/office/drawing/2014/main" id="{6C582317-20CF-A347-8429-99D7A1BC590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759575" y="4567823"/>
            <a:ext cx="1492309" cy="118267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Text, background pattern&#10;&#10;Description automatically generated">
            <a:extLst>
              <a:ext uri="{FF2B5EF4-FFF2-40B4-BE49-F238E27FC236}">
                <a16:creationId xmlns:a16="http://schemas.microsoft.com/office/drawing/2014/main" id="{37AB437E-2E3B-FF4C-8209-0FB11D132780}"/>
              </a:ext>
            </a:extLst>
          </p:cNvPr>
          <p:cNvPicPr>
            <a:picLocks noChangeAspect="1"/>
          </p:cNvPicPr>
          <p:nvPr/>
        </p:nvPicPr>
        <p:blipFill>
          <a:blip r:embed="rId9"/>
          <a:stretch>
            <a:fillRect/>
          </a:stretch>
        </p:blipFill>
        <p:spPr>
          <a:xfrm>
            <a:off x="10936331" y="6305621"/>
            <a:ext cx="917359" cy="200842"/>
          </a:xfrm>
          <a:prstGeom prst="rect">
            <a:avLst/>
          </a:prstGeom>
        </p:spPr>
      </p:pic>
    </p:spTree>
    <p:extLst>
      <p:ext uri="{BB962C8B-B14F-4D97-AF65-F5344CB8AC3E}">
        <p14:creationId xmlns:p14="http://schemas.microsoft.com/office/powerpoint/2010/main" val="25288094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56B7E-1633-44AB-8584-82DF5B726834}"/>
              </a:ext>
            </a:extLst>
          </p:cNvPr>
          <p:cNvSpPr>
            <a:spLocks noGrp="1"/>
          </p:cNvSpPr>
          <p:nvPr>
            <p:ph type="title"/>
          </p:nvPr>
        </p:nvSpPr>
        <p:spPr>
          <a:xfrm>
            <a:off x="960120" y="317814"/>
            <a:ext cx="10268712" cy="1700784"/>
          </a:xfrm>
        </p:spPr>
        <p:txBody>
          <a:bodyPr>
            <a:normAutofit/>
          </a:bodyPr>
          <a:lstStyle/>
          <a:p>
            <a:r>
              <a:rPr lang="en-US" sz="4000">
                <a:latin typeface="Arial" panose="020B0604020202020204" pitchFamily="34" charset="0"/>
                <a:cs typeface="Arial" panose="020B0604020202020204" pitchFamily="34" charset="0"/>
              </a:rPr>
              <a:t>How are others recruiting</a:t>
            </a:r>
          </a:p>
        </p:txBody>
      </p:sp>
      <p:pic>
        <p:nvPicPr>
          <p:cNvPr id="7" name="Picture 2" descr="NNAHRA Logo tm">
            <a:extLst>
              <a:ext uri="{FF2B5EF4-FFF2-40B4-BE49-F238E27FC236}">
                <a16:creationId xmlns:a16="http://schemas.microsoft.com/office/drawing/2014/main" id="{0D20940B-D27C-492A-B2E6-AD847104C5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40923"/>
            <a:ext cx="1084136" cy="1084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Content Placeholder 4" descr="Text&#10;&#10;Description automatically generated">
            <a:extLst>
              <a:ext uri="{FF2B5EF4-FFF2-40B4-BE49-F238E27FC236}">
                <a16:creationId xmlns:a16="http://schemas.microsoft.com/office/drawing/2014/main" id="{784F77AF-0934-3346-A194-805160582FB7}"/>
              </a:ext>
            </a:extLst>
          </p:cNvPr>
          <p:cNvPicPr>
            <a:picLocks noChangeAspect="1"/>
          </p:cNvPicPr>
          <p:nvPr/>
        </p:nvPicPr>
        <p:blipFill>
          <a:blip r:embed="rId3"/>
          <a:stretch>
            <a:fillRect/>
          </a:stretch>
        </p:blipFill>
        <p:spPr>
          <a:xfrm>
            <a:off x="1084136" y="1474721"/>
            <a:ext cx="6766597" cy="4449037"/>
          </a:xfrm>
          <a:prstGeom prst="rect">
            <a:avLst/>
          </a:prstGeom>
        </p:spPr>
      </p:pic>
      <p:pic>
        <p:nvPicPr>
          <p:cNvPr id="6" name="Picture 5" descr="Text, background pattern&#10;&#10;Description automatically generated">
            <a:extLst>
              <a:ext uri="{FF2B5EF4-FFF2-40B4-BE49-F238E27FC236}">
                <a16:creationId xmlns:a16="http://schemas.microsoft.com/office/drawing/2014/main" id="{28BBEC3F-1B09-5048-9A05-1D9910D1CCFB}"/>
              </a:ext>
            </a:extLst>
          </p:cNvPr>
          <p:cNvPicPr>
            <a:picLocks noChangeAspect="1"/>
          </p:cNvPicPr>
          <p:nvPr/>
        </p:nvPicPr>
        <p:blipFill>
          <a:blip r:embed="rId4"/>
          <a:stretch>
            <a:fillRect/>
          </a:stretch>
        </p:blipFill>
        <p:spPr>
          <a:xfrm>
            <a:off x="10936331" y="6305621"/>
            <a:ext cx="917359" cy="200842"/>
          </a:xfrm>
          <a:prstGeom prst="rect">
            <a:avLst/>
          </a:prstGeom>
        </p:spPr>
      </p:pic>
    </p:spTree>
    <p:extLst>
      <p:ext uri="{BB962C8B-B14F-4D97-AF65-F5344CB8AC3E}">
        <p14:creationId xmlns:p14="http://schemas.microsoft.com/office/powerpoint/2010/main" val="1932816593"/>
      </p:ext>
    </p:extLst>
  </p:cSld>
  <p:clrMapOvr>
    <a:masterClrMapping/>
  </p:clrMapOvr>
</p:sld>
</file>

<file path=ppt/theme/theme1.xml><?xml version="1.0" encoding="utf-8"?>
<a:theme xmlns:a="http://schemas.openxmlformats.org/drawingml/2006/main" name="JuxtaposeVTI">
  <a:themeElements>
    <a:clrScheme name="Juxtapose">
      <a:dk1>
        <a:sysClr val="windowText" lastClr="000000"/>
      </a:dk1>
      <a:lt1>
        <a:sysClr val="window" lastClr="FFFFFF"/>
      </a:lt1>
      <a:dk2>
        <a:srgbClr val="3F3F3F"/>
      </a:dk2>
      <a:lt2>
        <a:srgbClr val="F8F7F5"/>
      </a:lt2>
      <a:accent1>
        <a:srgbClr val="F99700"/>
      </a:accent1>
      <a:accent2>
        <a:srgbClr val="00BAC7"/>
      </a:accent2>
      <a:accent3>
        <a:srgbClr val="FF5C21"/>
      </a:accent3>
      <a:accent4>
        <a:srgbClr val="6F7EFD"/>
      </a:accent4>
      <a:accent5>
        <a:srgbClr val="ACACAC"/>
      </a:accent5>
      <a:accent6>
        <a:srgbClr val="737373"/>
      </a:accent6>
      <a:hlink>
        <a:srgbClr val="0099FF"/>
      </a:hlink>
      <a:folHlink>
        <a:srgbClr val="868686"/>
      </a:folHlink>
    </a:clrScheme>
    <a:fontScheme name="Custom 167">
      <a:majorFont>
        <a:latin typeface="Franklin Gothic Demi Cond"/>
        <a:ea typeface=""/>
        <a:cs typeface=""/>
      </a:majorFont>
      <a:minorFont>
        <a:latin typeface="Franklin Gothic Medium"/>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uxtaposeVTI" id="{FBDCC3B4-6EA8-442A-B697-43C068E31FE3}" vid="{090F2E09-E4E2-4F71-A70E-279F5A0D9E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0" ma:contentTypeDescription="Create a new document." ma:contentTypeScope="" ma:versionID="1267097ee5f5874adfcc408041ae252e">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395891a93df65b14727750f2c06c306c"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4:TaxCatchAll" minOccurs="0"/>
                <xsd:element ref="ns2:ImageTagsTaxHTFiel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_ip_UnifiedCompliancePolicyUIAction xmlns="http://schemas.microsoft.com/sharepoint/v3" xsi:nil="true"/>
    <Image xmlns="71af3243-3dd4-4a8d-8c0d-dd76da1f02a5">
      <Url xsi:nil="true"/>
      <Description xsi:nil="true"/>
    </Image>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MediaServiceKeyPoints xmlns="71af3243-3dd4-4a8d-8c0d-dd76da1f02a5" xsi:nil="true"/>
  </documentManagement>
</p:properties>
</file>

<file path=customXml/itemProps1.xml><?xml version="1.0" encoding="utf-8"?>
<ds:datastoreItem xmlns:ds="http://schemas.openxmlformats.org/officeDocument/2006/customXml" ds:itemID="{33878E47-D7B4-44CA-8507-24783F79A5A1}">
  <ds:schemaRefs>
    <ds:schemaRef ds:uri="16c05727-aa75-4e4a-9b5f-8a80a1165891"/>
    <ds:schemaRef ds:uri="230e9df3-be65-4c73-a93b-d1236ebd677e"/>
    <ds:schemaRef ds:uri="71af3243-3dd4-4a8d-8c0d-dd76da1f02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AA0EFE35-5C2D-4EEC-93CA-7B3D4088735C}">
  <ds:schemaRefs>
    <ds:schemaRef ds:uri="http://schemas.microsoft.com/sharepoint/v3/contenttype/forms"/>
  </ds:schemaRefs>
</ds:datastoreItem>
</file>

<file path=customXml/itemProps3.xml><?xml version="1.0" encoding="utf-8"?>
<ds:datastoreItem xmlns:ds="http://schemas.openxmlformats.org/officeDocument/2006/customXml" ds:itemID="{6251B918-0091-4E96-9E28-42B87D9557A7}">
  <ds:schemaRefs>
    <ds:schemaRef ds:uri="16c05727-aa75-4e4a-9b5f-8a80a1165891"/>
    <ds:schemaRef ds:uri="230e9df3-be65-4c73-a93b-d1236ebd677e"/>
    <ds:schemaRef ds:uri="71af3243-3dd4-4a8d-8c0d-dd76da1f02a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Fracture design</Template>
  <TotalTime>1360</TotalTime>
  <Words>782</Words>
  <Application>Microsoft Office PowerPoint</Application>
  <PresentationFormat>Widescreen</PresentationFormat>
  <Paragraphs>117</Paragraphs>
  <Slides>29</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29</vt:i4>
      </vt:variant>
    </vt:vector>
  </HeadingPairs>
  <TitlesOfParts>
    <vt:vector size="36" baseType="lpstr">
      <vt:lpstr>Arial</vt:lpstr>
      <vt:lpstr>Calibri</vt:lpstr>
      <vt:lpstr>Century Gothic</vt:lpstr>
      <vt:lpstr>Decotura ICG</vt:lpstr>
      <vt:lpstr>Franklin Gothic Medium</vt:lpstr>
      <vt:lpstr>Wingdings</vt:lpstr>
      <vt:lpstr>JuxtaposeVTI</vt:lpstr>
      <vt:lpstr>PowerPoint Presentation</vt:lpstr>
      <vt:lpstr>How Digital Advertising is Reshaping the Recruitment Landscape</vt:lpstr>
      <vt:lpstr>AGENDA</vt:lpstr>
      <vt:lpstr>OUR BRAND POSITION</vt:lpstr>
      <vt:lpstr>Team HERE AT NNAHRA</vt:lpstr>
      <vt:lpstr>Memories...</vt:lpstr>
      <vt:lpstr>TODAY'S reality</vt:lpstr>
      <vt:lpstr>Social media / Job boards</vt:lpstr>
      <vt:lpstr>How are others recruiting</vt:lpstr>
      <vt:lpstr>TikTok</vt:lpstr>
      <vt:lpstr>Yes, This is real</vt:lpstr>
      <vt:lpstr>Even Linkedin jumped onboard</vt:lpstr>
      <vt:lpstr>Linkedin</vt:lpstr>
      <vt:lpstr>What to post</vt:lpstr>
      <vt:lpstr>Linkedin targeting options</vt:lpstr>
      <vt:lpstr>Digital targeting</vt:lpstr>
      <vt:lpstr>Build the target</vt:lpstr>
      <vt:lpstr>DISPLAY AD EXAMPLE</vt:lpstr>
      <vt:lpstr>Display placement</vt:lpstr>
      <vt:lpstr>Location targeting</vt:lpstr>
      <vt:lpstr>Location targeting: How does it work?</vt:lpstr>
      <vt:lpstr>Polygonal targeting and attribution</vt:lpstr>
      <vt:lpstr>Polygonal targeting and attribution</vt:lpstr>
      <vt:lpstr>Polygonal targeting and attribution</vt:lpstr>
      <vt:lpstr>Case study –  valley view casino and hotel</vt:lpstr>
      <vt:lpstr>VVCH Strategy</vt:lpstr>
      <vt:lpstr>VVCH RESULTS</vt:lpstr>
      <vt:lpstr>TAKEAWAYS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Stephanie Fernandez</dc:creator>
  <cp:lastModifiedBy>janet borland</cp:lastModifiedBy>
  <cp:revision>5</cp:revision>
  <dcterms:created xsi:type="dcterms:W3CDTF">2022-03-04T01:08:52Z</dcterms:created>
  <dcterms:modified xsi:type="dcterms:W3CDTF">2022-03-31T20:38:49Z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